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40D7-DA7F-EF5B-B380-0E254A0F2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819E3-63F7-A227-A013-5EEBC84CC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83D65-D87C-F2BB-78B1-98A93BFA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1A1D-8290-40ED-A398-FA341B0C797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62582-EE4A-D10A-5F89-2DFAF0EC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184B5-AF40-CD4C-0694-FF5A7739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7A5C-0147-48DA-86CB-27C7C7D32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4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17CA-A9FC-57DB-49C1-AA404A5E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18817-1042-DC72-0A3A-A1E96DD4B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2C1E5-2950-A728-BF06-954E7743B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1A1D-8290-40ED-A398-FA341B0C797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7D422-B0DC-797A-C92F-034BDDB7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27C0E-381A-19B7-6C68-0100DD2C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7A5C-0147-48DA-86CB-27C7C7D32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3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D6BF4C-66BA-D2BD-65E1-0638A92F3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CD06-C297-B2CE-88A0-DE75BDD00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F35D1-FF75-E64D-5700-3ED98B51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1A1D-8290-40ED-A398-FA341B0C797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933BD-21EB-E9BB-5A00-8A6DB0ABC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D679A-E8D2-1C3B-FA95-2C72176DA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7A5C-0147-48DA-86CB-27C7C7D32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4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939F0-CCD4-C5F9-5A0D-A5AD2888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E2ACB-0909-439B-3B7F-19467D0CE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FB0DF-EACA-F75E-6F02-76015AF6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1A1D-8290-40ED-A398-FA341B0C797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EDA3D-5B13-2881-2105-30483019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8DEFD-9D7A-257A-3182-9C238A8F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7A5C-0147-48DA-86CB-27C7C7D32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4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F8BD-CCB7-1B50-A107-82D5DE93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57920-683D-A202-F8CB-6F21F824F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231B0-205F-2C99-10B7-B20B724A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1A1D-8290-40ED-A398-FA341B0C797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7717E-D6FE-A988-92D0-48CC68D9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B5315-C4BE-FC81-ABC1-9C5DCB82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7A5C-0147-48DA-86CB-27C7C7D32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0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BF3A-1ACE-2D70-3D39-D1B76E10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5FAED-BDCD-BB23-F760-85D7DFB18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6275F-5E59-4CBA-02F6-413A04774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189F0-E8F0-F195-854E-AFE3CFBE4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1A1D-8290-40ED-A398-FA341B0C797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ABF18-9430-D8F1-1B20-B0ACF572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C054E-5A8E-F8CD-DA11-795EEBDC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7A5C-0147-48DA-86CB-27C7C7D32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0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ECA10-9DEB-A82D-8D09-EC5A8B9F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6AED5-03F6-6A99-5618-E719D4741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ED7B2-5F44-6CA3-AC1E-6FC0EB486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657FC7-3BBA-0AAF-2E1D-9A1B3F88C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84D05-1A6F-4CCE-4FBB-E905F3A13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4A7F59-2431-DD61-20BE-60557FF4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1A1D-8290-40ED-A398-FA341B0C797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FA9FB9-5071-272A-E83B-6743CFD9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978CE-4CE7-32AB-3414-034A991F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7A5C-0147-48DA-86CB-27C7C7D32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0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6E4F-5368-A36F-4DDD-684EA2AD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1C3191-9676-E105-78E4-4A962FB9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1A1D-8290-40ED-A398-FA341B0C797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0A304-F5E9-0E73-A3FF-81E3FF19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5B793-BDF3-D365-07AE-BE6BCE4B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7A5C-0147-48DA-86CB-27C7C7D32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9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5BF877-C1C8-E3B4-9737-3D5CE663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1A1D-8290-40ED-A398-FA341B0C797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948CAD-D415-94D7-1416-D1E80976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BC35D-9249-0E63-222A-8623A398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7A5C-0147-48DA-86CB-27C7C7D32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3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37D1-858C-7BED-5EDA-B0A2ACB78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1B02D-5A91-9E77-5D80-BD07CD433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B56F0-293D-C7EA-2FC6-6937877DA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3822A-EEFC-3CF9-137D-34D4F86B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1A1D-8290-40ED-A398-FA341B0C797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52FB8-1232-6C27-4CA1-9D725E0B4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0652C-FF85-803D-B2B0-DFC800E0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7A5C-0147-48DA-86CB-27C7C7D32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8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F483-8AFD-1421-7477-E1C18FFD4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CB107-C899-936E-3320-A700A795D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85C5-72BD-A421-E9C8-742119683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9F63E-FF76-A6CB-7538-5D09F3DF7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1A1D-8290-40ED-A398-FA341B0C797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65C37-A081-B34B-5E8D-72FF2744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57420-B51F-58A7-3694-1B2A1646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7A5C-0147-48DA-86CB-27C7C7D32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9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708E9C-87B7-8A01-C919-41455265F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92C78-A22B-3F6F-D420-4A1EDFF19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900FD-B9C1-DB93-CAE8-BE399D1F3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41A1D-8290-40ED-A398-FA341B0C797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26601-886E-AD8D-CF39-CF8BB2678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C980B-140C-BAA5-F6E6-17DA8D438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17A5C-0147-48DA-86CB-27C7C7D32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3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" name="Picture 2">
            <a:extLst>
              <a:ext uri="{FF2B5EF4-FFF2-40B4-BE49-F238E27FC236}">
                <a16:creationId xmlns:a16="http://schemas.microsoft.com/office/drawing/2014/main" id="{92C70133-4024-8299-0614-E95957E38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237" y="2264185"/>
            <a:ext cx="1725617" cy="172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6" descr="Html file icon flat design Royalty Free Vector Image">
            <a:extLst>
              <a:ext uri="{FF2B5EF4-FFF2-40B4-BE49-F238E27FC236}">
                <a16:creationId xmlns:a16="http://schemas.microsoft.com/office/drawing/2014/main" id="{4BC7337C-3CFC-2C68-7C90-B3A4105B4E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3" t="17529" r="27255" b="24693"/>
          <a:stretch/>
        </p:blipFill>
        <p:spPr bwMode="auto">
          <a:xfrm>
            <a:off x="10643690" y="2264185"/>
            <a:ext cx="1446710" cy="194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D36305F-4A04-87E1-BD84-B3E73D27E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030" y="842836"/>
            <a:ext cx="1688189" cy="194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992B4F3-B0BB-B4E1-9101-032BEB19F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26" y="3492631"/>
            <a:ext cx="1688189" cy="195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5BED53BE-394B-6BFE-73A2-EB1C9450B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91" y="938086"/>
            <a:ext cx="1854238" cy="172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61026F-8E2E-8AA5-5DEA-C1FAB2AE1535}"/>
              </a:ext>
            </a:extLst>
          </p:cNvPr>
          <p:cNvSpPr txBox="1"/>
          <p:nvPr/>
        </p:nvSpPr>
        <p:spPr>
          <a:xfrm>
            <a:off x="367496" y="2740811"/>
            <a:ext cx="2204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.docx template with desired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98C1E-F532-31C9-03B9-59BDCAF28AAB}"/>
              </a:ext>
            </a:extLst>
          </p:cNvPr>
          <p:cNvSpPr txBox="1"/>
          <p:nvPr/>
        </p:nvSpPr>
        <p:spPr>
          <a:xfrm>
            <a:off x="6243580" y="1573498"/>
            <a:ext cx="1403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</a:t>
            </a:r>
            <a:r>
              <a:rPr lang="en-US" sz="1400" dirty="0" err="1"/>
              <a:t>Rmd</a:t>
            </a:r>
            <a:r>
              <a:rPr lang="en-US" sz="1400" dirty="0"/>
              <a:t> report templates.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5F80C3-9E4E-D4E1-2223-9262C1E83A7E}"/>
              </a:ext>
            </a:extLst>
          </p:cNvPr>
          <p:cNvSpPr txBox="1"/>
          <p:nvPr/>
        </p:nvSpPr>
        <p:spPr>
          <a:xfrm>
            <a:off x="367495" y="5534077"/>
            <a:ext cx="2204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Shiny modules for generating components of reports (graphs, tables)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1AFB8EE-CF05-AF04-000E-1047E3B87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030" y="3500975"/>
            <a:ext cx="1688189" cy="194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E8CB90-0619-B991-AB06-9B0EA4757539}"/>
              </a:ext>
            </a:extLst>
          </p:cNvPr>
          <p:cNvSpPr txBox="1"/>
          <p:nvPr/>
        </p:nvSpPr>
        <p:spPr>
          <a:xfrm>
            <a:off x="3974732" y="5606052"/>
            <a:ext cx="279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Shiny-enabled .</a:t>
            </a:r>
            <a:r>
              <a:rPr lang="en-US" sz="1400" dirty="0" err="1"/>
              <a:t>Rmd</a:t>
            </a:r>
            <a:r>
              <a:rPr lang="en-US" sz="1400" dirty="0"/>
              <a:t> documents for generating report components from data. These are the user-facing documents (the apps).</a:t>
            </a:r>
          </a:p>
        </p:txBody>
      </p:sp>
      <p:pic>
        <p:nvPicPr>
          <p:cNvPr id="9" name="Picture 6" descr="undefined">
            <a:extLst>
              <a:ext uri="{FF2B5EF4-FFF2-40B4-BE49-F238E27FC236}">
                <a16:creationId xmlns:a16="http://schemas.microsoft.com/office/drawing/2014/main" id="{FFA6C3B4-62BE-1A03-8F80-8370F4D6C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122" y="2264186"/>
            <a:ext cx="1854238" cy="172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08501D-DA5E-E37B-D27A-7B3562B46821}"/>
              </a:ext>
            </a:extLst>
          </p:cNvPr>
          <p:cNvCxnSpPr>
            <a:stCxn id="2" idx="0"/>
            <a:endCxn id="1026" idx="2"/>
          </p:cNvCxnSpPr>
          <p:nvPr/>
        </p:nvCxnSpPr>
        <p:spPr>
          <a:xfrm flipV="1">
            <a:off x="5373125" y="2791287"/>
            <a:ext cx="0" cy="7096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EAB66D-D5FB-CFC7-9FF4-E95BB8ACE3A4}"/>
              </a:ext>
            </a:extLst>
          </p:cNvPr>
          <p:cNvSpPr txBox="1"/>
          <p:nvPr/>
        </p:nvSpPr>
        <p:spPr>
          <a:xfrm>
            <a:off x="5447015" y="2918605"/>
            <a:ext cx="18542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Pass report components to YAML via </a:t>
            </a:r>
            <a:r>
              <a:rPr lang="en-US" sz="1200" dirty="0" err="1"/>
              <a:t>knitr</a:t>
            </a:r>
            <a:r>
              <a:rPr lang="en-US" sz="1200" dirty="0"/>
              <a:t>.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2F5231D-9118-EAD5-3DC0-2A972F4C9C8D}"/>
              </a:ext>
            </a:extLst>
          </p:cNvPr>
          <p:cNvCxnSpPr>
            <a:cxnSpLocks/>
            <a:stCxn id="1026" idx="0"/>
            <a:endCxn id="9" idx="0"/>
          </p:cNvCxnSpPr>
          <p:nvPr/>
        </p:nvCxnSpPr>
        <p:spPr>
          <a:xfrm rot="16200000" flipH="1">
            <a:off x="6862008" y="-646047"/>
            <a:ext cx="1421350" cy="4399116"/>
          </a:xfrm>
          <a:prstGeom prst="bentConnector3">
            <a:avLst>
              <a:gd name="adj1" fmla="val -1608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F0C12E-EE46-A8CA-A822-D7D8D13F4205}"/>
              </a:ext>
            </a:extLst>
          </p:cNvPr>
          <p:cNvCxnSpPr>
            <a:cxnSpLocks/>
            <a:stCxn id="1030" idx="3"/>
            <a:endCxn id="1026" idx="1"/>
          </p:cNvCxnSpPr>
          <p:nvPr/>
        </p:nvCxnSpPr>
        <p:spPr>
          <a:xfrm>
            <a:off x="2189329" y="1800894"/>
            <a:ext cx="2339701" cy="16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88A673E-3C0F-75A0-3A42-EF1599D0BDC6}"/>
              </a:ext>
            </a:extLst>
          </p:cNvPr>
          <p:cNvCxnSpPr>
            <a:cxnSpLocks/>
            <a:stCxn id="1028" idx="3"/>
            <a:endCxn id="2" idx="1"/>
          </p:cNvCxnSpPr>
          <p:nvPr/>
        </p:nvCxnSpPr>
        <p:spPr>
          <a:xfrm>
            <a:off x="2290915" y="4471029"/>
            <a:ext cx="2238115" cy="4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TextBox 1044">
            <a:extLst>
              <a:ext uri="{FF2B5EF4-FFF2-40B4-BE49-F238E27FC236}">
                <a16:creationId xmlns:a16="http://schemas.microsoft.com/office/drawing/2014/main" id="{65343A43-2219-F5B8-471D-DB90053A8835}"/>
              </a:ext>
            </a:extLst>
          </p:cNvPr>
          <p:cNvSpPr txBox="1"/>
          <p:nvPr/>
        </p:nvSpPr>
        <p:spPr>
          <a:xfrm>
            <a:off x="2448265" y="4194029"/>
            <a:ext cx="18542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Pass/call modules.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3135877D-2E13-4BDE-F6D6-E3C1EBDC385F}"/>
              </a:ext>
            </a:extLst>
          </p:cNvPr>
          <p:cNvSpPr txBox="1"/>
          <p:nvPr/>
        </p:nvSpPr>
        <p:spPr>
          <a:xfrm>
            <a:off x="2432993" y="1345964"/>
            <a:ext cx="18542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Pass styles to YAML via </a:t>
            </a:r>
            <a:r>
              <a:rPr lang="en-US" sz="1200" dirty="0" err="1"/>
              <a:t>officedown</a:t>
            </a:r>
            <a:endParaRPr lang="en-US" sz="1200" dirty="0"/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69A0822A-F071-C909-8D14-779EADD35D86}"/>
              </a:ext>
            </a:extLst>
          </p:cNvPr>
          <p:cNvSpPr txBox="1"/>
          <p:nvPr/>
        </p:nvSpPr>
        <p:spPr>
          <a:xfrm>
            <a:off x="6670285" y="699633"/>
            <a:ext cx="18542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Knit.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AA18DDC0-5DD6-8D26-19B0-DBB6BD363A53}"/>
              </a:ext>
            </a:extLst>
          </p:cNvPr>
          <p:cNvSpPr txBox="1"/>
          <p:nvPr/>
        </p:nvSpPr>
        <p:spPr>
          <a:xfrm>
            <a:off x="192487" y="593149"/>
            <a:ext cx="220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StyleTemplates</a:t>
            </a:r>
            <a:r>
              <a:rPr lang="en-US" sz="1400" b="1" dirty="0"/>
              <a:t>/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5A5B449-4DDB-0642-E92E-D592457FCE34}"/>
              </a:ext>
            </a:extLst>
          </p:cNvPr>
          <p:cNvSpPr txBox="1"/>
          <p:nvPr/>
        </p:nvSpPr>
        <p:spPr>
          <a:xfrm>
            <a:off x="188004" y="3313983"/>
            <a:ext cx="220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Modules/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31851003-012B-44E6-ACFB-1226596EB878}"/>
              </a:ext>
            </a:extLst>
          </p:cNvPr>
          <p:cNvSpPr txBox="1"/>
          <p:nvPr/>
        </p:nvSpPr>
        <p:spPr>
          <a:xfrm>
            <a:off x="4344039" y="3303454"/>
            <a:ext cx="1165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Apps/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9DD4E422-46C8-3E5C-475C-AC7697047863}"/>
              </a:ext>
            </a:extLst>
          </p:cNvPr>
          <p:cNvSpPr txBox="1"/>
          <p:nvPr/>
        </p:nvSpPr>
        <p:spPr>
          <a:xfrm>
            <a:off x="3312900" y="636276"/>
            <a:ext cx="1638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ReportTemplates</a:t>
            </a:r>
            <a:r>
              <a:rPr lang="en-US" sz="1400" b="1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7C70A-C7B5-5718-4FD6-87EE3D108C9F}"/>
              </a:ext>
            </a:extLst>
          </p:cNvPr>
          <p:cNvSpPr txBox="1"/>
          <p:nvPr/>
        </p:nvSpPr>
        <p:spPr>
          <a:xfrm>
            <a:off x="7646790" y="1869683"/>
            <a:ext cx="1638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Reports/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2B8133-20D3-1604-998D-707E6FF8FE9C}"/>
              </a:ext>
            </a:extLst>
          </p:cNvPr>
          <p:cNvSpPr txBox="1"/>
          <p:nvPr/>
        </p:nvSpPr>
        <p:spPr>
          <a:xfrm>
            <a:off x="7647185" y="4976725"/>
            <a:ext cx="631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Data/</a:t>
            </a:r>
          </a:p>
        </p:txBody>
      </p:sp>
      <p:pic>
        <p:nvPicPr>
          <p:cNvPr id="11" name="Picture 2" descr="Folder Icon&quot; Images – Browse 5,559 Stock Photos, Vectors, and Video | Adobe  Stock">
            <a:extLst>
              <a:ext uri="{FF2B5EF4-FFF2-40B4-BE49-F238E27FC236}">
                <a16:creationId xmlns:a16="http://schemas.microsoft.com/office/drawing/2014/main" id="{A841664B-0A45-F8B2-DDE1-31D093BD0A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1" t="11575" r="50467" b="12717"/>
          <a:stretch/>
        </p:blipFill>
        <p:spPr bwMode="auto">
          <a:xfrm>
            <a:off x="7727238" y="5253364"/>
            <a:ext cx="1594556" cy="127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5A766EA-B7EC-F098-5359-5961097469AD}"/>
              </a:ext>
            </a:extLst>
          </p:cNvPr>
          <p:cNvCxnSpPr>
            <a:cxnSpLocks/>
            <a:stCxn id="11" idx="0"/>
            <a:endCxn id="2" idx="3"/>
          </p:cNvCxnSpPr>
          <p:nvPr/>
        </p:nvCxnSpPr>
        <p:spPr>
          <a:xfrm rot="16200000" flipV="1">
            <a:off x="6981787" y="3710634"/>
            <a:ext cx="778163" cy="230729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86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2587</TotalTime>
  <Words>76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Ricke, Dylan</dc:creator>
  <cp:lastModifiedBy>Ricke, Dylan</cp:lastModifiedBy>
  <cp:revision>43</cp:revision>
  <dcterms:created xsi:type="dcterms:W3CDTF">2024-03-20T12:04:44Z</dcterms:created>
  <dcterms:modified xsi:type="dcterms:W3CDTF">2024-04-05T18:31:19Z</dcterms:modified>
</cp:coreProperties>
</file>