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7dc6844503.xml" ContentType="application/vnd.openxmlformats-officedocument.drawingml.chart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charts/_rels/chart17dc6844503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7dc54dd23fa.xlsx"/></Relationships>

</file>

<file path=ppt/charts/chart17dc68445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dLblPos val="ctr"/>
            <c:numFmt formatCode="General" sourceLinked="0"/>
            <c:separator val=", "/>
            <c:showBubbleSize val="0"/>
            <c:showCatName val="0"/>
            <c:showLegendKey val="0"/>
            <c:showPercent val="0"/>
            <c:showSerName val="0"/>
            <c:showVal val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</c:dLbls>
          <c:xVal>
            <c:numRef>
              <c:f>sheet1!$A$2:$A$51</c:f>
              <c:numCache>
                <c:ptCount val="50"/>
                <c:pt idx="0">
                  <c:v>4</c:v>
                </c:pt>
                <c:pt idx="1">
                  <c:v>4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13</c:v>
                </c:pt>
                <c:pt idx="16">
                  <c:v>13</c:v>
                </c:pt>
                <c:pt idx="17">
                  <c:v>13</c:v>
                </c:pt>
                <c:pt idx="18">
                  <c:v>13</c:v>
                </c:pt>
                <c:pt idx="19">
                  <c:v>14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16</c:v>
                </c:pt>
                <c:pt idx="27">
                  <c:v>16</c:v>
                </c:pt>
                <c:pt idx="28">
                  <c:v>17</c:v>
                </c:pt>
                <c:pt idx="29">
                  <c:v>17</c:v>
                </c:pt>
                <c:pt idx="30">
                  <c:v>17</c:v>
                </c:pt>
                <c:pt idx="31">
                  <c:v>18</c:v>
                </c:pt>
                <c:pt idx="32">
                  <c:v>18</c:v>
                </c:pt>
                <c:pt idx="33">
                  <c:v>18</c:v>
                </c:pt>
                <c:pt idx="34">
                  <c:v>18</c:v>
                </c:pt>
                <c:pt idx="35">
                  <c:v>19</c:v>
                </c:pt>
                <c:pt idx="36">
                  <c:v>19</c:v>
                </c:pt>
                <c:pt idx="37">
                  <c:v>19</c:v>
                </c:pt>
                <c:pt idx="38">
                  <c:v>20</c:v>
                </c:pt>
                <c:pt idx="39">
                  <c:v>20</c:v>
                </c:pt>
                <c:pt idx="40">
                  <c:v>20</c:v>
                </c:pt>
                <c:pt idx="41">
                  <c:v>20</c:v>
                </c:pt>
                <c:pt idx="42">
                  <c:v>20</c:v>
                </c:pt>
                <c:pt idx="43">
                  <c:v>22</c:v>
                </c:pt>
                <c:pt idx="44">
                  <c:v>23</c:v>
                </c:pt>
                <c:pt idx="45">
                  <c:v>24</c:v>
                </c:pt>
                <c:pt idx="46">
                  <c:v>24</c:v>
                </c:pt>
                <c:pt idx="47">
                  <c:v>24</c:v>
                </c:pt>
                <c:pt idx="48">
                  <c:v>24</c:v>
                </c:pt>
                <c:pt idx="49">
                  <c:v>25</c:v>
                </c:pt>
              </c:numCache>
            </c:numRef>
          </c:xVal>
          <c:yVal>
            <c:numRef>
              <c:f>sheet1!$B$2:$B$51</c:f>
              <c:numCache>
                <c:ptCount val="50"/>
                <c:pt idx="0">
                  <c:v>2</c:v>
                </c:pt>
                <c:pt idx="1">
                  <c:v>10</c:v>
                </c:pt>
                <c:pt idx="2">
                  <c:v>4</c:v>
                </c:pt>
                <c:pt idx="3">
                  <c:v>22</c:v>
                </c:pt>
                <c:pt idx="4">
                  <c:v>16</c:v>
                </c:pt>
                <c:pt idx="5">
                  <c:v>10</c:v>
                </c:pt>
                <c:pt idx="6">
                  <c:v>18</c:v>
                </c:pt>
                <c:pt idx="7">
                  <c:v>26</c:v>
                </c:pt>
                <c:pt idx="8">
                  <c:v>34</c:v>
                </c:pt>
                <c:pt idx="9">
                  <c:v>17</c:v>
                </c:pt>
                <c:pt idx="10">
                  <c:v>28</c:v>
                </c:pt>
                <c:pt idx="11">
                  <c:v>14</c:v>
                </c:pt>
                <c:pt idx="12">
                  <c:v>20</c:v>
                </c:pt>
                <c:pt idx="13">
                  <c:v>24</c:v>
                </c:pt>
                <c:pt idx="14">
                  <c:v>28</c:v>
                </c:pt>
                <c:pt idx="15">
                  <c:v>26</c:v>
                </c:pt>
                <c:pt idx="16">
                  <c:v>34</c:v>
                </c:pt>
                <c:pt idx="17">
                  <c:v>34</c:v>
                </c:pt>
                <c:pt idx="18">
                  <c:v>46</c:v>
                </c:pt>
                <c:pt idx="19">
                  <c:v>26</c:v>
                </c:pt>
                <c:pt idx="20">
                  <c:v>36</c:v>
                </c:pt>
                <c:pt idx="21">
                  <c:v>60</c:v>
                </c:pt>
                <c:pt idx="22">
                  <c:v>80</c:v>
                </c:pt>
                <c:pt idx="23">
                  <c:v>20</c:v>
                </c:pt>
                <c:pt idx="24">
                  <c:v>26</c:v>
                </c:pt>
                <c:pt idx="25">
                  <c:v>54</c:v>
                </c:pt>
                <c:pt idx="26">
                  <c:v>32</c:v>
                </c:pt>
                <c:pt idx="27">
                  <c:v>40</c:v>
                </c:pt>
                <c:pt idx="28">
                  <c:v>32</c:v>
                </c:pt>
                <c:pt idx="29">
                  <c:v>40</c:v>
                </c:pt>
                <c:pt idx="30">
                  <c:v>50</c:v>
                </c:pt>
                <c:pt idx="31">
                  <c:v>42</c:v>
                </c:pt>
                <c:pt idx="32">
                  <c:v>56</c:v>
                </c:pt>
                <c:pt idx="33">
                  <c:v>76</c:v>
                </c:pt>
                <c:pt idx="34">
                  <c:v>84</c:v>
                </c:pt>
                <c:pt idx="35">
                  <c:v>36</c:v>
                </c:pt>
                <c:pt idx="36">
                  <c:v>46</c:v>
                </c:pt>
                <c:pt idx="37">
                  <c:v>68</c:v>
                </c:pt>
                <c:pt idx="38">
                  <c:v>32</c:v>
                </c:pt>
                <c:pt idx="39">
                  <c:v>48</c:v>
                </c:pt>
                <c:pt idx="40">
                  <c:v>52</c:v>
                </c:pt>
                <c:pt idx="41">
                  <c:v>56</c:v>
                </c:pt>
                <c:pt idx="42">
                  <c:v>64</c:v>
                </c:pt>
                <c:pt idx="43">
                  <c:v>66</c:v>
                </c:pt>
                <c:pt idx="44">
                  <c:v>54</c:v>
                </c:pt>
                <c:pt idx="45">
                  <c:v>70</c:v>
                </c:pt>
                <c:pt idx="46">
                  <c:v>92</c:v>
                </c:pt>
                <c:pt idx="47">
                  <c:v>93</c:v>
                </c:pt>
                <c:pt idx="48">
                  <c:v>120</c:v>
                </c:pt>
                <c:pt idx="49">
                  <c:v>85</c:v>
                </c:pt>
              </c:numCache>
            </c:numRef>
          </c:yVal>
          <c:smooth val="0"/>
        </c:ser>
        <c:dLbls>
          <c:dLblPos val="ctr"/>
          <c:numFmt formatCode="General" sourceLinked="0"/>
          <c:separator val=", "/>
          <c:showBubbleSize val="0"/>
          <c:showCatName val="0"/>
          <c:showLegendKey val="0"/>
          <c:showPercent val="0"/>
          <c:showSerName val="0"/>
          <c:showVal val="0"/>
        </c:dLbls>
        <c:axId val="64451712"/>
        <c:axId val="64453248"/>
      </c:scatterChart>
      <c:valAx>
        <c:axId val="64451712"/>
        <c:scaling>
          <c:orientation val="minMax"/>
          <c:max val="25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speed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valAx>
      <c:valAx>
        <c:axId val="64453248"/>
        <c:scaling>
          <c:orientation val="minMax"/>
          <c:max val="120.00"/>
          <c:min val="0.00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dist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  <a:ea typeface="Arial"/>
              <a:sym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chart" Target="../charts/chart17dc6844503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1689523" y="35318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1689523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902399" y="350087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02399" y="322190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973358" y="331489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2044316" y="3407883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115275" y="328389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2115275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2115275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2186234" y="32993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186234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257193" y="334589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257193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257193" y="319090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257193" y="312891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328151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328151" y="30359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328151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399110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399110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99110" y="263296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399110" y="232300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70069" y="325290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470069" y="31599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47006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41028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41028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611986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611986" y="294293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11986" y="278795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82945" y="291193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682945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682945" y="238499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682945" y="226100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753904" y="300492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753904" y="284994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753904" y="250898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824863" y="306692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24863" y="2818947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24863" y="275695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24863" y="2694961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24863" y="257097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966780" y="253997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037739" y="2725958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8697" y="2477985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108697" y="2137022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08697" y="2121524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08697" y="170307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179656" y="2245510"/>
              <a:ext cx="68579" cy="6857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794772" y="3639312"/>
              <a:ext cx="1419174" cy="0"/>
            </a:xfrm>
            <a:custGeom>
              <a:avLst/>
              <a:pathLst>
                <a:path w="1419174" h="0">
                  <a:moveTo>
                    <a:pt x="0" y="0"/>
                  </a:moveTo>
                  <a:lnTo>
                    <a:pt x="141917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794772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149565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504359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59153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213946" y="3639312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1752393" y="3859032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064808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419601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74395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29189" y="38570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1664208" y="1737360"/>
              <a:ext cx="0" cy="1859796"/>
            </a:xfrm>
            <a:custGeom>
              <a:avLst/>
              <a:pathLst>
                <a:path w="0" h="1859796">
                  <a:moveTo>
                    <a:pt x="0" y="185979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572768" y="359715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572768" y="328719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572768" y="2977224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572768" y="2667258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572768" y="2357292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572768" y="2047326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572768" y="1737360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 rot="-5400000">
              <a:off x="1346674" y="3541457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304295" y="32314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1304295" y="292152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1304295" y="261155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1304295" y="230159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261916" y="199162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1261916" y="168166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0" name="pg80"/>
            <p:cNvSpPr/>
            <p:nvPr/>
          </p:nvSpPr>
          <p:spPr>
            <a:xfrm>
              <a:off x="1664208" y="1664208"/>
              <a:ext cx="1609344" cy="1975103"/>
            </a:xfrm>
            <a:custGeom>
              <a:avLst/>
              <a:pathLst>
                <a:path w="1609344" h="1975103">
                  <a:moveTo>
                    <a:pt x="0" y="1975103"/>
                  </a:moveTo>
                  <a:lnTo>
                    <a:pt x="1609344" y="1975103"/>
                  </a:lnTo>
                  <a:lnTo>
                    <a:pt x="16093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261264" y="4194878"/>
              <a:ext cx="415230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904974" y="2596321"/>
              <a:ext cx="23715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57600" y="914400"/>
              <a:ext cx="27432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141814" y="366507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4141814" y="2946576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141814" y="2228074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141814" y="150957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17771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070649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623527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176405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4141814" y="4024328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4141814" y="3305827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141814" y="2587325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4141814" y="1868823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4141814" y="1150322"/>
              <a:ext cx="2189396" cy="0"/>
            </a:xfrm>
            <a:custGeom>
              <a:avLst/>
              <a:pathLst>
                <a:path w="2189396" h="0">
                  <a:moveTo>
                    <a:pt x="0" y="0"/>
                  </a:moveTo>
                  <a:lnTo>
                    <a:pt x="2189396" y="0"/>
                  </a:lnTo>
                  <a:lnTo>
                    <a:pt x="218939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4241332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4794210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347088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99966" y="983989"/>
              <a:ext cx="0" cy="3185117"/>
            </a:xfrm>
            <a:custGeom>
              <a:avLst/>
              <a:pathLst>
                <a:path w="0" h="3185117">
                  <a:moveTo>
                    <a:pt x="0" y="31851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241332" y="1128767"/>
              <a:ext cx="1990360" cy="2895560"/>
            </a:xfrm>
            <a:custGeom>
              <a:avLst/>
              <a:pathLst>
                <a:path w="1990360" h="2895560">
                  <a:moveTo>
                    <a:pt x="0" y="2895560"/>
                  </a:moveTo>
                  <a:lnTo>
                    <a:pt x="110575" y="2895557"/>
                  </a:lnTo>
                  <a:lnTo>
                    <a:pt x="221151" y="2895540"/>
                  </a:lnTo>
                  <a:lnTo>
                    <a:pt x="331726" y="2895453"/>
                  </a:lnTo>
                  <a:lnTo>
                    <a:pt x="442302" y="2895238"/>
                  </a:lnTo>
                  <a:lnTo>
                    <a:pt x="552877" y="2894591"/>
                  </a:lnTo>
                  <a:lnTo>
                    <a:pt x="663453" y="2892867"/>
                  </a:lnTo>
                  <a:lnTo>
                    <a:pt x="774029" y="2888915"/>
                  </a:lnTo>
                  <a:lnTo>
                    <a:pt x="884604" y="2880473"/>
                  </a:lnTo>
                  <a:lnTo>
                    <a:pt x="995180" y="2863947"/>
                  </a:lnTo>
                  <a:lnTo>
                    <a:pt x="1105755" y="2833411"/>
                  </a:lnTo>
                  <a:lnTo>
                    <a:pt x="1216331" y="2780242"/>
                  </a:lnTo>
                  <a:lnTo>
                    <a:pt x="1326906" y="2690788"/>
                  </a:lnTo>
                  <a:lnTo>
                    <a:pt x="1437482" y="2550680"/>
                  </a:lnTo>
                  <a:lnTo>
                    <a:pt x="1548058" y="2331537"/>
                  </a:lnTo>
                  <a:lnTo>
                    <a:pt x="1658633" y="2008212"/>
                  </a:lnTo>
                  <a:lnTo>
                    <a:pt x="1769209" y="1544778"/>
                  </a:lnTo>
                  <a:lnTo>
                    <a:pt x="1879784" y="890942"/>
                  </a:lnTo>
                  <a:lnTo>
                    <a:pt x="19903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4216506" y="39995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327082" y="39994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437657" y="39994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548233" y="3999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4658808" y="39991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4769384" y="399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79960" y="3996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990535" y="39928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101111" y="3984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211686" y="3967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5322262" y="393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5432837" y="3884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543413" y="3794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653989" y="36546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764564" y="3435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75140" y="3112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985715" y="2648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096291" y="1994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6206867" y="1103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141814" y="983989"/>
              <a:ext cx="2189396" cy="318511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4017028" y="39826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2717" y="326413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892717" y="25456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3892717" y="182713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892717" y="11086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128" name="pl128"/>
            <p:cNvSpPr/>
            <p:nvPr/>
          </p:nvSpPr>
          <p:spPr>
            <a:xfrm>
              <a:off x="4107020" y="4024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4107020" y="33058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4107020" y="2587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4107020" y="18688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4107020" y="115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4241332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4794210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347088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899966" y="416910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4210254" y="42300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00977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5253854" y="42300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806732" y="422999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59909" y="4346165"/>
              <a:ext cx="753206" cy="125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temperature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3504508" y="2525626"/>
              <a:ext cx="543520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pressure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914400" y="9144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2024-04-04T09:14:24Z</dcterms:modified>
  <cp:category/>
</cp:coreProperties>
</file>