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40D7-DA7F-EF5B-B380-0E254A0F2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819E3-63F7-A227-A013-5EEBC84CC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3D65-D87C-F2BB-78B1-98A93BFA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2582-EE4A-D10A-5F89-2DFAF0EC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84B5-AF40-CD4C-0694-FF5A773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4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7CA-A9FC-57DB-49C1-AA404A5E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18817-1042-DC72-0A3A-A1E96DD4B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2C1E5-2950-A728-BF06-954E7743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D422-B0DC-797A-C92F-034BDDB7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7C0E-381A-19B7-6C68-0100DD2C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6BF4C-66BA-D2BD-65E1-0638A92F3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CD06-C297-B2CE-88A0-DE75BDD0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35D1-FF75-E64D-5700-3ED98B51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933BD-21EB-E9BB-5A00-8A6DB0AB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679A-E8D2-1C3B-FA95-2C72176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39F0-CCD4-C5F9-5A0D-A5AD2888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2ACB-0909-439B-3B7F-19467D0C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B0DF-EACA-F75E-6F02-76015AF6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DA3D-5B13-2881-2105-30483019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DEFD-9D7A-257A-3182-9C238A8F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F8BD-CCB7-1B50-A107-82D5DE93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57920-683D-A202-F8CB-6F21F824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31B0-205F-2C99-10B7-B20B724A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7717E-D6FE-A988-92D0-48CC68D9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B5315-C4BE-FC81-ABC1-9C5DCB82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BF3A-1ACE-2D70-3D39-D1B76E10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FAED-BDCD-BB23-F760-85D7DFB18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6275F-5E59-4CBA-02F6-413A04774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89F0-E8F0-F195-854E-AFE3CFBE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ABF18-9430-D8F1-1B20-B0ACF572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C054E-5A8E-F8CD-DA11-795EEBD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CA10-9DEB-A82D-8D09-EC5A8B9F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6AED5-03F6-6A99-5618-E719D474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ED7B2-5F44-6CA3-AC1E-6FC0EB48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57FC7-3BBA-0AAF-2E1D-9A1B3F88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84D05-1A6F-4CCE-4FBB-E905F3A1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A7F59-2431-DD61-20BE-60557FF4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A9FB9-5071-272A-E83B-6743CFD9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978CE-4CE7-32AB-3414-034A991F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0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6E4F-5368-A36F-4DDD-684EA2AD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C3191-9676-E105-78E4-4A962FB9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0A304-F5E9-0E73-A3FF-81E3FF19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5B793-BDF3-D365-07AE-BE6BCE4B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BF877-C1C8-E3B4-9737-3D5CE663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8CAD-D415-94D7-1416-D1E80976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BC35D-9249-0E63-222A-8623A39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37D1-858C-7BED-5EDA-B0A2ACB7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B02D-5A91-9E77-5D80-BD07CD433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B56F0-293D-C7EA-2FC6-6937877DA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3822A-EEFC-3CF9-137D-34D4F86B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52FB8-1232-6C27-4CA1-9D725E0B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652C-FF85-803D-B2B0-DFC800E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8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483-8AFD-1421-7477-E1C18FFD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CB107-C899-936E-3320-A700A795D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85C5-72BD-A421-E9C8-74211968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9F63E-FF76-A6CB-7538-5D09F3DF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5C37-A081-B34B-5E8D-72FF2744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57420-B51F-58A7-3694-1B2A1646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08E9C-87B7-8A01-C919-41455265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92C78-A22B-3F6F-D420-4A1EDFF1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00FD-B9C1-DB93-CAE8-BE399D1F3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1A1D-8290-40ED-A398-FA341B0C797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6601-886E-AD8D-CF39-CF8BB2678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980B-140C-BAA5-F6E6-17DA8D438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17A5C-0147-48DA-86CB-27C7C7D32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6F0DBB-9B4E-22CD-FCDC-C1E06C7F577E}"/>
              </a:ext>
            </a:extLst>
          </p:cNvPr>
          <p:cNvSpPr txBox="1"/>
          <p:nvPr/>
        </p:nvSpPr>
        <p:spPr>
          <a:xfrm>
            <a:off x="1585445" y="1216550"/>
            <a:ext cx="20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Pre-processing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D8B2E-9C70-8B6E-F67F-10CA9260B8C8}"/>
              </a:ext>
            </a:extLst>
          </p:cNvPr>
          <p:cNvSpPr txBox="1"/>
          <p:nvPr/>
        </p:nvSpPr>
        <p:spPr>
          <a:xfrm>
            <a:off x="3369900" y="1758019"/>
            <a:ext cx="13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AD13A-8816-FCDD-A93B-9B60EEB24874}"/>
              </a:ext>
            </a:extLst>
          </p:cNvPr>
          <p:cNvSpPr txBox="1"/>
          <p:nvPr/>
        </p:nvSpPr>
        <p:spPr>
          <a:xfrm>
            <a:off x="758936" y="1758019"/>
            <a:ext cx="179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Kaplan-Meier Sums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2CD72-9AA8-D343-91EB-A13058B0D5D7}"/>
              </a:ext>
            </a:extLst>
          </p:cNvPr>
          <p:cNvSpPr txBox="1"/>
          <p:nvPr/>
        </p:nvSpPr>
        <p:spPr>
          <a:xfrm>
            <a:off x="8248412" y="1216550"/>
            <a:ext cx="270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Calculation of BSAFs, RBCs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63A71-ABF1-71B7-B8B0-31EC2C1D6690}"/>
              </a:ext>
            </a:extLst>
          </p:cNvPr>
          <p:cNvSpPr txBox="1"/>
          <p:nvPr/>
        </p:nvSpPr>
        <p:spPr>
          <a:xfrm>
            <a:off x="2985201" y="2242266"/>
            <a:ext cx="2144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Non-normalized</a:t>
            </a:r>
          </a:p>
          <a:p>
            <a:r>
              <a:rPr lang="en-US" sz="1400" dirty="0"/>
              <a:t>2. Lipid/TOC normalized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Normalization is performed on a sample-specific basis.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031A8-BCFF-7710-8F35-72740CA553AD}"/>
              </a:ext>
            </a:extLst>
          </p:cNvPr>
          <p:cNvSpPr txBox="1"/>
          <p:nvPr/>
        </p:nvSpPr>
        <p:spPr>
          <a:xfrm>
            <a:off x="324486" y="2242266"/>
            <a:ext cx="266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 template with desired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C585F-8807-C3BF-C58B-EF3BB70FB4D1}"/>
              </a:ext>
            </a:extLst>
          </p:cNvPr>
          <p:cNvSpPr txBox="1"/>
          <p:nvPr/>
        </p:nvSpPr>
        <p:spPr>
          <a:xfrm>
            <a:off x="8020450" y="2242267"/>
            <a:ext cx="31607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Linear regressions</a:t>
            </a:r>
          </a:p>
          <a:p>
            <a:r>
              <a:rPr lang="en-US" sz="1400" dirty="0"/>
              <a:t>2. Tissue : Sediment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Location-specific ratios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Averaging approach: geometric means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Areas: All sans RIH or </a:t>
            </a:r>
            <a:r>
              <a:rPr lang="en-US" sz="1200"/>
              <a:t>Just LC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B9515-5B15-5A92-7D9F-5AE84F2F8A92}"/>
              </a:ext>
            </a:extLst>
          </p:cNvPr>
          <p:cNvSpPr txBox="1"/>
          <p:nvPr/>
        </p:nvSpPr>
        <p:spPr>
          <a:xfrm>
            <a:off x="5502158" y="1758019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Kaplan-Meier Means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093F9-27CE-2115-712C-D981145D303A}"/>
              </a:ext>
            </a:extLst>
          </p:cNvPr>
          <p:cNvSpPr txBox="1"/>
          <p:nvPr/>
        </p:nvSpPr>
        <p:spPr>
          <a:xfrm>
            <a:off x="5129658" y="2242265"/>
            <a:ext cx="266071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Sediment values (normalized and non-normalized) undergo KM averaging on the location-specific basis:</a:t>
            </a:r>
          </a:p>
          <a:p>
            <a:r>
              <a:rPr lang="en-US" sz="1200" dirty="0"/>
              <a:t>1. KM means</a:t>
            </a:r>
          </a:p>
          <a:p>
            <a:r>
              <a:rPr lang="en-US" sz="1200" dirty="0"/>
              <a:t>2. KM medians</a:t>
            </a:r>
          </a:p>
          <a:p>
            <a:r>
              <a:rPr lang="en-US" sz="1200" dirty="0"/>
              <a:t>3. KM Geomeans (i.e. the back-transformed KM means of log-transformed concentrations)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r>
              <a:rPr lang="en-US" sz="1400" dirty="0"/>
              <a:t>Fish are not averaged.</a:t>
            </a:r>
          </a:p>
        </p:txBody>
      </p:sp>
    </p:spTree>
    <p:extLst>
      <p:ext uri="{BB962C8B-B14F-4D97-AF65-F5344CB8AC3E}">
        <p14:creationId xmlns:p14="http://schemas.microsoft.com/office/powerpoint/2010/main" val="191307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36305F-4A04-87E1-BD84-B3E73D27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88" y="2170226"/>
            <a:ext cx="1688189" cy="194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92B4F3-B0BB-B4E1-9101-032BEB19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26" y="3492631"/>
            <a:ext cx="1688189" cy="195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5BED53BE-394B-6BFE-73A2-EB1C9450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5" y="938086"/>
            <a:ext cx="1854238" cy="17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1026F-8E2E-8AA5-5DEA-C1FAB2AE1535}"/>
              </a:ext>
            </a:extLst>
          </p:cNvPr>
          <p:cNvSpPr txBox="1"/>
          <p:nvPr/>
        </p:nvSpPr>
        <p:spPr>
          <a:xfrm>
            <a:off x="2393627" y="1431562"/>
            <a:ext cx="1510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 .docx template with desired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98C1E-F532-31C9-03B9-59BDCAF28AAB}"/>
              </a:ext>
            </a:extLst>
          </p:cNvPr>
          <p:cNvSpPr txBox="1"/>
          <p:nvPr/>
        </p:nvSpPr>
        <p:spPr>
          <a:xfrm>
            <a:off x="5797690" y="2559675"/>
            <a:ext cx="2120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 .</a:t>
            </a:r>
            <a:r>
              <a:rPr lang="en-US" sz="1400" dirty="0" err="1"/>
              <a:t>rmd</a:t>
            </a:r>
            <a:r>
              <a:rPr lang="en-US" sz="1400" dirty="0"/>
              <a:t> report template.</a:t>
            </a:r>
          </a:p>
          <a:p>
            <a:r>
              <a:rPr lang="en-US" sz="1400" dirty="0"/>
              <a:t>Pass Shiny modules to code chunks to generate elements in desired 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F80C3-9E4E-D4E1-2223-9262C1E83A7E}"/>
              </a:ext>
            </a:extLst>
          </p:cNvPr>
          <p:cNvSpPr txBox="1"/>
          <p:nvPr/>
        </p:nvSpPr>
        <p:spPr>
          <a:xfrm>
            <a:off x="2393627" y="3886252"/>
            <a:ext cx="15104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 Shiny modules for generating components of report.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3267074-323E-F1B9-6E79-0D25B5C86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229" y="2166052"/>
            <a:ext cx="1688189" cy="195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9B9298-4C80-CB04-6EBA-927DF4603526}"/>
              </a:ext>
            </a:extLst>
          </p:cNvPr>
          <p:cNvSpPr txBox="1"/>
          <p:nvPr/>
        </p:nvSpPr>
        <p:spPr>
          <a:xfrm>
            <a:off x="9812130" y="2559673"/>
            <a:ext cx="21208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Prepare .</a:t>
            </a:r>
            <a:r>
              <a:rPr lang="en-US" sz="1400" dirty="0" err="1"/>
              <a:t>rmd</a:t>
            </a:r>
            <a:r>
              <a:rPr lang="en-US" sz="1400" dirty="0"/>
              <a:t> report template.</a:t>
            </a:r>
          </a:p>
          <a:p>
            <a:r>
              <a:rPr lang="en-US" sz="1400" dirty="0"/>
              <a:t>Pass Shiny modules to code chunks to generate elements in desired order.</a:t>
            </a:r>
          </a:p>
        </p:txBody>
      </p:sp>
    </p:spTree>
    <p:extLst>
      <p:ext uri="{BB962C8B-B14F-4D97-AF65-F5344CB8AC3E}">
        <p14:creationId xmlns:p14="http://schemas.microsoft.com/office/powerpoint/2010/main" val="425886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158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Ricke, Dylan</dc:creator>
  <cp:lastModifiedBy>Ricke, Dylan</cp:lastModifiedBy>
  <cp:revision>32</cp:revision>
  <dcterms:created xsi:type="dcterms:W3CDTF">2024-03-20T12:04:44Z</dcterms:created>
  <dcterms:modified xsi:type="dcterms:W3CDTF">2024-04-05T15:07:30Z</dcterms:modified>
</cp:coreProperties>
</file>