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3fe01c3d160f.xml" ContentType="application/vnd.openxmlformats-officedocument.drawingml.chart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charts/_rels/chart3fe01c3d160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fe043e53530.xlsx"/></Relationships>

</file>

<file path=ppt/charts/chart3fe01c3d160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xVal>
            <c:numRef>
              <c:f>sheet1!$A$2:$A$51</c:f>
              <c:numCache>
                <c:ptCount val="50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22</c:v>
                </c:pt>
                <c:pt idx="44">
                  <c:v>23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</c:numCache>
            </c:numRef>
          </c:xVal>
          <c:yVal>
            <c:numRef>
              <c:f>sheet1!$B$2:$B$51</c:f>
              <c:numCache>
                <c:ptCount val="50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22</c:v>
                </c:pt>
                <c:pt idx="4">
                  <c:v>16</c:v>
                </c:pt>
                <c:pt idx="5">
                  <c:v>10</c:v>
                </c:pt>
                <c:pt idx="6">
                  <c:v>18</c:v>
                </c:pt>
                <c:pt idx="7">
                  <c:v>26</c:v>
                </c:pt>
                <c:pt idx="8">
                  <c:v>34</c:v>
                </c:pt>
                <c:pt idx="9">
                  <c:v>17</c:v>
                </c:pt>
                <c:pt idx="10">
                  <c:v>28</c:v>
                </c:pt>
                <c:pt idx="11">
                  <c:v>14</c:v>
                </c:pt>
                <c:pt idx="12">
                  <c:v>20</c:v>
                </c:pt>
                <c:pt idx="13">
                  <c:v>24</c:v>
                </c:pt>
                <c:pt idx="14">
                  <c:v>28</c:v>
                </c:pt>
                <c:pt idx="15">
                  <c:v>26</c:v>
                </c:pt>
                <c:pt idx="16">
                  <c:v>34</c:v>
                </c:pt>
                <c:pt idx="17">
                  <c:v>34</c:v>
                </c:pt>
                <c:pt idx="18">
                  <c:v>46</c:v>
                </c:pt>
                <c:pt idx="19">
                  <c:v>26</c:v>
                </c:pt>
                <c:pt idx="20">
                  <c:v>36</c:v>
                </c:pt>
                <c:pt idx="21">
                  <c:v>60</c:v>
                </c:pt>
                <c:pt idx="22">
                  <c:v>80</c:v>
                </c:pt>
                <c:pt idx="23">
                  <c:v>20</c:v>
                </c:pt>
                <c:pt idx="24">
                  <c:v>26</c:v>
                </c:pt>
                <c:pt idx="25">
                  <c:v>54</c:v>
                </c:pt>
                <c:pt idx="26">
                  <c:v>32</c:v>
                </c:pt>
                <c:pt idx="27">
                  <c:v>40</c:v>
                </c:pt>
                <c:pt idx="28">
                  <c:v>32</c:v>
                </c:pt>
                <c:pt idx="29">
                  <c:v>40</c:v>
                </c:pt>
                <c:pt idx="30">
                  <c:v>50</c:v>
                </c:pt>
                <c:pt idx="31">
                  <c:v>42</c:v>
                </c:pt>
                <c:pt idx="32">
                  <c:v>56</c:v>
                </c:pt>
                <c:pt idx="33">
                  <c:v>76</c:v>
                </c:pt>
                <c:pt idx="34">
                  <c:v>84</c:v>
                </c:pt>
                <c:pt idx="35">
                  <c:v>36</c:v>
                </c:pt>
                <c:pt idx="36">
                  <c:v>46</c:v>
                </c:pt>
                <c:pt idx="37">
                  <c:v>68</c:v>
                </c:pt>
                <c:pt idx="38">
                  <c:v>32</c:v>
                </c:pt>
                <c:pt idx="39">
                  <c:v>48</c:v>
                </c:pt>
                <c:pt idx="40">
                  <c:v>52</c:v>
                </c:pt>
                <c:pt idx="41">
                  <c:v>56</c:v>
                </c:pt>
                <c:pt idx="42">
                  <c:v>64</c:v>
                </c:pt>
                <c:pt idx="43">
                  <c:v>66</c:v>
                </c:pt>
                <c:pt idx="44">
                  <c:v>54</c:v>
                </c:pt>
                <c:pt idx="45">
                  <c:v>70</c:v>
                </c:pt>
                <c:pt idx="46">
                  <c:v>92</c:v>
                </c:pt>
                <c:pt idx="47">
                  <c:v>93</c:v>
                </c:pt>
                <c:pt idx="48">
                  <c:v>120</c:v>
                </c:pt>
                <c:pt idx="49">
                  <c:v>85</c:v>
                </c:pt>
              </c:numCache>
            </c:numRef>
          </c:y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scatterChart>
      <c:valAx>
        <c:axId val="64451712"/>
        <c:scaling>
          <c:orientation val="minMax"/>
          <c:max val="25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speed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12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dist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  <a:ea typeface="Arial"/>
              <a:sym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chart" Target="../charts/chart3fe01c3d160f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1689523" y="35318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689523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02399" y="35008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02399" y="32219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73358" y="33148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44316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15275" y="32838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15275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15275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86234" y="32993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6234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57193" y="33458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57193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7193" y="31909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57193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28151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28151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99110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99110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99110" y="26329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99110" y="23230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70069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70069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006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41028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41028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1986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11986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1986" y="27879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82945" y="29119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82945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82945" y="23849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82945" y="22610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53904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53904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53904" y="25089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24863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24863" y="28189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24863" y="27569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24863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24863" y="25709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66780" y="25399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3773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8697" y="24779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08697" y="2137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08697" y="21215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8697" y="17030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79656" y="22455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94772" y="3639312"/>
              <a:ext cx="1419174" cy="0"/>
            </a:xfrm>
            <a:custGeom>
              <a:avLst/>
              <a:pathLst>
                <a:path w="1419174" h="0">
                  <a:moveTo>
                    <a:pt x="0" y="0"/>
                  </a:moveTo>
                  <a:lnTo>
                    <a:pt x="14191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94772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49565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4359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59153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213946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752393" y="38590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064808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19601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74395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29189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664208" y="1737360"/>
              <a:ext cx="0" cy="1859796"/>
            </a:xfrm>
            <a:custGeom>
              <a:avLst/>
              <a:pathLst>
                <a:path w="0" h="1859796">
                  <a:moveTo>
                    <a:pt x="0" y="1859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72768" y="35971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572768" y="328719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72768" y="297722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72768" y="266725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72768" y="235729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72768" y="20473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72768" y="173736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1346674" y="354145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304295" y="32314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1304295" y="292152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304295" y="261155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1304295" y="230159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261916" y="199162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1261916" y="16816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1664208" y="1664208"/>
              <a:ext cx="1609344" cy="1975103"/>
            </a:xfrm>
            <a:custGeom>
              <a:avLst/>
              <a:pathLst>
                <a:path w="1609344" h="1975103">
                  <a:moveTo>
                    <a:pt x="0" y="1975103"/>
                  </a:moveTo>
                  <a:lnTo>
                    <a:pt x="1609344" y="1975103"/>
                  </a:lnTo>
                  <a:lnTo>
                    <a:pt x="16093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261264" y="4194878"/>
              <a:ext cx="41523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904974" y="2596321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57600" y="914400"/>
              <a:ext cx="27432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41814" y="366507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41814" y="2946576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41814" y="2228074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141814" y="150957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17771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70649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623527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76405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141814" y="4024328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141814" y="330582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41814" y="2587325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41814" y="1868823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41814" y="115032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41332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794210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347088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99966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241332" y="1128767"/>
              <a:ext cx="1990360" cy="2895560"/>
            </a:xfrm>
            <a:custGeom>
              <a:avLst/>
              <a:pathLst>
                <a:path w="1990360" h="2895560">
                  <a:moveTo>
                    <a:pt x="0" y="2895560"/>
                  </a:moveTo>
                  <a:lnTo>
                    <a:pt x="110575" y="2895557"/>
                  </a:lnTo>
                  <a:lnTo>
                    <a:pt x="221151" y="2895540"/>
                  </a:lnTo>
                  <a:lnTo>
                    <a:pt x="331726" y="2895453"/>
                  </a:lnTo>
                  <a:lnTo>
                    <a:pt x="442302" y="2895238"/>
                  </a:lnTo>
                  <a:lnTo>
                    <a:pt x="552877" y="2894591"/>
                  </a:lnTo>
                  <a:lnTo>
                    <a:pt x="663453" y="2892867"/>
                  </a:lnTo>
                  <a:lnTo>
                    <a:pt x="774029" y="2888915"/>
                  </a:lnTo>
                  <a:lnTo>
                    <a:pt x="884604" y="2880473"/>
                  </a:lnTo>
                  <a:lnTo>
                    <a:pt x="995180" y="2863947"/>
                  </a:lnTo>
                  <a:lnTo>
                    <a:pt x="1105755" y="2833411"/>
                  </a:lnTo>
                  <a:lnTo>
                    <a:pt x="1216331" y="2780242"/>
                  </a:lnTo>
                  <a:lnTo>
                    <a:pt x="1326906" y="2690788"/>
                  </a:lnTo>
                  <a:lnTo>
                    <a:pt x="1437482" y="2550680"/>
                  </a:lnTo>
                  <a:lnTo>
                    <a:pt x="1548058" y="2331537"/>
                  </a:lnTo>
                  <a:lnTo>
                    <a:pt x="1658633" y="2008212"/>
                  </a:lnTo>
                  <a:lnTo>
                    <a:pt x="1769209" y="1544778"/>
                  </a:lnTo>
                  <a:lnTo>
                    <a:pt x="1879784" y="890942"/>
                  </a:lnTo>
                  <a:lnTo>
                    <a:pt x="1990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16506" y="3999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27082" y="3999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37657" y="399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548233" y="3999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658808" y="3999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769384" y="399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79960" y="3996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90535" y="399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1111" y="3984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11686" y="3967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22262" y="393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32837" y="388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43413" y="3794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53989" y="36546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64564" y="343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75140" y="3112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85715" y="2648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6291" y="199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6867" y="1103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017028" y="39826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2717" y="32641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892717" y="25456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892717" y="18271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892717" y="110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107020" y="4024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7020" y="330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7020" y="258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7020" y="1868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7020" y="115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1332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94210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47088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899966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4210254" y="42300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00977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253854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06732" y="422999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59909" y="4346165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3504508" y="25256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2024-04-05T20:21:23Z</dcterms:modified>
  <cp:category/>
</cp:coreProperties>
</file>