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EE"/>
    <a:srgbClr val="FFFFFF"/>
    <a:srgbClr val="F39125"/>
    <a:srgbClr val="66BC45"/>
    <a:srgbClr val="F26527"/>
    <a:srgbClr val="D42034"/>
    <a:srgbClr val="14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/>
    <p:restoredTop sz="94725"/>
  </p:normalViewPr>
  <p:slideViewPr>
    <p:cSldViewPr snapToGrid="0">
      <p:cViewPr varScale="1">
        <p:scale>
          <a:sx n="74" d="100"/>
          <a:sy n="74" d="100"/>
        </p:scale>
        <p:origin x="2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7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keniti/Downloads/Employee%20Assessment%20Test%20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ickeniti/Downloads/Employee%20Assessment%20Test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66675">
              <a:round/>
            </a:ln>
          </c:spPr>
          <c:dPt>
            <c:idx val="0"/>
            <c:bubble3D val="0"/>
            <c:spPr>
              <a:solidFill>
                <a:schemeClr val="bg1"/>
              </a:solidFill>
              <a:ln w="0" cap="flat">
                <a:noFill/>
                <a:round/>
              </a:ln>
              <a:effectLst>
                <a:outerShdw dist="50800" dir="5400000" sx="50000" sy="50000" algn="ctr" rotWithShape="0">
                  <a:srgbClr val="000000">
                    <a:alpha val="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1A-6D48-8795-8707020ACB51}"/>
              </c:ext>
            </c:extLst>
          </c:dPt>
          <c:dPt>
            <c:idx val="1"/>
            <c:bubble3D val="0"/>
            <c:spPr>
              <a:solidFill>
                <a:srgbClr val="F39125"/>
              </a:solidFill>
              <a:ln w="63500">
                <a:solidFill>
                  <a:srgbClr val="F39125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A-6D48-8795-8707020ACB51}"/>
              </c:ext>
            </c:extLst>
          </c:dPt>
          <c:cat>
            <c:strRef>
              <c:f>'Employee Assessment Test Data'!$G$22:$G$23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'Employee Assessment Test Data'!$H$22:$H$23</c:f>
              <c:numCache>
                <c:formatCode>0%</c:formatCode>
                <c:ptCount val="2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1A-6D48-8795-8707020AC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'Employee Assessment Test Data'!$F$17</c:f>
              <c:strCache>
                <c:ptCount val="1"/>
                <c:pt idx="0">
                  <c:v>Surviving</c:v>
                </c:pt>
              </c:strCache>
            </c:strRef>
          </c:tx>
          <c:spPr>
            <a:solidFill>
              <a:srgbClr val="D42034"/>
            </a:solidFill>
            <a:ln>
              <a:noFill/>
            </a:ln>
            <a:effectLst/>
          </c:spPr>
          <c:invertIfNegative val="0"/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Data'!$G$17:$O$17</c:f>
              <c:numCache>
                <c:formatCode>0.00%</c:formatCode>
                <c:ptCount val="9"/>
                <c:pt idx="0">
                  <c:v>0</c:v>
                </c:pt>
                <c:pt idx="1">
                  <c:v>0.27200000000000002</c:v>
                </c:pt>
                <c:pt idx="2">
                  <c:v>0.13800000000000001</c:v>
                </c:pt>
                <c:pt idx="3">
                  <c:v>0.14780000000000001</c:v>
                </c:pt>
                <c:pt idx="4">
                  <c:v>6.6400000000000001E-2</c:v>
                </c:pt>
                <c:pt idx="5">
                  <c:v>0.12819999999999998</c:v>
                </c:pt>
                <c:pt idx="6">
                  <c:v>0</c:v>
                </c:pt>
                <c:pt idx="7">
                  <c:v>0.17339999999999997</c:v>
                </c:pt>
                <c:pt idx="8">
                  <c:v>0.22080000000000002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B-5842-889A-CE1FF29C6ECA}"/>
            </c:ext>
          </c:extLst>
        </c:ser>
        <c:ser>
          <c:idx val="1"/>
          <c:order val="1"/>
          <c:tx>
            <c:strRef>
              <c:f>'Employee Assessment Test Data'!$F$18</c:f>
              <c:strCache>
                <c:ptCount val="1"/>
                <c:pt idx="0">
                  <c:v>Striving</c:v>
                </c:pt>
              </c:strCache>
            </c:strRef>
          </c:tx>
          <c:spPr>
            <a:solidFill>
              <a:srgbClr val="F39125"/>
            </a:solidFill>
            <a:ln>
              <a:noFill/>
            </a:ln>
            <a:effectLst/>
          </c:spPr>
          <c:invertIfNegative val="0"/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Data'!$G$18:$O$18</c:f>
              <c:numCache>
                <c:formatCode>0.00%</c:formatCode>
                <c:ptCount val="9"/>
                <c:pt idx="0">
                  <c:v>0.63600000000000001</c:v>
                </c:pt>
                <c:pt idx="1">
                  <c:v>0.16320000000000001</c:v>
                </c:pt>
                <c:pt idx="2">
                  <c:v>0.34500000000000003</c:v>
                </c:pt>
                <c:pt idx="3">
                  <c:v>0.22170000000000004</c:v>
                </c:pt>
                <c:pt idx="4">
                  <c:v>0.46479999999999999</c:v>
                </c:pt>
                <c:pt idx="5">
                  <c:v>0.38459999999999994</c:v>
                </c:pt>
                <c:pt idx="6">
                  <c:v>0.55349999999999999</c:v>
                </c:pt>
                <c:pt idx="7">
                  <c:v>0.17339999999999997</c:v>
                </c:pt>
                <c:pt idx="8">
                  <c:v>0.27600000000000002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B-5842-889A-CE1FF29C6ECA}"/>
            </c:ext>
          </c:extLst>
        </c:ser>
        <c:ser>
          <c:idx val="2"/>
          <c:order val="2"/>
          <c:tx>
            <c:strRef>
              <c:f>'Employee Assessment Test Data'!$F$19</c:f>
              <c:strCache>
                <c:ptCount val="1"/>
                <c:pt idx="0">
                  <c:v>Thriving</c:v>
                </c:pt>
              </c:strCache>
            </c:strRef>
          </c:tx>
          <c:spPr>
            <a:solidFill>
              <a:srgbClr val="66BC45"/>
            </a:solidFill>
            <a:ln>
              <a:noFill/>
            </a:ln>
            <a:effectLst/>
          </c:spPr>
          <c:invertIfNegative val="0"/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Data'!$G$19:$O$19</c:f>
              <c:numCache>
                <c:formatCode>0.00%</c:formatCode>
                <c:ptCount val="9"/>
                <c:pt idx="0">
                  <c:v>0</c:v>
                </c:pt>
                <c:pt idx="1">
                  <c:v>0.10880000000000001</c:v>
                </c:pt>
                <c:pt idx="2">
                  <c:v>0.20700000000000002</c:v>
                </c:pt>
                <c:pt idx="3">
                  <c:v>0.36950000000000005</c:v>
                </c:pt>
                <c:pt idx="4">
                  <c:v>0.1328</c:v>
                </c:pt>
                <c:pt idx="5">
                  <c:v>0.12819999999999998</c:v>
                </c:pt>
                <c:pt idx="6">
                  <c:v>6.1499999999999999E-2</c:v>
                </c:pt>
                <c:pt idx="7">
                  <c:v>0.23119999999999999</c:v>
                </c:pt>
                <c:pt idx="8">
                  <c:v>5.5200000000000006E-2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B-5842-889A-CE1FF29C6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487142432"/>
        <c:axId val="1487840528"/>
      </c:barChart>
      <c:barChart>
        <c:barDir val="bar"/>
        <c:grouping val="stacked"/>
        <c:varyColors val="0"/>
        <c:ser>
          <c:idx val="3"/>
          <c:order val="3"/>
          <c:tx>
            <c:strRef>
              <c:f>'Employee Assessment Test Data'!$F$20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20116800" tIns="19050" rIns="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defRPr>
                </a:pPr>
                <a:endParaRPr lang="en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'Employee Assessment Test Data'!$G$16:$O$16</c:f>
              <c:strCache>
                <c:ptCount val="9"/>
                <c:pt idx="0">
                  <c:v>Overall Score %</c:v>
                </c:pt>
                <c:pt idx="1">
                  <c:v>Breathing Efficiency Score </c:v>
                </c:pt>
                <c:pt idx="2">
                  <c:v>Movement Habits Score </c:v>
                </c:pt>
                <c:pt idx="3">
                  <c:v>Nutrition &amp; Hydration Score </c:v>
                </c:pt>
                <c:pt idx="4">
                  <c:v>Sleep Hygiene Score </c:v>
                </c:pt>
                <c:pt idx="5">
                  <c:v>Quality Of Thinking Score </c:v>
                </c:pt>
                <c:pt idx="6">
                  <c:v>Emotional Regulation Score </c:v>
                </c:pt>
                <c:pt idx="7">
                  <c:v>Energy Levels Score </c:v>
                </c:pt>
                <c:pt idx="8">
                  <c:v>Social Connection Score </c:v>
                </c:pt>
              </c:strCache>
            </c:strRef>
          </c:cat>
          <c:val>
            <c:numRef>
              <c:f>'Employee Assessment Test Data'!$G$20:$O$20</c:f>
              <c:numCache>
                <c:formatCode>0%</c:formatCode>
                <c:ptCount val="9"/>
                <c:pt idx="0">
                  <c:v>0.63600000000000001</c:v>
                </c:pt>
                <c:pt idx="1">
                  <c:v>0.54400000000000004</c:v>
                </c:pt>
                <c:pt idx="2">
                  <c:v>0.69000000000000006</c:v>
                </c:pt>
                <c:pt idx="3">
                  <c:v>0.7390000000000001</c:v>
                </c:pt>
                <c:pt idx="4">
                  <c:v>0.66400000000000003</c:v>
                </c:pt>
                <c:pt idx="5">
                  <c:v>0.6409999999999999</c:v>
                </c:pt>
                <c:pt idx="6">
                  <c:v>0.61499999999999999</c:v>
                </c:pt>
                <c:pt idx="7">
                  <c:v>0.57799999999999996</c:v>
                </c:pt>
                <c:pt idx="8">
                  <c:v>0.55200000000000005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4B-5842-889A-CE1FF29C6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487445728"/>
        <c:axId val="1487148720"/>
      </c:barChart>
      <c:catAx>
        <c:axId val="1487142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pPr>
            <a:endParaRPr lang="en-BR"/>
          </a:p>
        </c:txPr>
        <c:crossAx val="1487840528"/>
        <c:crosses val="autoZero"/>
        <c:auto val="1"/>
        <c:lblAlgn val="ctr"/>
        <c:lblOffset val="100"/>
        <c:noMultiLvlLbl val="0"/>
      </c:catAx>
      <c:valAx>
        <c:axId val="1487840528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487142432"/>
        <c:crosses val="autoZero"/>
        <c:crossBetween val="between"/>
      </c:valAx>
      <c:valAx>
        <c:axId val="1487148720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1487445728"/>
        <c:crosses val="max"/>
        <c:crossBetween val="between"/>
      </c:valAx>
      <c:catAx>
        <c:axId val="1487445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714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01DC-9BDD-394A-99AB-2638C9365197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650A9-2E34-6A48-BBEB-421FCDEC5A5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6406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I filled this slide with dummy data to simulate the real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650A9-2E34-6A48-BBEB-421FCDEC5A5E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906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689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631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357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9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015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273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824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103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443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25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16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2C04-9841-154D-932B-92B2C29B0C63}" type="datetimeFigureOut">
              <a:rPr lang="en-BR" smtClean="0"/>
              <a:t>07/02/24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09DD-0113-9D4C-A736-8D9CECD44A73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592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6E5962-2C68-DC80-C751-6DCBE09274B0}"/>
              </a:ext>
            </a:extLst>
          </p:cNvPr>
          <p:cNvSpPr/>
          <p:nvPr/>
        </p:nvSpPr>
        <p:spPr>
          <a:xfrm>
            <a:off x="0" y="0"/>
            <a:ext cx="6858000" cy="1094014"/>
          </a:xfrm>
          <a:prstGeom prst="rect">
            <a:avLst/>
          </a:prstGeom>
          <a:solidFill>
            <a:srgbClr val="142F53"/>
          </a:solidFill>
          <a:ln>
            <a:solidFill>
              <a:srgbClr val="142F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7226E5-26E2-188F-1BCE-341509E9DF75}"/>
              </a:ext>
            </a:extLst>
          </p:cNvPr>
          <p:cNvGrpSpPr/>
          <p:nvPr/>
        </p:nvGrpSpPr>
        <p:grpSpPr>
          <a:xfrm>
            <a:off x="881743" y="200758"/>
            <a:ext cx="4065815" cy="692497"/>
            <a:chOff x="702129" y="162287"/>
            <a:chExt cx="4065815" cy="6924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D44FE1-B1F3-5047-766B-A09C355A47F6}"/>
                </a:ext>
              </a:extLst>
            </p:cNvPr>
            <p:cNvSpPr txBox="1"/>
            <p:nvPr/>
          </p:nvSpPr>
          <p:spPr>
            <a:xfrm>
              <a:off x="702129" y="162287"/>
              <a:ext cx="4065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2400" dirty="0">
                  <a:solidFill>
                    <a:srgbClr val="F3912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PROJECT OVERVIEW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881CD7-DDA4-D031-7A35-C861CE2F4B64}"/>
                </a:ext>
              </a:extLst>
            </p:cNvPr>
            <p:cNvSpPr txBox="1"/>
            <p:nvPr/>
          </p:nvSpPr>
          <p:spPr>
            <a:xfrm>
              <a:off x="702129" y="547007"/>
              <a:ext cx="4065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4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EXECUTIVE SUMMARY AND KEY INSIGHTS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C843E9-D584-E526-1891-312BA5F2B52E}"/>
              </a:ext>
            </a:extLst>
          </p:cNvPr>
          <p:cNvCxnSpPr>
            <a:stCxn id="5" idx="1"/>
          </p:cNvCxnSpPr>
          <p:nvPr/>
        </p:nvCxnSpPr>
        <p:spPr>
          <a:xfrm>
            <a:off x="0" y="547007"/>
            <a:ext cx="702129" cy="0"/>
          </a:xfrm>
          <a:prstGeom prst="line">
            <a:avLst/>
          </a:prstGeom>
          <a:ln>
            <a:solidFill>
              <a:srgbClr val="F39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0C9310-46E3-4E4D-61AA-B53BEA96B4EE}"/>
              </a:ext>
            </a:extLst>
          </p:cNvPr>
          <p:cNvSpPr txBox="1"/>
          <p:nvPr/>
        </p:nvSpPr>
        <p:spPr>
          <a:xfrm>
            <a:off x="351064" y="2168721"/>
            <a:ext cx="351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EXECUTIVE SUMMARY</a:t>
            </a:r>
            <a:endParaRPr lang="en-BR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45655-EF57-5D5C-7349-5F4BDAEBF753}"/>
              </a:ext>
            </a:extLst>
          </p:cNvPr>
          <p:cNvSpPr txBox="1"/>
          <p:nvPr/>
        </p:nvSpPr>
        <p:spPr>
          <a:xfrm>
            <a:off x="351064" y="2445720"/>
            <a:ext cx="61558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Lorem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Quisque</a:t>
            </a:r>
            <a:r>
              <a:rPr lang="en-US" sz="1100" dirty="0"/>
              <a:t> </a:t>
            </a:r>
            <a:r>
              <a:rPr lang="en-US" sz="1100" dirty="0" err="1"/>
              <a:t>porttitor</a:t>
            </a:r>
            <a:r>
              <a:rPr lang="en-US" sz="1100" dirty="0"/>
              <a:t> </a:t>
            </a:r>
            <a:r>
              <a:rPr lang="en-US" sz="1100" dirty="0" err="1"/>
              <a:t>arcu</a:t>
            </a:r>
            <a:r>
              <a:rPr lang="en-US" sz="1100" dirty="0"/>
              <a:t> </a:t>
            </a:r>
            <a:r>
              <a:rPr lang="en-US" sz="1100" dirty="0" err="1"/>
              <a:t>justo</a:t>
            </a:r>
            <a:r>
              <a:rPr lang="en-US" sz="1100" dirty="0"/>
              <a:t>. Integer </a:t>
            </a:r>
            <a:r>
              <a:rPr lang="en-US" sz="1100" dirty="0" err="1"/>
              <a:t>aliquet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 </a:t>
            </a:r>
            <a:r>
              <a:rPr lang="en-US" sz="1100" dirty="0" err="1"/>
              <a:t>sagittis</a:t>
            </a:r>
            <a:r>
              <a:rPr lang="en-US" sz="1100" dirty="0"/>
              <a:t> </a:t>
            </a:r>
            <a:r>
              <a:rPr lang="en-US" sz="1100" dirty="0" err="1"/>
              <a:t>nisl</a:t>
            </a:r>
            <a:r>
              <a:rPr lang="en-US" sz="1100" dirty="0"/>
              <a:t> </a:t>
            </a:r>
            <a:r>
              <a:rPr lang="en-US" sz="1100" dirty="0" err="1"/>
              <a:t>dapibus</a:t>
            </a:r>
            <a:r>
              <a:rPr lang="en-US" sz="1100" dirty="0"/>
              <a:t> </a:t>
            </a:r>
            <a:r>
              <a:rPr lang="en-US" sz="1100" dirty="0" err="1"/>
              <a:t>mattis</a:t>
            </a:r>
            <a:r>
              <a:rPr lang="en-US" sz="1100" dirty="0"/>
              <a:t>. </a:t>
            </a:r>
            <a:r>
              <a:rPr lang="en-US" sz="1100" dirty="0" err="1"/>
              <a:t>Praesent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 vel lorem </a:t>
            </a:r>
            <a:r>
              <a:rPr lang="en-US" sz="1100" dirty="0" err="1"/>
              <a:t>elementum</a:t>
            </a:r>
            <a:r>
              <a:rPr lang="en-US" sz="1100" dirty="0"/>
              <a:t> </a:t>
            </a:r>
            <a:r>
              <a:rPr lang="en-US" sz="1100" dirty="0" err="1"/>
              <a:t>ultricies</a:t>
            </a:r>
            <a:r>
              <a:rPr lang="en-US" sz="1100" dirty="0"/>
              <a:t>. Sed </a:t>
            </a:r>
            <a:r>
              <a:rPr lang="en-US" sz="1100" dirty="0" err="1"/>
              <a:t>tempor</a:t>
            </a:r>
            <a:r>
              <a:rPr lang="en-US" sz="1100" dirty="0"/>
              <a:t> diam </a:t>
            </a:r>
            <a:r>
              <a:rPr lang="en-US" sz="1100" dirty="0" err="1"/>
              <a:t>leo</a:t>
            </a:r>
            <a:r>
              <a:rPr lang="en-US" sz="1100" dirty="0"/>
              <a:t>, et </a:t>
            </a:r>
            <a:r>
              <a:rPr lang="en-US" sz="1100" dirty="0" err="1"/>
              <a:t>rhoncus</a:t>
            </a:r>
            <a:r>
              <a:rPr lang="en-US" sz="1100" dirty="0"/>
              <a:t> </a:t>
            </a:r>
            <a:r>
              <a:rPr lang="en-US" sz="1100" dirty="0" err="1"/>
              <a:t>nibh</a:t>
            </a:r>
            <a:r>
              <a:rPr lang="en-US" sz="1100" dirty="0"/>
              <a:t> gravida </a:t>
            </a:r>
            <a:r>
              <a:rPr lang="en-US" sz="1100" dirty="0" err="1"/>
              <a:t>nec</a:t>
            </a:r>
            <a:r>
              <a:rPr lang="en-US" sz="1100" dirty="0"/>
              <a:t>. Ut id </a:t>
            </a:r>
            <a:r>
              <a:rPr lang="en-US" sz="1100" dirty="0" err="1"/>
              <a:t>mattis</a:t>
            </a:r>
            <a:r>
              <a:rPr lang="en-US" sz="1100" dirty="0"/>
              <a:t> diam. Vestibulum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justo</a:t>
            </a:r>
            <a:r>
              <a:rPr lang="en-US" sz="1100" dirty="0"/>
              <a:t> </a:t>
            </a:r>
            <a:r>
              <a:rPr lang="en-US" sz="1100" dirty="0" err="1"/>
              <a:t>orci</a:t>
            </a:r>
            <a:r>
              <a:rPr lang="en-US" sz="1100" dirty="0"/>
              <a:t>, </a:t>
            </a:r>
            <a:r>
              <a:rPr lang="en-US" sz="1100" dirty="0" err="1"/>
              <a:t>eu</a:t>
            </a:r>
            <a:r>
              <a:rPr lang="en-US" sz="1100" dirty="0"/>
              <a:t> </a:t>
            </a:r>
            <a:r>
              <a:rPr lang="en-US" sz="1100" dirty="0" err="1"/>
              <a:t>blandit</a:t>
            </a:r>
            <a:r>
              <a:rPr lang="en-US" sz="1100" dirty="0"/>
              <a:t> dui gravida </a:t>
            </a:r>
            <a:r>
              <a:rPr lang="en-US" sz="1100" dirty="0" err="1"/>
              <a:t>eget</a:t>
            </a:r>
            <a:r>
              <a:rPr lang="en-US" sz="1100" dirty="0"/>
              <a:t>. Aenean dui </a:t>
            </a:r>
            <a:r>
              <a:rPr lang="en-US" sz="1100" dirty="0" err="1"/>
              <a:t>augue</a:t>
            </a:r>
            <a:r>
              <a:rPr lang="en-US" sz="1100" dirty="0"/>
              <a:t>, </a:t>
            </a:r>
            <a:r>
              <a:rPr lang="en-US" sz="1100" dirty="0" err="1"/>
              <a:t>consequat</a:t>
            </a:r>
            <a:r>
              <a:rPr lang="en-US" sz="1100" dirty="0"/>
              <a:t> at </a:t>
            </a:r>
            <a:r>
              <a:rPr lang="en-US" sz="1100" dirty="0" err="1"/>
              <a:t>nunc</a:t>
            </a:r>
            <a:r>
              <a:rPr lang="en-US" sz="1100" dirty="0"/>
              <a:t> </a:t>
            </a:r>
            <a:r>
              <a:rPr lang="en-US" sz="1100" dirty="0" err="1"/>
              <a:t>volutpat</a:t>
            </a:r>
            <a:r>
              <a:rPr lang="en-US" sz="1100" dirty="0"/>
              <a:t>, </a:t>
            </a:r>
            <a:r>
              <a:rPr lang="en-US" sz="1100" dirty="0" err="1"/>
              <a:t>blandit</a:t>
            </a:r>
            <a:r>
              <a:rPr lang="en-US" sz="1100" dirty="0"/>
              <a:t> </a:t>
            </a:r>
            <a:r>
              <a:rPr lang="en-US" sz="1100" dirty="0" err="1"/>
              <a:t>eleifend</a:t>
            </a:r>
            <a:r>
              <a:rPr lang="en-US" sz="1100" dirty="0"/>
              <a:t> eros. Donec id </a:t>
            </a:r>
            <a:r>
              <a:rPr lang="en-US" sz="1100" dirty="0" err="1"/>
              <a:t>hendrerit</a:t>
            </a:r>
            <a:r>
              <a:rPr lang="en-US" sz="1100" dirty="0"/>
              <a:t> magna, non </a:t>
            </a:r>
            <a:r>
              <a:rPr lang="en-US" sz="1100" dirty="0" err="1"/>
              <a:t>ullamcorper</a:t>
            </a:r>
            <a:r>
              <a:rPr lang="en-US" sz="1100" dirty="0"/>
              <a:t> </a:t>
            </a:r>
            <a:r>
              <a:rPr lang="en-US" sz="1100" dirty="0" err="1"/>
              <a:t>tellus</a:t>
            </a:r>
            <a:r>
              <a:rPr lang="en-US" sz="1100" dirty="0"/>
              <a:t>. Donec </a:t>
            </a:r>
            <a:r>
              <a:rPr lang="en-US" sz="1100" dirty="0" err="1"/>
              <a:t>scelerisque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neque</a:t>
            </a:r>
            <a:r>
              <a:rPr lang="en-US" sz="1100" dirty="0"/>
              <a:t>, non </a:t>
            </a:r>
            <a:r>
              <a:rPr lang="en-US" sz="1100" dirty="0" err="1"/>
              <a:t>dapibus</a:t>
            </a:r>
            <a:r>
              <a:rPr lang="en-US" sz="1100" dirty="0"/>
              <a:t> dui </a:t>
            </a:r>
            <a:r>
              <a:rPr lang="en-US" sz="1100" dirty="0" err="1"/>
              <a:t>luctus</a:t>
            </a:r>
            <a:r>
              <a:rPr lang="en-US" sz="1100" dirty="0"/>
              <a:t> vel. </a:t>
            </a:r>
            <a:r>
              <a:rPr lang="en-US" sz="1100" dirty="0" err="1"/>
              <a:t>Suspendisse</a:t>
            </a:r>
            <a:r>
              <a:rPr lang="en-US" sz="1100" dirty="0"/>
              <a:t> tempus </a:t>
            </a:r>
            <a:r>
              <a:rPr lang="en-US" sz="1100" dirty="0" err="1"/>
              <a:t>consectetur</a:t>
            </a:r>
            <a:r>
              <a:rPr lang="en-US" sz="1100" dirty="0"/>
              <a:t> lorem id </a:t>
            </a:r>
            <a:r>
              <a:rPr lang="en-US" sz="1100" dirty="0" err="1"/>
              <a:t>tincidunt</a:t>
            </a:r>
            <a:r>
              <a:rPr lang="en-US" sz="1100" dirty="0"/>
              <a:t>. Vestibulum </a:t>
            </a:r>
            <a:r>
              <a:rPr lang="en-US" sz="1100" dirty="0" err="1"/>
              <a:t>tincidunt</a:t>
            </a:r>
            <a:r>
              <a:rPr lang="en-US" sz="1100" dirty="0"/>
              <a:t> </a:t>
            </a:r>
            <a:r>
              <a:rPr lang="en-US" sz="1100" dirty="0" err="1"/>
              <a:t>odio</a:t>
            </a:r>
            <a:r>
              <a:rPr lang="en-US" sz="1100" dirty="0"/>
              <a:t> </a:t>
            </a:r>
            <a:r>
              <a:rPr lang="en-US" sz="1100" dirty="0" err="1"/>
              <a:t>turpis</a:t>
            </a:r>
            <a:r>
              <a:rPr lang="en-US" sz="1100" dirty="0"/>
              <a:t>, </a:t>
            </a:r>
            <a:r>
              <a:rPr lang="en-US" sz="1100" dirty="0" err="1"/>
              <a:t>ut</a:t>
            </a:r>
            <a:r>
              <a:rPr lang="en-US" sz="1100" dirty="0"/>
              <a:t> </a:t>
            </a:r>
            <a:r>
              <a:rPr lang="en-US" sz="1100" dirty="0" err="1"/>
              <a:t>mattis</a:t>
            </a:r>
            <a:r>
              <a:rPr lang="en-US" sz="1100" dirty="0"/>
              <a:t> </a:t>
            </a:r>
            <a:r>
              <a:rPr lang="en-US" sz="1100" dirty="0" err="1"/>
              <a:t>sapien</a:t>
            </a:r>
            <a:r>
              <a:rPr lang="en-US" sz="1100" dirty="0"/>
              <a:t> </a:t>
            </a:r>
            <a:r>
              <a:rPr lang="en-US" sz="1100" dirty="0" err="1"/>
              <a:t>pellentesque</a:t>
            </a:r>
            <a:r>
              <a:rPr lang="en-US" sz="1100" dirty="0"/>
              <a:t> vel. Nunc </a:t>
            </a:r>
            <a:r>
              <a:rPr lang="en-US" sz="1100" dirty="0" err="1"/>
              <a:t>ultrices</a:t>
            </a:r>
            <a:r>
              <a:rPr lang="en-US" sz="1100" dirty="0"/>
              <a:t> </a:t>
            </a:r>
            <a:r>
              <a:rPr lang="en-US" sz="1100" dirty="0" err="1"/>
              <a:t>hendrerit</a:t>
            </a:r>
            <a:r>
              <a:rPr lang="en-US" sz="1100" dirty="0"/>
              <a:t> </a:t>
            </a:r>
            <a:r>
              <a:rPr lang="en-US" sz="1100" dirty="0" err="1"/>
              <a:t>dapibus</a:t>
            </a:r>
            <a:r>
              <a:rPr lang="en-US" sz="1100" dirty="0"/>
              <a:t>. Aenean </a:t>
            </a:r>
            <a:r>
              <a:rPr lang="en-US" sz="1100" dirty="0" err="1"/>
              <a:t>interdum</a:t>
            </a:r>
            <a:r>
              <a:rPr lang="en-US" sz="1100" dirty="0"/>
              <a:t> ex </a:t>
            </a:r>
            <a:r>
              <a:rPr lang="en-US" sz="1100" dirty="0" err="1"/>
              <a:t>interdum</a:t>
            </a:r>
            <a:r>
              <a:rPr lang="en-US" sz="1100" dirty="0"/>
              <a:t>, </a:t>
            </a:r>
            <a:r>
              <a:rPr lang="en-US" sz="1100" dirty="0" err="1"/>
              <a:t>rhoncus</a:t>
            </a:r>
            <a:r>
              <a:rPr lang="en-US" sz="1100" dirty="0"/>
              <a:t> magna id, </a:t>
            </a:r>
            <a:r>
              <a:rPr lang="en-US" sz="1100" dirty="0" err="1"/>
              <a:t>venenatis</a:t>
            </a:r>
            <a:r>
              <a:rPr lang="en-US" sz="1100" dirty="0"/>
              <a:t> </a:t>
            </a:r>
            <a:r>
              <a:rPr lang="en-US" sz="1100" dirty="0" err="1"/>
              <a:t>risus</a:t>
            </a:r>
            <a:r>
              <a:rPr lang="en-US" sz="1100" dirty="0"/>
              <a:t>. </a:t>
            </a:r>
            <a:endParaRPr lang="en-BR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47853-CEB3-BCD0-96C3-E9B45B0B6533}"/>
              </a:ext>
            </a:extLst>
          </p:cNvPr>
          <p:cNvSpPr txBox="1"/>
          <p:nvPr/>
        </p:nvSpPr>
        <p:spPr>
          <a:xfrm>
            <a:off x="351066" y="4497484"/>
            <a:ext cx="351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INSIGHTS</a:t>
            </a:r>
            <a:endParaRPr lang="en-BR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7347C-C0FC-939D-A327-91B38C5FA259}"/>
              </a:ext>
            </a:extLst>
          </p:cNvPr>
          <p:cNvSpPr txBox="1"/>
          <p:nvPr/>
        </p:nvSpPr>
        <p:spPr>
          <a:xfrm>
            <a:off x="351065" y="4799722"/>
            <a:ext cx="615587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Sed in </a:t>
            </a:r>
            <a:r>
              <a:rPr lang="en-US" sz="1100" dirty="0" err="1"/>
              <a:t>elit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 libero semper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quis</a:t>
            </a:r>
            <a:r>
              <a:rPr lang="en-US" sz="1100" dirty="0"/>
              <a:t> </a:t>
            </a:r>
            <a:r>
              <a:rPr lang="en-US" sz="1100" dirty="0" err="1"/>
              <a:t>quis</a:t>
            </a:r>
            <a:r>
              <a:rPr lang="en-US" sz="1100" dirty="0"/>
              <a:t> </a:t>
            </a:r>
            <a:r>
              <a:rPr lang="en-US" sz="1100" dirty="0" err="1"/>
              <a:t>nisl</a:t>
            </a:r>
            <a:r>
              <a:rPr lang="en-US" sz="1100" dirty="0"/>
              <a:t>. </a:t>
            </a:r>
            <a:r>
              <a:rPr lang="en-US" sz="1100" dirty="0" err="1"/>
              <a:t>Mauris</a:t>
            </a:r>
            <a:r>
              <a:rPr lang="en-US" sz="1100" dirty="0"/>
              <a:t> ac </a:t>
            </a:r>
            <a:r>
              <a:rPr lang="en-US" sz="1100" dirty="0" err="1"/>
              <a:t>odio</a:t>
            </a:r>
            <a:r>
              <a:rPr lang="en-US" sz="1100" dirty="0"/>
              <a:t>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 </a:t>
            </a:r>
            <a:r>
              <a:rPr lang="en-US" sz="1100" dirty="0" err="1"/>
              <a:t>dapibus</a:t>
            </a:r>
            <a:r>
              <a:rPr lang="en-US" sz="1100" dirty="0"/>
              <a:t> </a:t>
            </a:r>
            <a:r>
              <a:rPr lang="en-US" sz="1100" dirty="0" err="1"/>
              <a:t>tempor</a:t>
            </a:r>
            <a:r>
              <a:rPr lang="en-US" sz="1100" dirty="0"/>
              <a:t>. Vestibulum </a:t>
            </a:r>
            <a:r>
              <a:rPr lang="en-US" sz="1100" dirty="0" err="1"/>
              <a:t>ut</a:t>
            </a:r>
            <a:r>
              <a:rPr lang="en-US" sz="1100" dirty="0"/>
              <a:t> </a:t>
            </a:r>
            <a:r>
              <a:rPr lang="en-US" sz="1100" dirty="0" err="1"/>
              <a:t>tellus</a:t>
            </a:r>
            <a:r>
              <a:rPr lang="en-US" sz="1100" dirty="0"/>
              <a:t> </a:t>
            </a:r>
            <a:r>
              <a:rPr lang="en-US" sz="1100" dirty="0" err="1"/>
              <a:t>ut</a:t>
            </a:r>
            <a:r>
              <a:rPr lang="en-US" sz="1100" dirty="0"/>
              <a:t> magna </a:t>
            </a:r>
            <a:r>
              <a:rPr lang="en-US" sz="1100" dirty="0" err="1"/>
              <a:t>molestie</a:t>
            </a:r>
            <a:r>
              <a:rPr lang="en-US" sz="1100" dirty="0"/>
              <a:t> </a:t>
            </a:r>
            <a:r>
              <a:rPr lang="en-US" sz="1100" dirty="0" err="1"/>
              <a:t>finibus</a:t>
            </a:r>
            <a:r>
              <a:rPr lang="en-US" sz="1100" dirty="0"/>
              <a:t>. Maecenas </a:t>
            </a:r>
            <a:r>
              <a:rPr lang="en-US" sz="1100" dirty="0" err="1"/>
              <a:t>feugiat</a:t>
            </a:r>
            <a:r>
              <a:rPr lang="en-US" sz="1100" dirty="0"/>
              <a:t>, </a:t>
            </a:r>
            <a:r>
              <a:rPr lang="en-US" sz="1100" dirty="0" err="1"/>
              <a:t>nisl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 fermentum </a:t>
            </a:r>
            <a:r>
              <a:rPr lang="en-US" sz="1100" dirty="0" err="1"/>
              <a:t>pretium</a:t>
            </a:r>
            <a:r>
              <a:rPr lang="en-US" sz="1100" dirty="0"/>
              <a:t>, </a:t>
            </a:r>
            <a:r>
              <a:rPr lang="en-US" sz="1100" dirty="0" err="1"/>
              <a:t>leo</a:t>
            </a:r>
            <a:r>
              <a:rPr lang="en-US" sz="1100" dirty="0"/>
              <a:t> ipsum </a:t>
            </a:r>
            <a:r>
              <a:rPr lang="en-US" sz="1100" dirty="0" err="1"/>
              <a:t>bibendum</a:t>
            </a:r>
            <a:r>
              <a:rPr lang="en-US" sz="1100" dirty="0"/>
              <a:t> </a:t>
            </a:r>
            <a:r>
              <a:rPr lang="en-US" sz="1100" dirty="0" err="1"/>
              <a:t>nulla</a:t>
            </a:r>
            <a:r>
              <a:rPr lang="en-US" sz="1100" dirty="0"/>
              <a:t>, vel </a:t>
            </a:r>
            <a:r>
              <a:rPr lang="en-US" sz="1100" dirty="0" err="1"/>
              <a:t>rhoncus</a:t>
            </a:r>
            <a:r>
              <a:rPr lang="en-US" sz="1100" dirty="0"/>
              <a:t> </a:t>
            </a:r>
            <a:r>
              <a:rPr lang="en-US" sz="1100" dirty="0" err="1"/>
              <a:t>velit</a:t>
            </a:r>
            <a:r>
              <a:rPr lang="en-US" sz="1100" dirty="0"/>
              <a:t> </a:t>
            </a:r>
            <a:r>
              <a:rPr lang="en-US" sz="1100" dirty="0" err="1"/>
              <a:t>velit</a:t>
            </a:r>
            <a:r>
              <a:rPr lang="en-US" sz="1100" dirty="0"/>
              <a:t> </a:t>
            </a:r>
            <a:r>
              <a:rPr lang="en-US" sz="1100" dirty="0" err="1"/>
              <a:t>ut</a:t>
            </a:r>
            <a:r>
              <a:rPr lang="en-US" sz="1100" dirty="0"/>
              <a:t> diam. </a:t>
            </a:r>
            <a:r>
              <a:rPr lang="en-US" sz="1100" dirty="0" err="1"/>
              <a:t>Nullam</a:t>
            </a:r>
            <a:r>
              <a:rPr lang="en-US" sz="1100" dirty="0"/>
              <a:t>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nisl</a:t>
            </a:r>
            <a:r>
              <a:rPr lang="en-US" sz="1100" dirty="0"/>
              <a:t>, convallis vitae mi a, </a:t>
            </a:r>
            <a:r>
              <a:rPr lang="en-US" sz="1100" dirty="0" err="1"/>
              <a:t>hendrerit</a:t>
            </a:r>
            <a:r>
              <a:rPr lang="en-US" sz="1100" dirty="0"/>
              <a:t> </a:t>
            </a:r>
            <a:r>
              <a:rPr lang="en-US" sz="1100" dirty="0" err="1"/>
              <a:t>facilisis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. </a:t>
            </a:r>
            <a:r>
              <a:rPr lang="en-US" sz="1100" dirty="0" err="1"/>
              <a:t>Fusce</a:t>
            </a:r>
            <a:r>
              <a:rPr lang="en-US" sz="1100" dirty="0"/>
              <a:t> </a:t>
            </a:r>
            <a:r>
              <a:rPr lang="en-US" sz="1100" dirty="0" err="1"/>
              <a:t>nulla</a:t>
            </a:r>
            <a:r>
              <a:rPr lang="en-US" sz="1100" dirty="0"/>
              <a:t> </a:t>
            </a:r>
            <a:r>
              <a:rPr lang="en-US" sz="1100" dirty="0" err="1"/>
              <a:t>lectus</a:t>
            </a:r>
            <a:r>
              <a:rPr lang="en-US" sz="1100" dirty="0"/>
              <a:t>, </a:t>
            </a:r>
            <a:r>
              <a:rPr lang="en-US" sz="1100" dirty="0" err="1"/>
              <a:t>tincidunt</a:t>
            </a:r>
            <a:r>
              <a:rPr lang="en-US" sz="1100" dirty="0"/>
              <a:t> non </a:t>
            </a:r>
            <a:r>
              <a:rPr lang="en-US" sz="1100" dirty="0" err="1"/>
              <a:t>quam</a:t>
            </a:r>
            <a:r>
              <a:rPr lang="en-US" sz="1100" dirty="0"/>
              <a:t> id, </a:t>
            </a:r>
            <a:r>
              <a:rPr lang="en-US" sz="1100" dirty="0" err="1"/>
              <a:t>rhoncus</a:t>
            </a:r>
            <a:r>
              <a:rPr lang="en-US" sz="1100" dirty="0"/>
              <a:t> pharetra </a:t>
            </a:r>
            <a:r>
              <a:rPr lang="en-US" sz="1100" dirty="0" err="1"/>
              <a:t>neque</a:t>
            </a:r>
            <a:r>
              <a:rPr lang="en-US" sz="1100" dirty="0"/>
              <a:t>. Class </a:t>
            </a:r>
            <a:r>
              <a:rPr lang="en-US" sz="1100" dirty="0" err="1"/>
              <a:t>aptent</a:t>
            </a:r>
            <a:r>
              <a:rPr lang="en-US" sz="1100" dirty="0"/>
              <a:t> </a:t>
            </a:r>
            <a:r>
              <a:rPr lang="en-US" sz="1100" dirty="0" err="1"/>
              <a:t>taciti</a:t>
            </a:r>
            <a:r>
              <a:rPr lang="en-US" sz="1100" dirty="0"/>
              <a:t> </a:t>
            </a:r>
            <a:r>
              <a:rPr lang="en-US" sz="1100" dirty="0" err="1"/>
              <a:t>sociosqu</a:t>
            </a:r>
            <a:r>
              <a:rPr lang="en-US" sz="1100" dirty="0"/>
              <a:t> ad </a:t>
            </a:r>
            <a:r>
              <a:rPr lang="en-US" sz="1100" dirty="0" err="1"/>
              <a:t>litora</a:t>
            </a:r>
            <a:r>
              <a:rPr lang="en-US" sz="1100" dirty="0"/>
              <a:t> </a:t>
            </a:r>
            <a:r>
              <a:rPr lang="en-US" sz="1100" dirty="0" err="1"/>
              <a:t>torquent</a:t>
            </a:r>
            <a:r>
              <a:rPr lang="en-US" sz="1100" dirty="0"/>
              <a:t> per </a:t>
            </a:r>
            <a:r>
              <a:rPr lang="en-US" sz="1100" dirty="0" err="1"/>
              <a:t>conubia</a:t>
            </a:r>
            <a:r>
              <a:rPr lang="en-US" sz="1100" dirty="0"/>
              <a:t> nostra, per </a:t>
            </a:r>
            <a:r>
              <a:rPr lang="en-US" sz="1100" dirty="0" err="1"/>
              <a:t>inceptos</a:t>
            </a:r>
            <a:r>
              <a:rPr lang="en-US" sz="1100" dirty="0"/>
              <a:t> </a:t>
            </a:r>
            <a:r>
              <a:rPr lang="en-US" sz="1100" dirty="0" err="1"/>
              <a:t>himenaeos</a:t>
            </a:r>
            <a:r>
              <a:rPr lang="en-US" sz="1100" dirty="0"/>
              <a:t>. Donec </a:t>
            </a:r>
            <a:r>
              <a:rPr lang="en-US" sz="1100" dirty="0" err="1"/>
              <a:t>tincidunt</a:t>
            </a:r>
            <a:r>
              <a:rPr lang="en-US" sz="1100" dirty="0"/>
              <a:t> </a:t>
            </a:r>
            <a:r>
              <a:rPr lang="en-US" sz="1100" dirty="0" err="1"/>
              <a:t>malesuada</a:t>
            </a:r>
            <a:r>
              <a:rPr lang="en-US" sz="1100" dirty="0"/>
              <a:t>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euismod</a:t>
            </a:r>
            <a:r>
              <a:rPr lang="en-US" sz="1100" dirty="0"/>
              <a:t> </a:t>
            </a:r>
            <a:r>
              <a:rPr lang="en-US" sz="1100" dirty="0" err="1"/>
              <a:t>rhoncus</a:t>
            </a:r>
            <a:r>
              <a:rPr lang="en-US" sz="1100" dirty="0"/>
              <a:t>. Cras </a:t>
            </a:r>
            <a:r>
              <a:rPr lang="en-US" sz="1100" dirty="0" err="1"/>
              <a:t>ultricies</a:t>
            </a:r>
            <a:r>
              <a:rPr lang="en-US" sz="1100" dirty="0"/>
              <a:t> </a:t>
            </a:r>
            <a:r>
              <a:rPr lang="en-US" sz="1100" dirty="0" err="1"/>
              <a:t>venenatis</a:t>
            </a:r>
            <a:r>
              <a:rPr lang="en-US" sz="1100" dirty="0"/>
              <a:t> </a:t>
            </a:r>
            <a:r>
              <a:rPr lang="en-US" sz="1100" dirty="0" err="1"/>
              <a:t>odio</a:t>
            </a:r>
            <a:r>
              <a:rPr lang="en-US" sz="1100" dirty="0"/>
              <a:t>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iaculis</a:t>
            </a:r>
            <a:r>
              <a:rPr lang="en-US" sz="1100" dirty="0"/>
              <a:t>. </a:t>
            </a:r>
            <a:r>
              <a:rPr lang="en-US" sz="1100" dirty="0" err="1"/>
              <a:t>Phasellus</a:t>
            </a:r>
            <a:r>
              <a:rPr lang="en-US" sz="1100" dirty="0"/>
              <a:t> </a:t>
            </a:r>
            <a:r>
              <a:rPr lang="en-US" sz="1100" dirty="0" err="1"/>
              <a:t>quis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 dui, vel </a:t>
            </a:r>
            <a:r>
              <a:rPr lang="en-US" sz="1100" dirty="0" err="1"/>
              <a:t>rutrum</a:t>
            </a:r>
            <a:r>
              <a:rPr lang="en-US" sz="1100" dirty="0"/>
              <a:t> est. Sed </a:t>
            </a:r>
            <a:r>
              <a:rPr lang="en-US" sz="1100" dirty="0" err="1"/>
              <a:t>ut</a:t>
            </a:r>
            <a:r>
              <a:rPr lang="en-US" sz="1100" dirty="0"/>
              <a:t> dolor </a:t>
            </a:r>
            <a:r>
              <a:rPr lang="en-US" sz="1100" dirty="0" err="1"/>
              <a:t>ultrices</a:t>
            </a:r>
            <a:r>
              <a:rPr lang="en-US" sz="1100" dirty="0"/>
              <a:t>, </a:t>
            </a:r>
            <a:r>
              <a:rPr lang="en-US" sz="1100" dirty="0" err="1"/>
              <a:t>facilisis</a:t>
            </a:r>
            <a:r>
              <a:rPr lang="en-US" sz="1100" dirty="0"/>
              <a:t> </a:t>
            </a:r>
            <a:r>
              <a:rPr lang="en-US" sz="1100" dirty="0" err="1"/>
              <a:t>tortor</a:t>
            </a:r>
            <a:r>
              <a:rPr lang="en-US" sz="1100" dirty="0"/>
              <a:t> sed, </a:t>
            </a:r>
            <a:r>
              <a:rPr lang="en-US" sz="1100" dirty="0" err="1"/>
              <a:t>ullamcorper</a:t>
            </a:r>
            <a:r>
              <a:rPr lang="en-US" sz="1100" dirty="0"/>
              <a:t> ante. Ut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viverra</a:t>
            </a:r>
            <a:r>
              <a:rPr lang="en-US" sz="1100" dirty="0"/>
              <a:t> </a:t>
            </a:r>
            <a:r>
              <a:rPr lang="en-US" sz="1100" dirty="0" err="1"/>
              <a:t>orci</a:t>
            </a:r>
            <a:r>
              <a:rPr lang="en-US" sz="1100" dirty="0"/>
              <a:t>. </a:t>
            </a:r>
            <a:r>
              <a:rPr lang="en-US" sz="1100" dirty="0" err="1"/>
              <a:t>Phasellus</a:t>
            </a:r>
            <a:r>
              <a:rPr lang="en-US" sz="1100" dirty="0"/>
              <a:t> maximus </a:t>
            </a:r>
            <a:r>
              <a:rPr lang="en-US" sz="1100" dirty="0" err="1"/>
              <a:t>scelerisque</a:t>
            </a:r>
            <a:r>
              <a:rPr lang="en-US" sz="1100" dirty="0"/>
              <a:t> </a:t>
            </a:r>
            <a:r>
              <a:rPr lang="en-US" sz="1100" dirty="0" err="1"/>
              <a:t>velit</a:t>
            </a:r>
            <a:r>
              <a:rPr lang="en-US" sz="1100" dirty="0"/>
              <a:t>, </a:t>
            </a:r>
            <a:r>
              <a:rPr lang="en-US" sz="1100" dirty="0" err="1"/>
              <a:t>ut</a:t>
            </a:r>
            <a:r>
              <a:rPr lang="en-US" sz="1100" dirty="0"/>
              <a:t> </a:t>
            </a:r>
            <a:r>
              <a:rPr lang="en-US" sz="1100" dirty="0" err="1"/>
              <a:t>blandit</a:t>
            </a:r>
            <a:r>
              <a:rPr lang="en-US" sz="1100" dirty="0"/>
              <a:t> </a:t>
            </a:r>
            <a:r>
              <a:rPr lang="en-US" sz="1100" dirty="0" err="1"/>
              <a:t>urna</a:t>
            </a:r>
            <a:r>
              <a:rPr lang="en-US" sz="1100" dirty="0"/>
              <a:t>. Aenean sed ante id libero </a:t>
            </a:r>
            <a:r>
              <a:rPr lang="en-US" sz="1100" dirty="0" err="1"/>
              <a:t>varius</a:t>
            </a:r>
            <a:r>
              <a:rPr lang="en-US" sz="1100" dirty="0"/>
              <a:t> </a:t>
            </a:r>
            <a:r>
              <a:rPr lang="en-US" sz="1100" dirty="0" err="1"/>
              <a:t>feugiat</a:t>
            </a:r>
            <a:r>
              <a:rPr lang="en-US" sz="1100" dirty="0"/>
              <a:t>. </a:t>
            </a:r>
            <a:r>
              <a:rPr lang="en-US" sz="1100" dirty="0" err="1"/>
              <a:t>Nulla</a:t>
            </a:r>
            <a:r>
              <a:rPr lang="en-US" sz="1100" dirty="0"/>
              <a:t> in </a:t>
            </a:r>
            <a:r>
              <a:rPr lang="en-US" sz="1100" dirty="0" err="1"/>
              <a:t>tempor</a:t>
            </a:r>
            <a:r>
              <a:rPr lang="en-US" sz="1100" dirty="0"/>
              <a:t> </a:t>
            </a:r>
            <a:r>
              <a:rPr lang="en-US" sz="1100" dirty="0" err="1"/>
              <a:t>neque</a:t>
            </a:r>
            <a:r>
              <a:rPr lang="en-US" sz="1100" dirty="0"/>
              <a:t>. Donec </a:t>
            </a:r>
            <a:r>
              <a:rPr lang="en-US" sz="1100" dirty="0" err="1"/>
              <a:t>quis</a:t>
            </a:r>
            <a:r>
              <a:rPr lang="en-US" sz="1100" dirty="0"/>
              <a:t> </a:t>
            </a:r>
            <a:r>
              <a:rPr lang="en-US" sz="1100" dirty="0" err="1"/>
              <a:t>ultrices</a:t>
            </a:r>
            <a:r>
              <a:rPr lang="en-US" sz="1100" dirty="0"/>
              <a:t> sem. </a:t>
            </a:r>
          </a:p>
          <a:p>
            <a:endParaRPr lang="en-US" sz="1100" dirty="0"/>
          </a:p>
          <a:p>
            <a:r>
              <a:rPr lang="en-US" sz="1100" dirty="0" err="1"/>
              <a:t>Vivamus</a:t>
            </a:r>
            <a:r>
              <a:rPr lang="en-US" sz="1100" dirty="0"/>
              <a:t> </a:t>
            </a:r>
            <a:r>
              <a:rPr lang="en-US" sz="1100" dirty="0" err="1"/>
              <a:t>bibendum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 nisi ac </a:t>
            </a:r>
            <a:r>
              <a:rPr lang="en-US" sz="1100" dirty="0" err="1"/>
              <a:t>accumsan</a:t>
            </a:r>
            <a:r>
              <a:rPr lang="en-US" sz="1100" dirty="0"/>
              <a:t>. Cras gravida </a:t>
            </a:r>
            <a:r>
              <a:rPr lang="en-US" sz="1100" dirty="0" err="1"/>
              <a:t>arcu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ornare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. Integer </a:t>
            </a:r>
            <a:r>
              <a:rPr lang="en-US" sz="1100" dirty="0" err="1"/>
              <a:t>feugiat</a:t>
            </a:r>
            <a:r>
              <a:rPr lang="en-US" sz="1100" dirty="0"/>
              <a:t> </a:t>
            </a:r>
            <a:r>
              <a:rPr lang="en-US" sz="1100" dirty="0" err="1"/>
              <a:t>neque</a:t>
            </a:r>
            <a:r>
              <a:rPr lang="en-US" sz="1100" dirty="0"/>
              <a:t> libero, at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lacus</a:t>
            </a:r>
            <a:r>
              <a:rPr lang="en-US" sz="1100" dirty="0"/>
              <a:t> </a:t>
            </a:r>
            <a:r>
              <a:rPr lang="en-US" sz="1100" dirty="0" err="1"/>
              <a:t>luctus</a:t>
            </a:r>
            <a:r>
              <a:rPr lang="en-US" sz="1100" dirty="0"/>
              <a:t> </a:t>
            </a:r>
            <a:r>
              <a:rPr lang="en-US" sz="1100" dirty="0" err="1"/>
              <a:t>nec</a:t>
            </a:r>
            <a:r>
              <a:rPr lang="en-US" sz="1100" dirty="0"/>
              <a:t>. </a:t>
            </a:r>
            <a:r>
              <a:rPr lang="en-US" sz="1100" dirty="0" err="1"/>
              <a:t>Praesent</a:t>
            </a:r>
            <a:r>
              <a:rPr lang="en-US" sz="1100" dirty="0"/>
              <a:t> auctor </a:t>
            </a:r>
            <a:r>
              <a:rPr lang="en-US" sz="1100" dirty="0" err="1"/>
              <a:t>enim</a:t>
            </a:r>
            <a:r>
              <a:rPr lang="en-US" sz="1100" dirty="0"/>
              <a:t> vel eros vestibulum porta. Nam dictum </a:t>
            </a:r>
            <a:r>
              <a:rPr lang="en-US" sz="1100" dirty="0" err="1"/>
              <a:t>enim</a:t>
            </a:r>
            <a:r>
              <a:rPr lang="en-US" sz="1100" dirty="0"/>
              <a:t> id </a:t>
            </a:r>
            <a:r>
              <a:rPr lang="en-US" sz="1100" dirty="0" err="1"/>
              <a:t>metus</a:t>
            </a:r>
            <a:r>
              <a:rPr lang="en-US" sz="1100" dirty="0"/>
              <a:t> </a:t>
            </a:r>
            <a:r>
              <a:rPr lang="en-US" sz="1100" dirty="0" err="1"/>
              <a:t>placerat</a:t>
            </a:r>
            <a:r>
              <a:rPr lang="en-US" sz="1100" dirty="0"/>
              <a:t>, sed maximus </a:t>
            </a:r>
            <a:r>
              <a:rPr lang="en-US" sz="1100" dirty="0" err="1"/>
              <a:t>elit</a:t>
            </a:r>
            <a:r>
              <a:rPr lang="en-US" sz="1100" dirty="0"/>
              <a:t> semper. </a:t>
            </a:r>
            <a:r>
              <a:rPr lang="en-US" sz="1100" dirty="0" err="1"/>
              <a:t>Suspendisse</a:t>
            </a:r>
            <a:r>
              <a:rPr lang="en-US" sz="1100" dirty="0"/>
              <a:t> cursus </a:t>
            </a:r>
            <a:r>
              <a:rPr lang="en-US" sz="1100" dirty="0" err="1"/>
              <a:t>nibh</a:t>
            </a:r>
            <a:r>
              <a:rPr lang="en-US" sz="1100" dirty="0"/>
              <a:t> diam, id fermentum </a:t>
            </a:r>
            <a:r>
              <a:rPr lang="en-US" sz="1100" dirty="0" err="1"/>
              <a:t>risus</a:t>
            </a:r>
            <a:r>
              <a:rPr lang="en-US" sz="1100" dirty="0"/>
              <a:t> dictum </a:t>
            </a:r>
            <a:r>
              <a:rPr lang="en-US" sz="1100" dirty="0" err="1"/>
              <a:t>ornare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</a:t>
            </a:r>
            <a:r>
              <a:rPr lang="en-US" sz="1100" dirty="0" err="1"/>
              <a:t>tincidunt</a:t>
            </a:r>
            <a:r>
              <a:rPr lang="en-US" sz="1100" dirty="0"/>
              <a:t>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quam</a:t>
            </a:r>
            <a:r>
              <a:rPr lang="en-US" sz="1100" dirty="0"/>
              <a:t>, </a:t>
            </a:r>
            <a:r>
              <a:rPr lang="en-US" sz="1100" dirty="0" err="1"/>
              <a:t>accumsan</a:t>
            </a:r>
            <a:r>
              <a:rPr lang="en-US" sz="1100" dirty="0"/>
              <a:t> fermentum ex convallis </a:t>
            </a:r>
            <a:r>
              <a:rPr lang="en-US" sz="1100" dirty="0" err="1"/>
              <a:t>eu</a:t>
            </a:r>
            <a:r>
              <a:rPr lang="en-US" sz="1100" dirty="0"/>
              <a:t>. Aenean </a:t>
            </a:r>
            <a:r>
              <a:rPr lang="en-US" sz="1100" dirty="0" err="1"/>
              <a:t>facilisis</a:t>
            </a:r>
            <a:r>
              <a:rPr lang="en-US" sz="1100" dirty="0"/>
              <a:t> </a:t>
            </a:r>
            <a:r>
              <a:rPr lang="en-US" sz="1100" dirty="0" err="1"/>
              <a:t>massa</a:t>
            </a:r>
            <a:r>
              <a:rPr lang="en-US" sz="1100" dirty="0"/>
              <a:t> </a:t>
            </a:r>
            <a:r>
              <a:rPr lang="en-US" sz="1100" dirty="0" err="1"/>
              <a:t>orci</a:t>
            </a:r>
            <a:r>
              <a:rPr lang="en-US" sz="1100" dirty="0"/>
              <a:t>,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posuere</a:t>
            </a:r>
            <a:r>
              <a:rPr lang="en-US" sz="1100" dirty="0"/>
              <a:t> </a:t>
            </a:r>
            <a:r>
              <a:rPr lang="en-US" sz="1100" dirty="0" err="1"/>
              <a:t>erat</a:t>
            </a:r>
            <a:r>
              <a:rPr lang="en-US" sz="1100" dirty="0"/>
              <a:t> lacinia ac. Donec </a:t>
            </a:r>
            <a:r>
              <a:rPr lang="en-US" sz="1100" dirty="0" err="1"/>
              <a:t>quis</a:t>
            </a:r>
            <a:r>
              <a:rPr lang="en-US" sz="1100" dirty="0"/>
              <a:t> </a:t>
            </a:r>
            <a:r>
              <a:rPr lang="en-US" sz="1100" dirty="0" err="1"/>
              <a:t>felis</a:t>
            </a:r>
            <a:r>
              <a:rPr lang="en-US" sz="1100" dirty="0"/>
              <a:t> at </a:t>
            </a:r>
            <a:r>
              <a:rPr lang="en-US" sz="1100" dirty="0" err="1"/>
              <a:t>augue</a:t>
            </a:r>
            <a:r>
              <a:rPr lang="en-US" sz="1100" dirty="0"/>
              <a:t> lacinia </a:t>
            </a:r>
            <a:r>
              <a:rPr lang="en-US" sz="1100" dirty="0" err="1"/>
              <a:t>hendrerit</a:t>
            </a:r>
            <a:r>
              <a:rPr lang="en-US" sz="1100" dirty="0"/>
              <a:t>. </a:t>
            </a:r>
            <a:r>
              <a:rPr lang="en-US" sz="1100" dirty="0" err="1"/>
              <a:t>Phasellus</a:t>
            </a:r>
            <a:r>
              <a:rPr lang="en-US" sz="1100" dirty="0"/>
              <a:t> </a:t>
            </a:r>
            <a:r>
              <a:rPr lang="en-US" sz="1100" dirty="0" err="1"/>
              <a:t>scelerisque</a:t>
            </a:r>
            <a:r>
              <a:rPr lang="en-US" sz="1100" dirty="0"/>
              <a:t>, </a:t>
            </a:r>
            <a:r>
              <a:rPr lang="en-US" sz="1100" dirty="0" err="1"/>
              <a:t>justo</a:t>
            </a:r>
            <a:r>
              <a:rPr lang="en-US" sz="1100" dirty="0"/>
              <a:t> vel </a:t>
            </a:r>
            <a:r>
              <a:rPr lang="en-US" sz="1100" dirty="0" err="1"/>
              <a:t>placerat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, </a:t>
            </a:r>
            <a:r>
              <a:rPr lang="en-US" sz="1100" dirty="0" err="1"/>
              <a:t>risus</a:t>
            </a:r>
            <a:r>
              <a:rPr lang="en-US" sz="1100" dirty="0"/>
              <a:t> </a:t>
            </a:r>
            <a:r>
              <a:rPr lang="en-US" sz="1100" dirty="0" err="1"/>
              <a:t>sapien</a:t>
            </a:r>
            <a:r>
              <a:rPr lang="en-US" sz="1100" dirty="0"/>
              <a:t> </a:t>
            </a:r>
            <a:r>
              <a:rPr lang="en-US" sz="1100" dirty="0" err="1"/>
              <a:t>sollicitudin</a:t>
            </a:r>
            <a:r>
              <a:rPr lang="en-US" sz="1100" dirty="0"/>
              <a:t> </a:t>
            </a:r>
            <a:r>
              <a:rPr lang="en-US" sz="1100" dirty="0" err="1"/>
              <a:t>orci</a:t>
            </a:r>
            <a:r>
              <a:rPr lang="en-US" sz="1100" dirty="0"/>
              <a:t>, </a:t>
            </a:r>
            <a:r>
              <a:rPr lang="en-US" sz="1100" dirty="0" err="1"/>
              <a:t>eu</a:t>
            </a:r>
            <a:r>
              <a:rPr lang="en-US" sz="1100" dirty="0"/>
              <a:t> </a:t>
            </a:r>
            <a:r>
              <a:rPr lang="en-US" sz="1100" dirty="0" err="1"/>
              <a:t>ullamcorper</a:t>
            </a:r>
            <a:r>
              <a:rPr lang="en-US" sz="1100" dirty="0"/>
              <a:t> </a:t>
            </a:r>
            <a:r>
              <a:rPr lang="en-US" sz="1100" dirty="0" err="1"/>
              <a:t>turpis</a:t>
            </a:r>
            <a:r>
              <a:rPr lang="en-US" sz="1100" dirty="0"/>
              <a:t> </a:t>
            </a:r>
            <a:r>
              <a:rPr lang="en-US" sz="1100" dirty="0" err="1"/>
              <a:t>enim</a:t>
            </a:r>
            <a:r>
              <a:rPr lang="en-US" sz="1100" dirty="0"/>
              <a:t> sit </a:t>
            </a:r>
            <a:r>
              <a:rPr lang="en-US" sz="1100" dirty="0" err="1"/>
              <a:t>amet</a:t>
            </a:r>
            <a:r>
              <a:rPr lang="en-US" sz="1100" dirty="0"/>
              <a:t> </a:t>
            </a:r>
            <a:r>
              <a:rPr lang="en-US" sz="1100" dirty="0" err="1"/>
              <a:t>orci</a:t>
            </a:r>
            <a:r>
              <a:rPr lang="en-US" sz="1100" dirty="0"/>
              <a:t>. Nunc </a:t>
            </a:r>
            <a:r>
              <a:rPr lang="en-US" sz="1100" dirty="0" err="1"/>
              <a:t>faucibus</a:t>
            </a:r>
            <a:r>
              <a:rPr lang="en-US" sz="1100" dirty="0"/>
              <a:t> ipsum non </a:t>
            </a:r>
            <a:r>
              <a:rPr lang="en-US" sz="1100" dirty="0" err="1"/>
              <a:t>purus</a:t>
            </a:r>
            <a:r>
              <a:rPr lang="en-US" sz="1100" dirty="0"/>
              <a:t> </a:t>
            </a:r>
            <a:r>
              <a:rPr lang="en-US" sz="1100" dirty="0" err="1"/>
              <a:t>euismod</a:t>
            </a:r>
            <a:r>
              <a:rPr lang="en-US" sz="1100" dirty="0"/>
              <a:t> </a:t>
            </a:r>
            <a:r>
              <a:rPr lang="en-US" sz="1100" dirty="0" err="1"/>
              <a:t>euismod</a:t>
            </a:r>
            <a:r>
              <a:rPr lang="en-US" sz="1100" dirty="0"/>
              <a:t>. Donec vel gravida </a:t>
            </a:r>
            <a:r>
              <a:rPr lang="en-US" sz="1100" dirty="0" err="1"/>
              <a:t>purus</a:t>
            </a:r>
            <a:r>
              <a:rPr lang="en-US" sz="1100" dirty="0"/>
              <a:t>, sed cursus </a:t>
            </a:r>
            <a:r>
              <a:rPr lang="en-US" sz="1100" dirty="0" err="1"/>
              <a:t>sapien</a:t>
            </a:r>
            <a:r>
              <a:rPr lang="en-US" sz="1100" dirty="0"/>
              <a:t>. In tempus eros et ligula </a:t>
            </a:r>
            <a:r>
              <a:rPr lang="en-US" sz="1100" dirty="0" err="1"/>
              <a:t>tincidunt</a:t>
            </a:r>
            <a:r>
              <a:rPr lang="en-US" sz="1100" dirty="0"/>
              <a:t>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vehicula</a:t>
            </a:r>
            <a:r>
              <a:rPr lang="en-US" sz="1100" dirty="0"/>
              <a:t> </a:t>
            </a:r>
            <a:r>
              <a:rPr lang="en-US" sz="1100" dirty="0" err="1"/>
              <a:t>lectus</a:t>
            </a:r>
            <a:r>
              <a:rPr lang="en-US" sz="1100" dirty="0"/>
              <a:t> porta. Aenean </a:t>
            </a:r>
            <a:r>
              <a:rPr lang="en-US" sz="1100" dirty="0" err="1"/>
              <a:t>posuere</a:t>
            </a:r>
            <a:r>
              <a:rPr lang="en-US" sz="1100" dirty="0"/>
              <a:t>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nec</a:t>
            </a:r>
            <a:r>
              <a:rPr lang="en-US" sz="1100" dirty="0"/>
              <a:t> eros </a:t>
            </a:r>
            <a:r>
              <a:rPr lang="en-US" sz="1100" dirty="0" err="1"/>
              <a:t>sodales</a:t>
            </a:r>
            <a:r>
              <a:rPr lang="en-US" sz="1100" dirty="0"/>
              <a:t> </a:t>
            </a:r>
            <a:r>
              <a:rPr lang="en-US" sz="1100" dirty="0" err="1"/>
              <a:t>luctus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augue</a:t>
            </a:r>
            <a:r>
              <a:rPr lang="en-US" sz="1100" dirty="0"/>
              <a:t>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sapien</a:t>
            </a:r>
            <a:r>
              <a:rPr lang="en-US" sz="1100" dirty="0"/>
              <a:t> </a:t>
            </a:r>
            <a:r>
              <a:rPr lang="en-US" sz="1100" dirty="0" err="1"/>
              <a:t>pretium</a:t>
            </a:r>
            <a:r>
              <a:rPr lang="en-US" sz="1100" dirty="0"/>
              <a:t> </a:t>
            </a:r>
            <a:r>
              <a:rPr lang="en-US" sz="1100" dirty="0" err="1"/>
              <a:t>aliquam</a:t>
            </a:r>
            <a:r>
              <a:rPr lang="en-US" sz="1100" dirty="0"/>
              <a:t> id in </a:t>
            </a:r>
            <a:r>
              <a:rPr lang="en-US" sz="1100" dirty="0" err="1"/>
              <a:t>orci</a:t>
            </a:r>
            <a:r>
              <a:rPr lang="en-US" sz="1100" dirty="0"/>
              <a:t>. Sed </a:t>
            </a:r>
            <a:r>
              <a:rPr lang="en-US" sz="1100" dirty="0" err="1"/>
              <a:t>est</a:t>
            </a:r>
            <a:r>
              <a:rPr lang="en-US" sz="1100" dirty="0"/>
              <a:t> </a:t>
            </a:r>
            <a:r>
              <a:rPr lang="en-US" sz="1100" dirty="0" err="1"/>
              <a:t>lacus</a:t>
            </a:r>
            <a:r>
              <a:rPr lang="en-US" sz="1100" dirty="0"/>
              <a:t>, </a:t>
            </a:r>
            <a:r>
              <a:rPr lang="en-US" sz="1100" dirty="0" err="1"/>
              <a:t>dignissim</a:t>
            </a:r>
            <a:r>
              <a:rPr lang="en-US" sz="1100" dirty="0"/>
              <a:t> sed </a:t>
            </a:r>
            <a:r>
              <a:rPr lang="en-US" sz="1100" dirty="0" err="1"/>
              <a:t>enim</a:t>
            </a:r>
            <a:r>
              <a:rPr lang="en-US" sz="1100" dirty="0"/>
              <a:t> in, </a:t>
            </a:r>
            <a:r>
              <a:rPr lang="en-US" sz="1100" dirty="0" err="1"/>
              <a:t>varius</a:t>
            </a:r>
            <a:r>
              <a:rPr lang="en-US" sz="1100" dirty="0"/>
              <a:t> </a:t>
            </a:r>
            <a:r>
              <a:rPr lang="en-US" sz="1100" dirty="0" err="1"/>
              <a:t>feugiat</a:t>
            </a:r>
            <a:r>
              <a:rPr lang="en-US" sz="1100" dirty="0"/>
              <a:t> </a:t>
            </a:r>
            <a:r>
              <a:rPr lang="en-US" sz="1100" dirty="0" err="1"/>
              <a:t>tortor</a:t>
            </a:r>
            <a:r>
              <a:rPr lang="en-U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2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188AEF-B745-96EE-2566-86231D2E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213DA6-F8D9-2333-4E55-ED140C93C742}"/>
              </a:ext>
            </a:extLst>
          </p:cNvPr>
          <p:cNvSpPr/>
          <p:nvPr/>
        </p:nvSpPr>
        <p:spPr>
          <a:xfrm>
            <a:off x="0" y="0"/>
            <a:ext cx="6858000" cy="1094014"/>
          </a:xfrm>
          <a:prstGeom prst="rect">
            <a:avLst/>
          </a:prstGeom>
          <a:solidFill>
            <a:srgbClr val="142F53"/>
          </a:solidFill>
          <a:ln>
            <a:solidFill>
              <a:srgbClr val="142F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D12E2C-8A14-3084-3433-44D678D56B03}"/>
              </a:ext>
            </a:extLst>
          </p:cNvPr>
          <p:cNvGrpSpPr/>
          <p:nvPr/>
        </p:nvGrpSpPr>
        <p:grpSpPr>
          <a:xfrm>
            <a:off x="881743" y="200758"/>
            <a:ext cx="4065815" cy="692497"/>
            <a:chOff x="702129" y="162287"/>
            <a:chExt cx="4065815" cy="6924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5107A-A748-D909-EFE7-D81AAC78C1E7}"/>
                </a:ext>
              </a:extLst>
            </p:cNvPr>
            <p:cNvSpPr txBox="1"/>
            <p:nvPr/>
          </p:nvSpPr>
          <p:spPr>
            <a:xfrm>
              <a:off x="702129" y="162287"/>
              <a:ext cx="4065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2400" dirty="0">
                  <a:solidFill>
                    <a:srgbClr val="F3912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TOPLINE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7F1B33-9F16-6FB5-C693-960BF0139027}"/>
                </a:ext>
              </a:extLst>
            </p:cNvPr>
            <p:cNvSpPr txBox="1"/>
            <p:nvPr/>
          </p:nvSpPr>
          <p:spPr>
            <a:xfrm>
              <a:off x="702129" y="547007"/>
              <a:ext cx="4065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4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OVERALL SCORES AND RESPONSE RATES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044CC6-58E6-EDA1-E9B0-B569706B6C85}"/>
              </a:ext>
            </a:extLst>
          </p:cNvPr>
          <p:cNvCxnSpPr>
            <a:stCxn id="5" idx="1"/>
          </p:cNvCxnSpPr>
          <p:nvPr/>
        </p:nvCxnSpPr>
        <p:spPr>
          <a:xfrm>
            <a:off x="0" y="547007"/>
            <a:ext cx="702129" cy="0"/>
          </a:xfrm>
          <a:prstGeom prst="line">
            <a:avLst/>
          </a:prstGeom>
          <a:ln>
            <a:solidFill>
              <a:srgbClr val="F391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6E14DC-BB33-B81D-63DD-66532F4B16B6}"/>
              </a:ext>
            </a:extLst>
          </p:cNvPr>
          <p:cNvSpPr txBox="1"/>
          <p:nvPr/>
        </p:nvSpPr>
        <p:spPr>
          <a:xfrm>
            <a:off x="492878" y="3235608"/>
            <a:ext cx="2580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When these wellness pillars are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poorly managed,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burnout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stress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overwhelm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will infect a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company resulting in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low</a:t>
            </a:r>
          </a:p>
          <a:p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engagement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poor performance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</a:t>
            </a:r>
            <a:r>
              <a:rPr lang="en-US" sz="11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high staff-turnover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  <a:endParaRPr lang="en-BR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E6CB2-037D-64C5-B5D2-CE45C532A0A5}"/>
              </a:ext>
            </a:extLst>
          </p:cNvPr>
          <p:cNvSpPr txBox="1"/>
          <p:nvPr/>
        </p:nvSpPr>
        <p:spPr>
          <a:xfrm>
            <a:off x="492878" y="4518088"/>
            <a:ext cx="35269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 asked your employees 24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questions to get an overall</a:t>
            </a:r>
          </a:p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‘wellness’ score</a:t>
            </a:r>
            <a:endParaRPr lang="en-BR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FE583D-0EC7-EC83-6364-E57D3FDF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276898" y="1752473"/>
            <a:ext cx="3341319" cy="33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865C3-B0BF-0FF5-9744-C7786375F361}"/>
              </a:ext>
            </a:extLst>
          </p:cNvPr>
          <p:cNvGrpSpPr/>
          <p:nvPr/>
        </p:nvGrpSpPr>
        <p:grpSpPr>
          <a:xfrm>
            <a:off x="1838315" y="1806174"/>
            <a:ext cx="2111534" cy="782263"/>
            <a:chOff x="1525499" y="1665904"/>
            <a:chExt cx="2111534" cy="78226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43A1F0-ED28-4D69-35D3-FCBF0BE80FB2}"/>
                </a:ext>
              </a:extLst>
            </p:cNvPr>
            <p:cNvSpPr txBox="1"/>
            <p:nvPr/>
          </p:nvSpPr>
          <p:spPr>
            <a:xfrm>
              <a:off x="1525499" y="1665904"/>
              <a:ext cx="2111534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050" dirty="0"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COMPANY</a:t>
              </a:r>
            </a:p>
            <a:p>
              <a:r>
                <a:rPr lang="en-BR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WELLNESS</a:t>
              </a:r>
              <a:r>
                <a:rPr lang="en-BR" sz="14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</a:t>
              </a:r>
              <a:r>
                <a:rPr lang="en-BR" sz="1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SCORE</a:t>
              </a:r>
              <a:endParaRPr lang="en-BR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6CB5A2-3CAC-FBB8-8464-A2DB798CA121}"/>
                </a:ext>
              </a:extLst>
            </p:cNvPr>
            <p:cNvSpPr txBox="1"/>
            <p:nvPr/>
          </p:nvSpPr>
          <p:spPr>
            <a:xfrm>
              <a:off x="1546067" y="2109613"/>
              <a:ext cx="1477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89% RESPONSE RATE</a:t>
              </a:r>
            </a:p>
            <a:p>
              <a:r>
                <a:rPr lang="en-BR" sz="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rPr>
                <a:t>OUT OF 287 EMPLOYEES</a:t>
              </a:r>
            </a:p>
          </p:txBody>
        </p:sp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F2536B0D-D124-500C-6D49-A6BA485848C4}"/>
              </a:ext>
            </a:extLst>
          </p:cNvPr>
          <p:cNvGraphicFramePr>
            <a:graphicFrameLocks/>
          </p:cNvGraphicFramePr>
          <p:nvPr/>
        </p:nvGraphicFramePr>
        <p:xfrm>
          <a:off x="105075" y="1523799"/>
          <a:ext cx="2058459" cy="151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7A2F6F4-500F-65A4-30A6-5DFF05447716}"/>
              </a:ext>
            </a:extLst>
          </p:cNvPr>
          <p:cNvSpPr txBox="1"/>
          <p:nvPr/>
        </p:nvSpPr>
        <p:spPr>
          <a:xfrm>
            <a:off x="837282" y="2077932"/>
            <a:ext cx="77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000" b="1" dirty="0">
                <a:solidFill>
                  <a:srgbClr val="F3912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742905-2B2B-65F0-686E-2F83EF0F455B}"/>
              </a:ext>
            </a:extLst>
          </p:cNvPr>
          <p:cNvGrpSpPr/>
          <p:nvPr/>
        </p:nvGrpSpPr>
        <p:grpSpPr>
          <a:xfrm>
            <a:off x="553946" y="9120466"/>
            <a:ext cx="5750105" cy="238527"/>
            <a:chOff x="413549" y="9483828"/>
            <a:chExt cx="5750105" cy="2385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E5B350-8CEE-67BD-208D-A84DFA89BBD2}"/>
                </a:ext>
              </a:extLst>
            </p:cNvPr>
            <p:cNvGrpSpPr/>
            <p:nvPr/>
          </p:nvGrpSpPr>
          <p:grpSpPr>
            <a:xfrm>
              <a:off x="413549" y="9491523"/>
              <a:ext cx="2048338" cy="230832"/>
              <a:chOff x="567862" y="5436616"/>
              <a:chExt cx="2048338" cy="23083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8F92AC-A904-6ECA-0212-83348FA33562}"/>
                  </a:ext>
                </a:extLst>
              </p:cNvPr>
              <p:cNvSpPr/>
              <p:nvPr/>
            </p:nvSpPr>
            <p:spPr>
              <a:xfrm flipV="1">
                <a:off x="567862" y="5486887"/>
                <a:ext cx="134268" cy="136801"/>
              </a:xfrm>
              <a:prstGeom prst="ellipse">
                <a:avLst/>
              </a:prstGeom>
              <a:solidFill>
                <a:srgbClr val="D42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7C758B-F605-E5AF-A5A2-378A93A6D932}"/>
                  </a:ext>
                </a:extLst>
              </p:cNvPr>
              <p:cNvSpPr txBox="1"/>
              <p:nvPr/>
            </p:nvSpPr>
            <p:spPr>
              <a:xfrm>
                <a:off x="740516" y="5436616"/>
                <a:ext cx="18756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SURVIVING    </a:t>
                </a:r>
                <a:r>
                  <a:rPr lang="en-BR" sz="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&lt; 45% SCORE</a:t>
                </a:r>
                <a:endParaRPr lang="en-BR" sz="9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92F980-F26E-58C8-1F74-B2E7EF6265D2}"/>
                </a:ext>
              </a:extLst>
            </p:cNvPr>
            <p:cNvGrpSpPr/>
            <p:nvPr/>
          </p:nvGrpSpPr>
          <p:grpSpPr>
            <a:xfrm>
              <a:off x="2404609" y="9483828"/>
              <a:ext cx="2048781" cy="230832"/>
              <a:chOff x="567419" y="5751244"/>
              <a:chExt cx="2048781" cy="2308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47D1E91-A03F-5284-AFDB-FBFAF787FFF9}"/>
                  </a:ext>
                </a:extLst>
              </p:cNvPr>
              <p:cNvSpPr/>
              <p:nvPr/>
            </p:nvSpPr>
            <p:spPr>
              <a:xfrm flipV="1">
                <a:off x="567419" y="5805955"/>
                <a:ext cx="134268" cy="136801"/>
              </a:xfrm>
              <a:prstGeom prst="ellipse">
                <a:avLst/>
              </a:prstGeom>
              <a:solidFill>
                <a:srgbClr val="F265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FADBFD-DCBC-1FA8-56B9-2A8BC9611FB3}"/>
                  </a:ext>
                </a:extLst>
              </p:cNvPr>
              <p:cNvSpPr txBox="1"/>
              <p:nvPr/>
            </p:nvSpPr>
            <p:spPr>
              <a:xfrm>
                <a:off x="740516" y="5751244"/>
                <a:ext cx="187568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STRIVING    </a:t>
                </a:r>
                <a:r>
                  <a:rPr lang="en-BR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45 - 80% SCORE</a:t>
                </a:r>
                <a:endParaRPr lang="en-BR" sz="9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DA545CF-E836-9B6B-B30A-D615466E03DB}"/>
                </a:ext>
              </a:extLst>
            </p:cNvPr>
            <p:cNvGrpSpPr/>
            <p:nvPr/>
          </p:nvGrpSpPr>
          <p:grpSpPr>
            <a:xfrm>
              <a:off x="4453390" y="9483828"/>
              <a:ext cx="1710264" cy="230832"/>
              <a:chOff x="567419" y="6062532"/>
              <a:chExt cx="1710264" cy="23083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4E0B8EC-5BD2-710A-9B4A-FBF1D119F7B2}"/>
                  </a:ext>
                </a:extLst>
              </p:cNvPr>
              <p:cNvSpPr/>
              <p:nvPr/>
            </p:nvSpPr>
            <p:spPr>
              <a:xfrm flipV="1">
                <a:off x="567419" y="6112324"/>
                <a:ext cx="134268" cy="136801"/>
              </a:xfrm>
              <a:prstGeom prst="ellipse">
                <a:avLst/>
              </a:prstGeom>
              <a:solidFill>
                <a:srgbClr val="66BC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R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C20490-F976-B4DC-F931-767623DF311F}"/>
                  </a:ext>
                </a:extLst>
              </p:cNvPr>
              <p:cNvSpPr txBox="1"/>
              <p:nvPr/>
            </p:nvSpPr>
            <p:spPr>
              <a:xfrm>
                <a:off x="740516" y="6062532"/>
                <a:ext cx="1537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9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THRIVING    </a:t>
                </a:r>
                <a:r>
                  <a:rPr lang="en-BR" sz="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&gt; 80% SCORE</a:t>
                </a:r>
              </a:p>
            </p:txBody>
          </p:sp>
        </p:grpSp>
      </p:grp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61A7636-7646-50E2-164E-389FBFE21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243976"/>
              </p:ext>
            </p:extLst>
          </p:nvPr>
        </p:nvGraphicFramePr>
        <p:xfrm>
          <a:off x="373891" y="5566542"/>
          <a:ext cx="6110217" cy="316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89C3B4E-F5D0-F95B-DFBE-2B3AAC23D86D}"/>
              </a:ext>
            </a:extLst>
          </p:cNvPr>
          <p:cNvSpPr txBox="1"/>
          <p:nvPr/>
        </p:nvSpPr>
        <p:spPr>
          <a:xfrm>
            <a:off x="539759" y="5394446"/>
            <a:ext cx="14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FDB037-56D7-3154-AF43-86D8E38EF344}"/>
              </a:ext>
            </a:extLst>
          </p:cNvPr>
          <p:cNvSpPr txBox="1"/>
          <p:nvPr/>
        </p:nvSpPr>
        <p:spPr>
          <a:xfrm>
            <a:off x="5039938" y="5394446"/>
            <a:ext cx="141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B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AVERAGE SCORES</a:t>
            </a:r>
          </a:p>
        </p:txBody>
      </p:sp>
    </p:spTree>
    <p:extLst>
      <p:ext uri="{BB962C8B-B14F-4D97-AF65-F5344CB8AC3E}">
        <p14:creationId xmlns:p14="http://schemas.microsoft.com/office/powerpoint/2010/main" val="13971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4042</TotalTime>
  <Words>555</Words>
  <Application>Microsoft Macintosh PowerPoint</Application>
  <PresentationFormat>A4 Paper (210x297 mm)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Ishida</dc:creator>
  <cp:lastModifiedBy>Ricardo Ishida</cp:lastModifiedBy>
  <cp:revision>7</cp:revision>
  <dcterms:created xsi:type="dcterms:W3CDTF">2024-02-04T06:13:51Z</dcterms:created>
  <dcterms:modified xsi:type="dcterms:W3CDTF">2024-02-07T11:05:55Z</dcterms:modified>
</cp:coreProperties>
</file>