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55"/>
  </p:notesMasterIdLst>
  <p:sldIdLst>
    <p:sldId id="579" r:id="rId2"/>
    <p:sldId id="736" r:id="rId3"/>
    <p:sldId id="776" r:id="rId4"/>
    <p:sldId id="777" r:id="rId5"/>
    <p:sldId id="778" r:id="rId6"/>
    <p:sldId id="828" r:id="rId7"/>
    <p:sldId id="827" r:id="rId8"/>
    <p:sldId id="824" r:id="rId9"/>
    <p:sldId id="829" r:id="rId10"/>
    <p:sldId id="764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18" r:id="rId42"/>
    <p:sldId id="819" r:id="rId43"/>
    <p:sldId id="820" r:id="rId44"/>
    <p:sldId id="821" r:id="rId45"/>
    <p:sldId id="822" r:id="rId46"/>
    <p:sldId id="823" r:id="rId47"/>
    <p:sldId id="830" r:id="rId48"/>
    <p:sldId id="831" r:id="rId49"/>
    <p:sldId id="835" r:id="rId50"/>
    <p:sldId id="832" r:id="rId51"/>
    <p:sldId id="833" r:id="rId52"/>
    <p:sldId id="834" r:id="rId53"/>
    <p:sldId id="344" r:id="rId5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ar Virani" initials="SV" lastIdx="1" clrIdx="0">
    <p:extLst>
      <p:ext uri="{19B8F6BF-5375-455C-9EA6-DF929625EA0E}">
        <p15:presenceInfo xmlns:p15="http://schemas.microsoft.com/office/powerpoint/2012/main" userId="Sagar Vir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5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AAAED-27AD-45B7-91D9-56C3E6822242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9C7C6-ED79-4CA1-935C-DBC830B2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0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69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764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373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508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177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64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754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024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795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293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9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652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281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335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751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199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426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46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002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5680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761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7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6350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626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583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895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97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2665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8646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7671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7751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1594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82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3406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2088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1046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2244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9539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8534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7570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3924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2742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2493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50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3969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3816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92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18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282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07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18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5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4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7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1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7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9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entury Gothic" pitchFamily="34" charset="0"/>
              </a:rPr>
              <a:t>Analysis &amp; Design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5181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Century Gothic" pitchFamily="34" charset="0"/>
              </a:rPr>
              <a:t>Prepared by:-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entury Gothic" pitchFamily="34" charset="0"/>
              </a:rPr>
              <a:t>	</a:t>
            </a:r>
            <a:r>
              <a:rPr lang="en-US" sz="2400" dirty="0" err="1">
                <a:latin typeface="Century Gothic" pitchFamily="34" charset="0"/>
              </a:rPr>
              <a:t>Sagar</a:t>
            </a:r>
            <a:r>
              <a:rPr lang="en-US" sz="2400" dirty="0">
                <a:latin typeface="Century Gothic" pitchFamily="34" charset="0"/>
              </a:rPr>
              <a:t> </a:t>
            </a:r>
            <a:r>
              <a:rPr lang="en-US" sz="2400" dirty="0" err="1">
                <a:latin typeface="Century Gothic" pitchFamily="34" charset="0"/>
              </a:rPr>
              <a:t>Virani</a:t>
            </a:r>
            <a:r>
              <a:rPr lang="en-US" sz="2400" dirty="0">
                <a:latin typeface="Century Gothic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entury Gothic" pitchFamily="34" charset="0"/>
              </a:rPr>
              <a:t>	Assistant Professor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entury Gothic" pitchFamily="34" charset="0"/>
              </a:rPr>
              <a:t>	Computer 	Engineering 	Department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entury Gothic" pitchFamily="34" charset="0"/>
              </a:rPr>
              <a:t>	VVP Engineering College</a:t>
            </a:r>
          </a:p>
        </p:txBody>
      </p:sp>
      <p:pic>
        <p:nvPicPr>
          <p:cNvPr id="4" name="Picture 3" descr="C:\Users\vvpstaff\Desktop\cs161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30805"/>
            <a:ext cx="2963545" cy="293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EDAFA8-2BB7-4FF1-BE37-71F9B668977D}"/>
              </a:ext>
            </a:extLst>
          </p:cNvPr>
          <p:cNvSpPr txBox="1"/>
          <p:nvPr/>
        </p:nvSpPr>
        <p:spPr>
          <a:xfrm>
            <a:off x="457200" y="1284070"/>
            <a:ext cx="3124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dirty="0">
                <a:latin typeface="Century Gothic" pitchFamily="34" charset="0"/>
              </a:rPr>
              <a:t>Longest Common Subsequence Problem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6663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 A, B, C, B, D, A, B &gt; and Y = &lt; B, D, C,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3682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94" grpId="0"/>
      <p:bldP spid="107" grpId="0"/>
      <p:bldP spid="82" grpId="0"/>
      <p:bldP spid="161" grpId="0"/>
      <p:bldP spid="162" grpId="0"/>
      <p:bldP spid="163" grpId="0"/>
      <p:bldP spid="164" grpId="0"/>
      <p:bldP spid="165" grpId="0"/>
      <p:bldP spid="166" grpId="0"/>
      <p:bldP spid="1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</a:t>
            </a:r>
            <a:r>
              <a:rPr lang="en-US" altLang="en-US" sz="1600" dirty="0">
                <a:latin typeface="Century Gothic" panose="020B0502020202020204" pitchFamily="34" charset="0"/>
              </a:rPr>
              <a:t>, B, C, B,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</a:t>
            </a:r>
            <a:r>
              <a:rPr lang="en-US" altLang="en-US" sz="1600" dirty="0">
                <a:latin typeface="Century Gothic" panose="020B0502020202020204" pitchFamily="34" charset="0"/>
              </a:rPr>
              <a:t>, D, C,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9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</a:t>
            </a:r>
            <a:r>
              <a:rPr lang="en-US" altLang="en-US" sz="1600" dirty="0">
                <a:latin typeface="Century Gothic" panose="020B0502020202020204" pitchFamily="34" charset="0"/>
              </a:rPr>
              <a:t>, B, C, B,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</a:t>
            </a:r>
            <a:r>
              <a:rPr lang="en-US" altLang="en-US" sz="1600" dirty="0">
                <a:latin typeface="Century Gothic" panose="020B0502020202020204" pitchFamily="34" charset="0"/>
              </a:rPr>
              <a:t>, C,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3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</a:t>
            </a:r>
            <a:r>
              <a:rPr lang="en-US" altLang="en-US" sz="1600" dirty="0">
                <a:latin typeface="Century Gothic" panose="020B0502020202020204" pitchFamily="34" charset="0"/>
              </a:rPr>
              <a:t>, B, C, B,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D, C</a:t>
            </a:r>
            <a:r>
              <a:rPr lang="en-US" altLang="en-US" sz="1600" dirty="0">
                <a:latin typeface="Century Gothic" panose="020B0502020202020204" pitchFamily="34" charset="0"/>
              </a:rPr>
              <a:t>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32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</a:t>
            </a:r>
            <a:r>
              <a:rPr lang="en-US" altLang="en-US" sz="1600" dirty="0">
                <a:latin typeface="Century Gothic" panose="020B0502020202020204" pitchFamily="34" charset="0"/>
              </a:rPr>
              <a:t>, B, C, B,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D, C, A</a:t>
            </a:r>
            <a:r>
              <a:rPr lang="en-US" altLang="en-US" sz="1600" dirty="0">
                <a:latin typeface="Century Gothic" panose="020B0502020202020204" pitchFamily="34" charset="0"/>
              </a:rPr>
              <a:t>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7FD39D-8FDA-445F-9206-14F404D02553}"/>
              </a:ext>
            </a:extLst>
          </p:cNvPr>
          <p:cNvCxnSpPr>
            <a:cxnSpLocks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93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</a:t>
            </a:r>
            <a:r>
              <a:rPr lang="en-US" altLang="en-US" sz="1600" dirty="0">
                <a:latin typeface="Century Gothic" panose="020B0502020202020204" pitchFamily="34" charset="0"/>
              </a:rPr>
              <a:t>, B, C, B,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D, C, A, B</a:t>
            </a:r>
            <a:r>
              <a:rPr lang="en-US" altLang="en-US" sz="1600" dirty="0">
                <a:latin typeface="Century Gothic" panose="020B0502020202020204" pitchFamily="34" charset="0"/>
              </a:rPr>
              <a:t>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EB6606-1119-43C7-AF4C-05388B6C1B48}"/>
              </a:ext>
            </a:extLst>
          </p:cNvPr>
          <p:cNvCxnSpPr>
            <a:cxnSpLocks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8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</a:t>
            </a:r>
            <a:r>
              <a:rPr lang="en-US" altLang="en-US" sz="1600" dirty="0">
                <a:latin typeface="Century Gothic" panose="020B0502020202020204" pitchFamily="34" charset="0"/>
              </a:rPr>
              <a:t>, B, C, B,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D, C, A, B, A </a:t>
            </a:r>
            <a:r>
              <a:rPr lang="en-US" altLang="en-US" sz="1600" dirty="0">
                <a:latin typeface="Century Gothic" panose="020B0502020202020204" pitchFamily="34" charset="0"/>
              </a:rPr>
              <a:t>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3840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BF4C69-FB76-40CF-B48A-17E9A9BA5A78}"/>
              </a:ext>
            </a:extLst>
          </p:cNvPr>
          <p:cNvCxnSpPr>
            <a:cxnSpLocks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F95291-EFAB-498E-BAF8-2916546D9AF2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A, B</a:t>
            </a:r>
            <a:r>
              <a:rPr lang="en-US" altLang="en-US" sz="1600" dirty="0">
                <a:latin typeface="Century Gothic" panose="020B0502020202020204" pitchFamily="34" charset="0"/>
              </a:rPr>
              <a:t>, C, B,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</a:t>
            </a:r>
            <a:r>
              <a:rPr lang="en-US" altLang="en-US" sz="1600" dirty="0">
                <a:latin typeface="Century Gothic" panose="020B0502020202020204" pitchFamily="34" charset="0"/>
              </a:rPr>
              <a:t>, D, C,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7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A, B</a:t>
            </a:r>
            <a:r>
              <a:rPr lang="en-US" altLang="en-US" sz="1600" dirty="0">
                <a:latin typeface="Century Gothic" panose="020B0502020202020204" pitchFamily="34" charset="0"/>
              </a:rPr>
              <a:t>, C, B,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</a:t>
            </a:r>
            <a:r>
              <a:rPr lang="en-US" altLang="en-US" sz="1600" dirty="0">
                <a:latin typeface="Century Gothic" panose="020B0502020202020204" pitchFamily="34" charset="0"/>
              </a:rPr>
              <a:t>, C,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49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A, B</a:t>
            </a:r>
            <a:r>
              <a:rPr lang="en-US" altLang="en-US" sz="1600" dirty="0">
                <a:latin typeface="Century Gothic" panose="020B0502020202020204" pitchFamily="34" charset="0"/>
              </a:rPr>
              <a:t>, C, B,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D, C</a:t>
            </a:r>
            <a:r>
              <a:rPr lang="en-US" altLang="en-US" sz="1600" dirty="0">
                <a:latin typeface="Century Gothic" panose="020B0502020202020204" pitchFamily="34" charset="0"/>
              </a:rPr>
              <a:t>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4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Biological applications often need to compare the DNA of two or more different organisms.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DNA consists of bases: Adenine, Guanine, Cytosine and Thymine: {A, C, G, T}.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One reason to compare DNA is to determine how “similar” the two strands are, as some measure of how closely related the two organisms are.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Similarity: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200" dirty="0">
                <a:latin typeface="Century Gothic" panose="020B0502020202020204" pitchFamily="34" charset="0"/>
              </a:rPr>
              <a:t>One is a substring of another.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200" dirty="0">
                <a:latin typeface="Century Gothic" panose="020B0502020202020204" pitchFamily="34" charset="0"/>
              </a:rPr>
              <a:t>Number of changes required to turn one into the other.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200" dirty="0">
                <a:latin typeface="Century Gothic" panose="020B0502020202020204" pitchFamily="34" charset="0"/>
              </a:rPr>
              <a:t>Longest common subsequence.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7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 A, B, C, B,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D, C, A</a:t>
            </a:r>
            <a:r>
              <a:rPr lang="en-US" altLang="en-US" sz="1600" dirty="0">
                <a:latin typeface="Century Gothic" panose="020B0502020202020204" pitchFamily="34" charset="0"/>
              </a:rPr>
              <a:t>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8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A, B</a:t>
            </a:r>
            <a:r>
              <a:rPr lang="en-US" altLang="en-US" sz="1600" dirty="0">
                <a:latin typeface="Century Gothic" panose="020B0502020202020204" pitchFamily="34" charset="0"/>
              </a:rPr>
              <a:t>, C, B,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D, C, A, B</a:t>
            </a:r>
            <a:r>
              <a:rPr lang="en-US" altLang="en-US" sz="1600" dirty="0">
                <a:latin typeface="Century Gothic" panose="020B0502020202020204" pitchFamily="34" charset="0"/>
              </a:rPr>
              <a:t>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61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A, B</a:t>
            </a:r>
            <a:r>
              <a:rPr lang="en-US" altLang="en-US" sz="1600" dirty="0">
                <a:latin typeface="Century Gothic" panose="020B0502020202020204" pitchFamily="34" charset="0"/>
              </a:rPr>
              <a:t>, C, B,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D, C, A, B, A </a:t>
            </a:r>
            <a:r>
              <a:rPr lang="en-US" altLang="en-US" sz="1600" dirty="0">
                <a:latin typeface="Century Gothic" panose="020B0502020202020204" pitchFamily="34" charset="0"/>
              </a:rPr>
              <a:t>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8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A, B, C</a:t>
            </a:r>
            <a:r>
              <a:rPr lang="en-US" altLang="en-US" sz="1600" dirty="0">
                <a:latin typeface="Century Gothic" panose="020B0502020202020204" pitchFamily="34" charset="0"/>
              </a:rPr>
              <a:t>, B,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</a:t>
            </a:r>
            <a:r>
              <a:rPr lang="en-US" altLang="en-US" sz="1600" dirty="0">
                <a:latin typeface="Century Gothic" panose="020B0502020202020204" pitchFamily="34" charset="0"/>
              </a:rPr>
              <a:t>, D, C,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4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A, B, C</a:t>
            </a:r>
            <a:r>
              <a:rPr lang="en-US" altLang="en-US" sz="1600" dirty="0">
                <a:latin typeface="Century Gothic" panose="020B0502020202020204" pitchFamily="34" charset="0"/>
              </a:rPr>
              <a:t>, B,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</a:t>
            </a:r>
            <a:r>
              <a:rPr lang="en-US" altLang="en-US" sz="1600" dirty="0">
                <a:latin typeface="Century Gothic" panose="020B0502020202020204" pitchFamily="34" charset="0"/>
              </a:rPr>
              <a:t>, C,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56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A, B, C</a:t>
            </a:r>
            <a:r>
              <a:rPr lang="en-US" altLang="en-US" sz="1600" dirty="0">
                <a:latin typeface="Century Gothic" panose="020B0502020202020204" pitchFamily="34" charset="0"/>
              </a:rPr>
              <a:t>, B,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D, C</a:t>
            </a:r>
            <a:r>
              <a:rPr lang="en-US" altLang="en-US" sz="1600" dirty="0">
                <a:latin typeface="Century Gothic" panose="020B0502020202020204" pitchFamily="34" charset="0"/>
              </a:rPr>
              <a:t>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A, B, C</a:t>
            </a:r>
            <a:r>
              <a:rPr lang="en-US" altLang="en-US" sz="1600" dirty="0">
                <a:latin typeface="Century Gothic" panose="020B0502020202020204" pitchFamily="34" charset="0"/>
              </a:rPr>
              <a:t>, B,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D, C, A</a:t>
            </a:r>
            <a:r>
              <a:rPr lang="en-US" altLang="en-US" sz="1600" dirty="0">
                <a:latin typeface="Century Gothic" panose="020B0502020202020204" pitchFamily="34" charset="0"/>
              </a:rPr>
              <a:t>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1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A, B, C</a:t>
            </a:r>
            <a:r>
              <a:rPr lang="en-US" altLang="en-US" sz="1600" dirty="0">
                <a:latin typeface="Century Gothic" panose="020B0502020202020204" pitchFamily="34" charset="0"/>
              </a:rPr>
              <a:t>, B,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D, C, A, B</a:t>
            </a:r>
            <a:r>
              <a:rPr lang="en-US" altLang="en-US" sz="1600" dirty="0">
                <a:latin typeface="Century Gothic" panose="020B0502020202020204" pitchFamily="34" charset="0"/>
              </a:rPr>
              <a:t>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717FEB-5C4F-412A-93CF-50D046199A4F}"/>
              </a:ext>
            </a:extLst>
          </p:cNvPr>
          <p:cNvSpPr txBox="1"/>
          <p:nvPr/>
        </p:nvSpPr>
        <p:spPr>
          <a:xfrm>
            <a:off x="3327012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A6F01-D26E-43B0-BB6E-F9720A9C7537}"/>
              </a:ext>
            </a:extLst>
          </p:cNvPr>
          <p:cNvCxnSpPr>
            <a:cxnSpLocks/>
          </p:cNvCxnSpPr>
          <p:nvPr/>
        </p:nvCxnSpPr>
        <p:spPr>
          <a:xfrm flipV="1">
            <a:off x="3667571" y="375465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89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A, B, C</a:t>
            </a:r>
            <a:r>
              <a:rPr lang="en-US" altLang="en-US" sz="1600" dirty="0">
                <a:latin typeface="Century Gothic" panose="020B0502020202020204" pitchFamily="34" charset="0"/>
              </a:rPr>
              <a:t>, B,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D, C, A, B, A </a:t>
            </a:r>
            <a:r>
              <a:rPr lang="en-US" altLang="en-US" sz="1600" dirty="0">
                <a:latin typeface="Century Gothic" panose="020B0502020202020204" pitchFamily="34" charset="0"/>
              </a:rPr>
              <a:t>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717FEB-5C4F-412A-93CF-50D046199A4F}"/>
              </a:ext>
            </a:extLst>
          </p:cNvPr>
          <p:cNvSpPr txBox="1"/>
          <p:nvPr/>
        </p:nvSpPr>
        <p:spPr>
          <a:xfrm>
            <a:off x="3327012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A6F01-D26E-43B0-BB6E-F9720A9C7537}"/>
              </a:ext>
            </a:extLst>
          </p:cNvPr>
          <p:cNvCxnSpPr>
            <a:cxnSpLocks/>
          </p:cNvCxnSpPr>
          <p:nvPr/>
        </p:nvCxnSpPr>
        <p:spPr>
          <a:xfrm flipV="1">
            <a:off x="3667571" y="375465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B954B2-CC5D-4494-879D-D31BE5B1B37F}"/>
              </a:ext>
            </a:extLst>
          </p:cNvPr>
          <p:cNvSpPr txBox="1"/>
          <p:nvPr/>
        </p:nvSpPr>
        <p:spPr>
          <a:xfrm>
            <a:off x="395654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2FE90B-88B2-41C8-87FA-5F496F26FDB9}"/>
              </a:ext>
            </a:extLst>
          </p:cNvPr>
          <p:cNvCxnSpPr>
            <a:cxnSpLocks/>
          </p:cNvCxnSpPr>
          <p:nvPr/>
        </p:nvCxnSpPr>
        <p:spPr>
          <a:xfrm flipV="1">
            <a:off x="4291239" y="376779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2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A, B, C, B</a:t>
            </a:r>
            <a:r>
              <a:rPr lang="en-US" altLang="en-US" sz="1600" dirty="0">
                <a:latin typeface="Century Gothic" panose="020B0502020202020204" pitchFamily="34" charset="0"/>
              </a:rPr>
              <a:t>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</a:t>
            </a:r>
            <a:r>
              <a:rPr lang="en-US" altLang="en-US" sz="1600" dirty="0">
                <a:latin typeface="Century Gothic" panose="020B0502020202020204" pitchFamily="34" charset="0"/>
              </a:rPr>
              <a:t>, D, C,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717FEB-5C4F-412A-93CF-50D046199A4F}"/>
              </a:ext>
            </a:extLst>
          </p:cNvPr>
          <p:cNvSpPr txBox="1"/>
          <p:nvPr/>
        </p:nvSpPr>
        <p:spPr>
          <a:xfrm>
            <a:off x="3327012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A6F01-D26E-43B0-BB6E-F9720A9C7537}"/>
              </a:ext>
            </a:extLst>
          </p:cNvPr>
          <p:cNvCxnSpPr>
            <a:cxnSpLocks/>
          </p:cNvCxnSpPr>
          <p:nvPr/>
        </p:nvCxnSpPr>
        <p:spPr>
          <a:xfrm flipV="1">
            <a:off x="3667571" y="375465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B954B2-CC5D-4494-879D-D31BE5B1B37F}"/>
              </a:ext>
            </a:extLst>
          </p:cNvPr>
          <p:cNvSpPr txBox="1"/>
          <p:nvPr/>
        </p:nvSpPr>
        <p:spPr>
          <a:xfrm>
            <a:off x="395654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2FE90B-88B2-41C8-87FA-5F496F26FDB9}"/>
              </a:ext>
            </a:extLst>
          </p:cNvPr>
          <p:cNvCxnSpPr>
            <a:cxnSpLocks/>
          </p:cNvCxnSpPr>
          <p:nvPr/>
        </p:nvCxnSpPr>
        <p:spPr>
          <a:xfrm flipV="1">
            <a:off x="4291239" y="376779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D6C9DB-3932-4850-B30F-8BFC265816DA}"/>
              </a:ext>
            </a:extLst>
          </p:cNvPr>
          <p:cNvSpPr txBox="1"/>
          <p:nvPr/>
        </p:nvSpPr>
        <p:spPr>
          <a:xfrm>
            <a:off x="1029290" y="46651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C6892A-2467-4FD4-8BA9-909892D20D2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3434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-7620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1600" b="1" dirty="0">
                <a:latin typeface="Century Gothic" panose="020B0502020202020204" pitchFamily="34" charset="0"/>
              </a:rPr>
              <a:t>Subsequence:</a:t>
            </a:r>
            <a:r>
              <a:rPr lang="en-US" altLang="en-US" sz="1600" dirty="0">
                <a:latin typeface="Century Gothic" panose="020B0502020202020204" pitchFamily="34" charset="0"/>
              </a:rPr>
              <a:t> Subsequence of a given sequence is just the given sequence with zero or more elements left out. For a given sequence X = &lt;</a:t>
            </a:r>
            <a:r>
              <a:rPr lang="en-US" sz="1600" dirty="0">
                <a:latin typeface="Century Gothic" panose="020B0502020202020204" pitchFamily="34" charset="0"/>
              </a:rPr>
              <a:t>x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,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sz="1600" dirty="0">
                <a:latin typeface="Century Gothic" panose="020B0502020202020204" pitchFamily="34" charset="0"/>
              </a:rPr>
              <a:t>x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,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x</a:t>
            </a:r>
            <a:r>
              <a:rPr lang="en-US" sz="1600" baseline="-25000" dirty="0"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, …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,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altLang="en-US" sz="1600" dirty="0">
                <a:latin typeface="Century Gothic" panose="020B0502020202020204" pitchFamily="34" charset="0"/>
              </a:rPr>
              <a:t>&gt;, another sequence Z = &lt;z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,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z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,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z</a:t>
            </a:r>
            <a:r>
              <a:rPr lang="en-US" sz="1600" baseline="-25000" dirty="0"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, …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,</a:t>
            </a:r>
            <a:r>
              <a:rPr lang="en-US" sz="1600" dirty="0" err="1">
                <a:latin typeface="Century Gothic" panose="020B0502020202020204" pitchFamily="34" charset="0"/>
              </a:rPr>
              <a:t>z</a:t>
            </a:r>
            <a:r>
              <a:rPr lang="en-US" sz="1600" baseline="-25000" dirty="0" err="1">
                <a:latin typeface="Century Gothic" panose="020B0502020202020204" pitchFamily="34" charset="0"/>
              </a:rPr>
              <a:t>k</a:t>
            </a:r>
            <a:r>
              <a:rPr lang="en-US" altLang="en-US" sz="1600" dirty="0">
                <a:latin typeface="Century Gothic" panose="020B0502020202020204" pitchFamily="34" charset="0"/>
              </a:rPr>
              <a:t>&gt; is a subsequence of X if there exists a strictly increasing sequence &lt;</a:t>
            </a:r>
            <a:r>
              <a:rPr lang="en-US" sz="1600" dirty="0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,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sz="1600" dirty="0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,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, …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,</a:t>
            </a: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 dirty="0" err="1">
                <a:latin typeface="Century Gothic" panose="020B0502020202020204" pitchFamily="34" charset="0"/>
              </a:rPr>
              <a:t>k</a:t>
            </a:r>
            <a:r>
              <a:rPr lang="en-US" altLang="en-US" sz="1600" dirty="0">
                <a:latin typeface="Century Gothic" panose="020B0502020202020204" pitchFamily="34" charset="0"/>
              </a:rPr>
              <a:t>&gt; of indices of X such that for all j = 1, 2, 3, … ,k, we have 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ij</a:t>
            </a:r>
            <a:r>
              <a:rPr lang="en-US" sz="1600" dirty="0">
                <a:latin typeface="Century Gothic" panose="020B0502020202020204" pitchFamily="34" charset="0"/>
              </a:rPr>
              <a:t> =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sz="1600" dirty="0" err="1">
                <a:latin typeface="Century Gothic" panose="020B0502020202020204" pitchFamily="34" charset="0"/>
              </a:rPr>
              <a:t>z</a:t>
            </a:r>
            <a:r>
              <a:rPr lang="en-US" sz="1600" baseline="-25000" dirty="0" err="1">
                <a:latin typeface="Century Gothic" panose="020B0502020202020204" pitchFamily="34" charset="0"/>
              </a:rPr>
              <a:t>j</a:t>
            </a:r>
            <a:r>
              <a:rPr lang="en-US" altLang="en-US" sz="1600" dirty="0">
                <a:latin typeface="Century Gothic" panose="020B0502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For example,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X = &lt; A, B, C, B, D, A, B&gt;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Z = &lt; B, C, D, B&gt; with corresponding index sequence &lt; 2, 3, 5, 7&gt;.</a:t>
            </a:r>
            <a:endParaRPr lang="en-US" altLang="en-US" sz="12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Given two sequences X and Y, we say that a sequence Z is a common subsequence of X and Y if Z is a subsequence of both X and Y.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For example,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X = &lt; A, B, C, B, D, A, B&gt; and Y = &lt; B, D, C, A, B, A&gt;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Z = &lt; B, C, A &gt; is a common subsequence.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Z = &lt; B, C, B, A &gt; or &lt; B, D, A, B &gt; is the longest common subsequence.</a:t>
            </a:r>
          </a:p>
        </p:txBody>
      </p:sp>
    </p:spTree>
    <p:extLst>
      <p:ext uri="{BB962C8B-B14F-4D97-AF65-F5344CB8AC3E}">
        <p14:creationId xmlns:p14="http://schemas.microsoft.com/office/powerpoint/2010/main" val="26411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A, B, C, B</a:t>
            </a:r>
            <a:r>
              <a:rPr lang="en-US" altLang="en-US" sz="1600" dirty="0">
                <a:latin typeface="Century Gothic" panose="020B0502020202020204" pitchFamily="34" charset="0"/>
              </a:rPr>
              <a:t>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</a:t>
            </a:r>
            <a:r>
              <a:rPr lang="en-US" altLang="en-US" sz="1600" dirty="0">
                <a:latin typeface="Century Gothic" panose="020B0502020202020204" pitchFamily="34" charset="0"/>
              </a:rPr>
              <a:t>, C,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717FEB-5C4F-412A-93CF-50D046199A4F}"/>
              </a:ext>
            </a:extLst>
          </p:cNvPr>
          <p:cNvSpPr txBox="1"/>
          <p:nvPr/>
        </p:nvSpPr>
        <p:spPr>
          <a:xfrm>
            <a:off x="3327012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A6F01-D26E-43B0-BB6E-F9720A9C7537}"/>
              </a:ext>
            </a:extLst>
          </p:cNvPr>
          <p:cNvCxnSpPr>
            <a:cxnSpLocks/>
          </p:cNvCxnSpPr>
          <p:nvPr/>
        </p:nvCxnSpPr>
        <p:spPr>
          <a:xfrm flipV="1">
            <a:off x="3667571" y="375465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B954B2-CC5D-4494-879D-D31BE5B1B37F}"/>
              </a:ext>
            </a:extLst>
          </p:cNvPr>
          <p:cNvSpPr txBox="1"/>
          <p:nvPr/>
        </p:nvSpPr>
        <p:spPr>
          <a:xfrm>
            <a:off x="395654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2FE90B-88B2-41C8-87FA-5F496F26FDB9}"/>
              </a:ext>
            </a:extLst>
          </p:cNvPr>
          <p:cNvCxnSpPr>
            <a:cxnSpLocks/>
          </p:cNvCxnSpPr>
          <p:nvPr/>
        </p:nvCxnSpPr>
        <p:spPr>
          <a:xfrm flipV="1">
            <a:off x="4291239" y="376779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D6C9DB-3932-4850-B30F-8BFC265816DA}"/>
              </a:ext>
            </a:extLst>
          </p:cNvPr>
          <p:cNvSpPr txBox="1"/>
          <p:nvPr/>
        </p:nvSpPr>
        <p:spPr>
          <a:xfrm>
            <a:off x="1029290" y="46651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C6892A-2467-4FD4-8BA9-909892D20D2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3434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D7014D3-D01D-4592-ADEB-67B25B6B00FB}"/>
              </a:ext>
            </a:extLst>
          </p:cNvPr>
          <p:cNvSpPr txBox="1"/>
          <p:nvPr/>
        </p:nvSpPr>
        <p:spPr>
          <a:xfrm>
            <a:off x="1472422" y="46649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9FA31C-7C88-4EAC-8165-150AE2987806}"/>
              </a:ext>
            </a:extLst>
          </p:cNvPr>
          <p:cNvCxnSpPr>
            <a:cxnSpLocks/>
          </p:cNvCxnSpPr>
          <p:nvPr/>
        </p:nvCxnSpPr>
        <p:spPr>
          <a:xfrm flipV="1">
            <a:off x="1814732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3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A, B, C, B</a:t>
            </a:r>
            <a:r>
              <a:rPr lang="en-US" altLang="en-US" sz="1600" dirty="0">
                <a:latin typeface="Century Gothic" panose="020B0502020202020204" pitchFamily="34" charset="0"/>
              </a:rPr>
              <a:t>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D, C</a:t>
            </a:r>
            <a:r>
              <a:rPr lang="en-US" altLang="en-US" sz="1600" dirty="0">
                <a:latin typeface="Century Gothic" panose="020B0502020202020204" pitchFamily="34" charset="0"/>
              </a:rPr>
              <a:t>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717FEB-5C4F-412A-93CF-50D046199A4F}"/>
              </a:ext>
            </a:extLst>
          </p:cNvPr>
          <p:cNvSpPr txBox="1"/>
          <p:nvPr/>
        </p:nvSpPr>
        <p:spPr>
          <a:xfrm>
            <a:off x="3327012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A6F01-D26E-43B0-BB6E-F9720A9C7537}"/>
              </a:ext>
            </a:extLst>
          </p:cNvPr>
          <p:cNvCxnSpPr>
            <a:cxnSpLocks/>
          </p:cNvCxnSpPr>
          <p:nvPr/>
        </p:nvCxnSpPr>
        <p:spPr>
          <a:xfrm flipV="1">
            <a:off x="3667571" y="375465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B954B2-CC5D-4494-879D-D31BE5B1B37F}"/>
              </a:ext>
            </a:extLst>
          </p:cNvPr>
          <p:cNvSpPr txBox="1"/>
          <p:nvPr/>
        </p:nvSpPr>
        <p:spPr>
          <a:xfrm>
            <a:off x="395654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2FE90B-88B2-41C8-87FA-5F496F26FDB9}"/>
              </a:ext>
            </a:extLst>
          </p:cNvPr>
          <p:cNvCxnSpPr>
            <a:cxnSpLocks/>
          </p:cNvCxnSpPr>
          <p:nvPr/>
        </p:nvCxnSpPr>
        <p:spPr>
          <a:xfrm flipV="1">
            <a:off x="4291239" y="376779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D6C9DB-3932-4850-B30F-8BFC265816DA}"/>
              </a:ext>
            </a:extLst>
          </p:cNvPr>
          <p:cNvSpPr txBox="1"/>
          <p:nvPr/>
        </p:nvSpPr>
        <p:spPr>
          <a:xfrm>
            <a:off x="1029290" y="46651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C6892A-2467-4FD4-8BA9-909892D20D2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3434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D7014D3-D01D-4592-ADEB-67B25B6B00FB}"/>
              </a:ext>
            </a:extLst>
          </p:cNvPr>
          <p:cNvSpPr txBox="1"/>
          <p:nvPr/>
        </p:nvSpPr>
        <p:spPr>
          <a:xfrm>
            <a:off x="1472422" y="46649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9FA31C-7C88-4EAC-8165-150AE2987806}"/>
              </a:ext>
            </a:extLst>
          </p:cNvPr>
          <p:cNvCxnSpPr>
            <a:cxnSpLocks/>
          </p:cNvCxnSpPr>
          <p:nvPr/>
        </p:nvCxnSpPr>
        <p:spPr>
          <a:xfrm flipV="1">
            <a:off x="1814732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6B00A55-A0E3-49EA-95FD-D63DB6C1D59E}"/>
              </a:ext>
            </a:extLst>
          </p:cNvPr>
          <p:cNvSpPr txBox="1"/>
          <p:nvPr/>
        </p:nvSpPr>
        <p:spPr>
          <a:xfrm>
            <a:off x="2113672" y="46651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BD957-0C7D-43B4-8391-D50C14601040}"/>
              </a:ext>
            </a:extLst>
          </p:cNvPr>
          <p:cNvCxnSpPr>
            <a:cxnSpLocks/>
          </p:cNvCxnSpPr>
          <p:nvPr/>
        </p:nvCxnSpPr>
        <p:spPr>
          <a:xfrm flipV="1">
            <a:off x="2462439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94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A, B, C, B</a:t>
            </a:r>
            <a:r>
              <a:rPr lang="en-US" altLang="en-US" sz="1600" dirty="0">
                <a:latin typeface="Century Gothic" panose="020B0502020202020204" pitchFamily="34" charset="0"/>
              </a:rPr>
              <a:t>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D, C, A</a:t>
            </a:r>
            <a:r>
              <a:rPr lang="en-US" altLang="en-US" sz="1600" dirty="0">
                <a:latin typeface="Century Gothic" panose="020B0502020202020204" pitchFamily="34" charset="0"/>
              </a:rPr>
              <a:t>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717FEB-5C4F-412A-93CF-50D046199A4F}"/>
              </a:ext>
            </a:extLst>
          </p:cNvPr>
          <p:cNvSpPr txBox="1"/>
          <p:nvPr/>
        </p:nvSpPr>
        <p:spPr>
          <a:xfrm>
            <a:off x="3327012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A6F01-D26E-43B0-BB6E-F9720A9C7537}"/>
              </a:ext>
            </a:extLst>
          </p:cNvPr>
          <p:cNvCxnSpPr>
            <a:cxnSpLocks/>
          </p:cNvCxnSpPr>
          <p:nvPr/>
        </p:nvCxnSpPr>
        <p:spPr>
          <a:xfrm flipV="1">
            <a:off x="3667571" y="375465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B954B2-CC5D-4494-879D-D31BE5B1B37F}"/>
              </a:ext>
            </a:extLst>
          </p:cNvPr>
          <p:cNvSpPr txBox="1"/>
          <p:nvPr/>
        </p:nvSpPr>
        <p:spPr>
          <a:xfrm>
            <a:off x="395654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2FE90B-88B2-41C8-87FA-5F496F26FDB9}"/>
              </a:ext>
            </a:extLst>
          </p:cNvPr>
          <p:cNvCxnSpPr>
            <a:cxnSpLocks/>
          </p:cNvCxnSpPr>
          <p:nvPr/>
        </p:nvCxnSpPr>
        <p:spPr>
          <a:xfrm flipV="1">
            <a:off x="4291239" y="376779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D6C9DB-3932-4850-B30F-8BFC265816DA}"/>
              </a:ext>
            </a:extLst>
          </p:cNvPr>
          <p:cNvSpPr txBox="1"/>
          <p:nvPr/>
        </p:nvSpPr>
        <p:spPr>
          <a:xfrm>
            <a:off x="1029290" y="46651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C6892A-2467-4FD4-8BA9-909892D20D2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3434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D7014D3-D01D-4592-ADEB-67B25B6B00FB}"/>
              </a:ext>
            </a:extLst>
          </p:cNvPr>
          <p:cNvSpPr txBox="1"/>
          <p:nvPr/>
        </p:nvSpPr>
        <p:spPr>
          <a:xfrm>
            <a:off x="1472422" y="46649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9FA31C-7C88-4EAC-8165-150AE2987806}"/>
              </a:ext>
            </a:extLst>
          </p:cNvPr>
          <p:cNvCxnSpPr>
            <a:cxnSpLocks/>
          </p:cNvCxnSpPr>
          <p:nvPr/>
        </p:nvCxnSpPr>
        <p:spPr>
          <a:xfrm flipV="1">
            <a:off x="1814732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6B00A55-A0E3-49EA-95FD-D63DB6C1D59E}"/>
              </a:ext>
            </a:extLst>
          </p:cNvPr>
          <p:cNvSpPr txBox="1"/>
          <p:nvPr/>
        </p:nvSpPr>
        <p:spPr>
          <a:xfrm>
            <a:off x="2113672" y="46651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BD957-0C7D-43B4-8391-D50C14601040}"/>
              </a:ext>
            </a:extLst>
          </p:cNvPr>
          <p:cNvCxnSpPr>
            <a:cxnSpLocks/>
          </p:cNvCxnSpPr>
          <p:nvPr/>
        </p:nvCxnSpPr>
        <p:spPr>
          <a:xfrm flipV="1">
            <a:off x="2462439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ECF9586-F570-4F27-826F-D8C1262955C5}"/>
              </a:ext>
            </a:extLst>
          </p:cNvPr>
          <p:cNvSpPr txBox="1"/>
          <p:nvPr/>
        </p:nvSpPr>
        <p:spPr>
          <a:xfrm>
            <a:off x="271741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3624C9-5246-438E-B3DF-D2F935BE22A2}"/>
              </a:ext>
            </a:extLst>
          </p:cNvPr>
          <p:cNvCxnSpPr>
            <a:cxnSpLocks/>
          </p:cNvCxnSpPr>
          <p:nvPr/>
        </p:nvCxnSpPr>
        <p:spPr>
          <a:xfrm flipV="1">
            <a:off x="3048000" y="435746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A, B, C, B</a:t>
            </a:r>
            <a:r>
              <a:rPr lang="en-US" altLang="en-US" sz="1600" dirty="0">
                <a:latin typeface="Century Gothic" panose="020B0502020202020204" pitchFamily="34" charset="0"/>
              </a:rPr>
              <a:t>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D, C, A, B</a:t>
            </a:r>
            <a:r>
              <a:rPr lang="en-US" altLang="en-US" sz="1600" dirty="0">
                <a:latin typeface="Century Gothic" panose="020B0502020202020204" pitchFamily="34" charset="0"/>
              </a:rPr>
              <a:t>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717FEB-5C4F-412A-93CF-50D046199A4F}"/>
              </a:ext>
            </a:extLst>
          </p:cNvPr>
          <p:cNvSpPr txBox="1"/>
          <p:nvPr/>
        </p:nvSpPr>
        <p:spPr>
          <a:xfrm>
            <a:off x="3327012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A6F01-D26E-43B0-BB6E-F9720A9C7537}"/>
              </a:ext>
            </a:extLst>
          </p:cNvPr>
          <p:cNvCxnSpPr>
            <a:cxnSpLocks/>
          </p:cNvCxnSpPr>
          <p:nvPr/>
        </p:nvCxnSpPr>
        <p:spPr>
          <a:xfrm flipV="1">
            <a:off x="3667571" y="375465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B954B2-CC5D-4494-879D-D31BE5B1B37F}"/>
              </a:ext>
            </a:extLst>
          </p:cNvPr>
          <p:cNvSpPr txBox="1"/>
          <p:nvPr/>
        </p:nvSpPr>
        <p:spPr>
          <a:xfrm>
            <a:off x="395654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2FE90B-88B2-41C8-87FA-5F496F26FDB9}"/>
              </a:ext>
            </a:extLst>
          </p:cNvPr>
          <p:cNvCxnSpPr>
            <a:cxnSpLocks/>
          </p:cNvCxnSpPr>
          <p:nvPr/>
        </p:nvCxnSpPr>
        <p:spPr>
          <a:xfrm flipV="1">
            <a:off x="4291239" y="376779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D6C9DB-3932-4850-B30F-8BFC265816DA}"/>
              </a:ext>
            </a:extLst>
          </p:cNvPr>
          <p:cNvSpPr txBox="1"/>
          <p:nvPr/>
        </p:nvSpPr>
        <p:spPr>
          <a:xfrm>
            <a:off x="1029290" y="46651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C6892A-2467-4FD4-8BA9-909892D20D2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3434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D7014D3-D01D-4592-ADEB-67B25B6B00FB}"/>
              </a:ext>
            </a:extLst>
          </p:cNvPr>
          <p:cNvSpPr txBox="1"/>
          <p:nvPr/>
        </p:nvSpPr>
        <p:spPr>
          <a:xfrm>
            <a:off x="1472422" y="46649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9FA31C-7C88-4EAC-8165-150AE2987806}"/>
              </a:ext>
            </a:extLst>
          </p:cNvPr>
          <p:cNvCxnSpPr>
            <a:cxnSpLocks/>
          </p:cNvCxnSpPr>
          <p:nvPr/>
        </p:nvCxnSpPr>
        <p:spPr>
          <a:xfrm flipV="1">
            <a:off x="1814732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6B00A55-A0E3-49EA-95FD-D63DB6C1D59E}"/>
              </a:ext>
            </a:extLst>
          </p:cNvPr>
          <p:cNvSpPr txBox="1"/>
          <p:nvPr/>
        </p:nvSpPr>
        <p:spPr>
          <a:xfrm>
            <a:off x="2113672" y="46651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BD957-0C7D-43B4-8391-D50C14601040}"/>
              </a:ext>
            </a:extLst>
          </p:cNvPr>
          <p:cNvCxnSpPr>
            <a:cxnSpLocks/>
          </p:cNvCxnSpPr>
          <p:nvPr/>
        </p:nvCxnSpPr>
        <p:spPr>
          <a:xfrm flipV="1">
            <a:off x="2462439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ECF9586-F570-4F27-826F-D8C1262955C5}"/>
              </a:ext>
            </a:extLst>
          </p:cNvPr>
          <p:cNvSpPr txBox="1"/>
          <p:nvPr/>
        </p:nvSpPr>
        <p:spPr>
          <a:xfrm>
            <a:off x="271741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3624C9-5246-438E-B3DF-D2F935BE22A2}"/>
              </a:ext>
            </a:extLst>
          </p:cNvPr>
          <p:cNvCxnSpPr>
            <a:cxnSpLocks/>
          </p:cNvCxnSpPr>
          <p:nvPr/>
        </p:nvCxnSpPr>
        <p:spPr>
          <a:xfrm flipV="1">
            <a:off x="3048000" y="435746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87230FF-F4F9-4F13-9641-E731AEF6014C}"/>
              </a:ext>
            </a:extLst>
          </p:cNvPr>
          <p:cNvSpPr txBox="1"/>
          <p:nvPr/>
        </p:nvSpPr>
        <p:spPr>
          <a:xfrm>
            <a:off x="3312944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835FBA-CBB0-40AD-B3C8-0C1D29452559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4329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2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A, B, C, B</a:t>
            </a:r>
            <a:r>
              <a:rPr lang="en-US" altLang="en-US" sz="1600" dirty="0">
                <a:latin typeface="Century Gothic" panose="020B0502020202020204" pitchFamily="34" charset="0"/>
              </a:rPr>
              <a:t>, D,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D, C, A, B, A </a:t>
            </a:r>
            <a:r>
              <a:rPr lang="en-US" altLang="en-US" sz="1600" dirty="0">
                <a:latin typeface="Century Gothic" panose="020B0502020202020204" pitchFamily="34" charset="0"/>
              </a:rPr>
              <a:t>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717FEB-5C4F-412A-93CF-50D046199A4F}"/>
              </a:ext>
            </a:extLst>
          </p:cNvPr>
          <p:cNvSpPr txBox="1"/>
          <p:nvPr/>
        </p:nvSpPr>
        <p:spPr>
          <a:xfrm>
            <a:off x="3327012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A6F01-D26E-43B0-BB6E-F9720A9C7537}"/>
              </a:ext>
            </a:extLst>
          </p:cNvPr>
          <p:cNvCxnSpPr>
            <a:cxnSpLocks/>
          </p:cNvCxnSpPr>
          <p:nvPr/>
        </p:nvCxnSpPr>
        <p:spPr>
          <a:xfrm flipV="1">
            <a:off x="3667571" y="375465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B954B2-CC5D-4494-879D-D31BE5B1B37F}"/>
              </a:ext>
            </a:extLst>
          </p:cNvPr>
          <p:cNvSpPr txBox="1"/>
          <p:nvPr/>
        </p:nvSpPr>
        <p:spPr>
          <a:xfrm>
            <a:off x="395654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2FE90B-88B2-41C8-87FA-5F496F26FDB9}"/>
              </a:ext>
            </a:extLst>
          </p:cNvPr>
          <p:cNvCxnSpPr>
            <a:cxnSpLocks/>
          </p:cNvCxnSpPr>
          <p:nvPr/>
        </p:nvCxnSpPr>
        <p:spPr>
          <a:xfrm flipV="1">
            <a:off x="4291239" y="376779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D6C9DB-3932-4850-B30F-8BFC265816DA}"/>
              </a:ext>
            </a:extLst>
          </p:cNvPr>
          <p:cNvSpPr txBox="1"/>
          <p:nvPr/>
        </p:nvSpPr>
        <p:spPr>
          <a:xfrm>
            <a:off x="1029290" y="46651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C6892A-2467-4FD4-8BA9-909892D20D2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3434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D7014D3-D01D-4592-ADEB-67B25B6B00FB}"/>
              </a:ext>
            </a:extLst>
          </p:cNvPr>
          <p:cNvSpPr txBox="1"/>
          <p:nvPr/>
        </p:nvSpPr>
        <p:spPr>
          <a:xfrm>
            <a:off x="1472422" y="46649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9FA31C-7C88-4EAC-8165-150AE2987806}"/>
              </a:ext>
            </a:extLst>
          </p:cNvPr>
          <p:cNvCxnSpPr>
            <a:cxnSpLocks/>
          </p:cNvCxnSpPr>
          <p:nvPr/>
        </p:nvCxnSpPr>
        <p:spPr>
          <a:xfrm flipV="1">
            <a:off x="1814732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6B00A55-A0E3-49EA-95FD-D63DB6C1D59E}"/>
              </a:ext>
            </a:extLst>
          </p:cNvPr>
          <p:cNvSpPr txBox="1"/>
          <p:nvPr/>
        </p:nvSpPr>
        <p:spPr>
          <a:xfrm>
            <a:off x="2113672" y="46651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BD957-0C7D-43B4-8391-D50C14601040}"/>
              </a:ext>
            </a:extLst>
          </p:cNvPr>
          <p:cNvCxnSpPr>
            <a:cxnSpLocks/>
          </p:cNvCxnSpPr>
          <p:nvPr/>
        </p:nvCxnSpPr>
        <p:spPr>
          <a:xfrm flipV="1">
            <a:off x="2462439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ECF9586-F570-4F27-826F-D8C1262955C5}"/>
              </a:ext>
            </a:extLst>
          </p:cNvPr>
          <p:cNvSpPr txBox="1"/>
          <p:nvPr/>
        </p:nvSpPr>
        <p:spPr>
          <a:xfrm>
            <a:off x="271741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3624C9-5246-438E-B3DF-D2F935BE22A2}"/>
              </a:ext>
            </a:extLst>
          </p:cNvPr>
          <p:cNvCxnSpPr>
            <a:cxnSpLocks/>
          </p:cNvCxnSpPr>
          <p:nvPr/>
        </p:nvCxnSpPr>
        <p:spPr>
          <a:xfrm flipV="1">
            <a:off x="3048000" y="435746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87230FF-F4F9-4F13-9641-E731AEF6014C}"/>
              </a:ext>
            </a:extLst>
          </p:cNvPr>
          <p:cNvSpPr txBox="1"/>
          <p:nvPr/>
        </p:nvSpPr>
        <p:spPr>
          <a:xfrm>
            <a:off x="3312944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835FBA-CBB0-40AD-B3C8-0C1D29452559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4329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7CEFA4-6F4F-4D0F-8A86-2B1169E2BA2F}"/>
              </a:ext>
            </a:extLst>
          </p:cNvPr>
          <p:cNvSpPr txBox="1"/>
          <p:nvPr/>
        </p:nvSpPr>
        <p:spPr>
          <a:xfrm>
            <a:off x="394247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351033-EE7E-4DCE-B608-FF7BE7DFC96A}"/>
              </a:ext>
            </a:extLst>
          </p:cNvPr>
          <p:cNvCxnSpPr>
            <a:cxnSpLocks/>
          </p:cNvCxnSpPr>
          <p:nvPr/>
        </p:nvCxnSpPr>
        <p:spPr>
          <a:xfrm flipH="1">
            <a:off x="3778926" y="48006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05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A, B, C, B, D</a:t>
            </a:r>
            <a:r>
              <a:rPr lang="en-US" altLang="en-US" sz="1600" dirty="0">
                <a:latin typeface="Century Gothic" panose="020B0502020202020204" pitchFamily="34" charset="0"/>
              </a:rPr>
              <a:t>, A,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D, C, A, B, A </a:t>
            </a:r>
            <a:r>
              <a:rPr lang="en-US" altLang="en-US" sz="1600" dirty="0">
                <a:latin typeface="Century Gothic" panose="020B0502020202020204" pitchFamily="34" charset="0"/>
              </a:rPr>
              <a:t>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717FEB-5C4F-412A-93CF-50D046199A4F}"/>
              </a:ext>
            </a:extLst>
          </p:cNvPr>
          <p:cNvSpPr txBox="1"/>
          <p:nvPr/>
        </p:nvSpPr>
        <p:spPr>
          <a:xfrm>
            <a:off x="3327012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A6F01-D26E-43B0-BB6E-F9720A9C7537}"/>
              </a:ext>
            </a:extLst>
          </p:cNvPr>
          <p:cNvCxnSpPr>
            <a:cxnSpLocks/>
          </p:cNvCxnSpPr>
          <p:nvPr/>
        </p:nvCxnSpPr>
        <p:spPr>
          <a:xfrm flipV="1">
            <a:off x="3667571" y="375465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B954B2-CC5D-4494-879D-D31BE5B1B37F}"/>
              </a:ext>
            </a:extLst>
          </p:cNvPr>
          <p:cNvSpPr txBox="1"/>
          <p:nvPr/>
        </p:nvSpPr>
        <p:spPr>
          <a:xfrm>
            <a:off x="395654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2FE90B-88B2-41C8-87FA-5F496F26FDB9}"/>
              </a:ext>
            </a:extLst>
          </p:cNvPr>
          <p:cNvCxnSpPr>
            <a:cxnSpLocks/>
          </p:cNvCxnSpPr>
          <p:nvPr/>
        </p:nvCxnSpPr>
        <p:spPr>
          <a:xfrm flipV="1">
            <a:off x="4291239" y="376779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D6C9DB-3932-4850-B30F-8BFC265816DA}"/>
              </a:ext>
            </a:extLst>
          </p:cNvPr>
          <p:cNvSpPr txBox="1"/>
          <p:nvPr/>
        </p:nvSpPr>
        <p:spPr>
          <a:xfrm>
            <a:off x="1029290" y="46651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C6892A-2467-4FD4-8BA9-909892D20D2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3434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D7014D3-D01D-4592-ADEB-67B25B6B00FB}"/>
              </a:ext>
            </a:extLst>
          </p:cNvPr>
          <p:cNvSpPr txBox="1"/>
          <p:nvPr/>
        </p:nvSpPr>
        <p:spPr>
          <a:xfrm>
            <a:off x="1472422" y="46649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9FA31C-7C88-4EAC-8165-150AE2987806}"/>
              </a:ext>
            </a:extLst>
          </p:cNvPr>
          <p:cNvCxnSpPr>
            <a:cxnSpLocks/>
          </p:cNvCxnSpPr>
          <p:nvPr/>
        </p:nvCxnSpPr>
        <p:spPr>
          <a:xfrm flipV="1">
            <a:off x="1814732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6B00A55-A0E3-49EA-95FD-D63DB6C1D59E}"/>
              </a:ext>
            </a:extLst>
          </p:cNvPr>
          <p:cNvSpPr txBox="1"/>
          <p:nvPr/>
        </p:nvSpPr>
        <p:spPr>
          <a:xfrm>
            <a:off x="2113672" y="46651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BD957-0C7D-43B4-8391-D50C14601040}"/>
              </a:ext>
            </a:extLst>
          </p:cNvPr>
          <p:cNvCxnSpPr>
            <a:cxnSpLocks/>
          </p:cNvCxnSpPr>
          <p:nvPr/>
        </p:nvCxnSpPr>
        <p:spPr>
          <a:xfrm flipV="1">
            <a:off x="2462439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ECF9586-F570-4F27-826F-D8C1262955C5}"/>
              </a:ext>
            </a:extLst>
          </p:cNvPr>
          <p:cNvSpPr txBox="1"/>
          <p:nvPr/>
        </p:nvSpPr>
        <p:spPr>
          <a:xfrm>
            <a:off x="271741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3624C9-5246-438E-B3DF-D2F935BE22A2}"/>
              </a:ext>
            </a:extLst>
          </p:cNvPr>
          <p:cNvCxnSpPr>
            <a:cxnSpLocks/>
          </p:cNvCxnSpPr>
          <p:nvPr/>
        </p:nvCxnSpPr>
        <p:spPr>
          <a:xfrm flipV="1">
            <a:off x="3048000" y="435746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87230FF-F4F9-4F13-9641-E731AEF6014C}"/>
              </a:ext>
            </a:extLst>
          </p:cNvPr>
          <p:cNvSpPr txBox="1"/>
          <p:nvPr/>
        </p:nvSpPr>
        <p:spPr>
          <a:xfrm>
            <a:off x="3312944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835FBA-CBB0-40AD-B3C8-0C1D29452559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4329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7CEFA4-6F4F-4D0F-8A86-2B1169E2BA2F}"/>
              </a:ext>
            </a:extLst>
          </p:cNvPr>
          <p:cNvSpPr txBox="1"/>
          <p:nvPr/>
        </p:nvSpPr>
        <p:spPr>
          <a:xfrm>
            <a:off x="394247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351033-EE7E-4DCE-B608-FF7BE7DFC96A}"/>
              </a:ext>
            </a:extLst>
          </p:cNvPr>
          <p:cNvCxnSpPr>
            <a:cxnSpLocks/>
          </p:cNvCxnSpPr>
          <p:nvPr/>
        </p:nvCxnSpPr>
        <p:spPr>
          <a:xfrm flipH="1">
            <a:off x="3778926" y="48006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767A3A1-C3D7-4BE9-87EA-4619DCD8F528}"/>
              </a:ext>
            </a:extLst>
          </p:cNvPr>
          <p:cNvSpPr txBox="1"/>
          <p:nvPr/>
        </p:nvSpPr>
        <p:spPr>
          <a:xfrm>
            <a:off x="1472422" y="528828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7A4807-0AEE-472B-820D-D04B110DD6DF}"/>
              </a:ext>
            </a:extLst>
          </p:cNvPr>
          <p:cNvSpPr txBox="1"/>
          <p:nvPr/>
        </p:nvSpPr>
        <p:spPr>
          <a:xfrm>
            <a:off x="2113672" y="528852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5DD90B-63C0-47F3-81E1-5764154B94E5}"/>
              </a:ext>
            </a:extLst>
          </p:cNvPr>
          <p:cNvSpPr txBox="1"/>
          <p:nvPr/>
        </p:nvSpPr>
        <p:spPr>
          <a:xfrm>
            <a:off x="271741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31A09E-1318-4750-8F20-8213F27A3BFB}"/>
              </a:ext>
            </a:extLst>
          </p:cNvPr>
          <p:cNvSpPr txBox="1"/>
          <p:nvPr/>
        </p:nvSpPr>
        <p:spPr>
          <a:xfrm>
            <a:off x="3312944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6C7D57-A4E4-490A-8F63-A0D2B4A03EB4}"/>
              </a:ext>
            </a:extLst>
          </p:cNvPr>
          <p:cNvSpPr txBox="1"/>
          <p:nvPr/>
        </p:nvSpPr>
        <p:spPr>
          <a:xfrm>
            <a:off x="394247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84058F-EA1B-4DEE-9507-9C155F9EA50C}"/>
              </a:ext>
            </a:extLst>
          </p:cNvPr>
          <p:cNvSpPr txBox="1"/>
          <p:nvPr/>
        </p:nvSpPr>
        <p:spPr>
          <a:xfrm>
            <a:off x="1029290" y="528852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FC0FF3A-A7FD-4E15-8FAD-3AC6CE527733}"/>
              </a:ext>
            </a:extLst>
          </p:cNvPr>
          <p:cNvCxnSpPr>
            <a:cxnSpLocks/>
          </p:cNvCxnSpPr>
          <p:nvPr/>
        </p:nvCxnSpPr>
        <p:spPr>
          <a:xfrm flipV="1">
            <a:off x="1186967" y="499027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DEE86A-4B8B-4233-8487-6DEDA79154A4}"/>
              </a:ext>
            </a:extLst>
          </p:cNvPr>
          <p:cNvCxnSpPr>
            <a:cxnSpLocks/>
          </p:cNvCxnSpPr>
          <p:nvPr/>
        </p:nvCxnSpPr>
        <p:spPr>
          <a:xfrm flipH="1" flipV="1">
            <a:off x="1407354" y="49741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0DA281F-D0A4-41F7-92DF-5BBF43539A90}"/>
              </a:ext>
            </a:extLst>
          </p:cNvPr>
          <p:cNvCxnSpPr>
            <a:cxnSpLocks/>
          </p:cNvCxnSpPr>
          <p:nvPr/>
        </p:nvCxnSpPr>
        <p:spPr>
          <a:xfrm flipV="1">
            <a:off x="2452468" y="5000823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AFAF02-6917-41FD-8113-577AB3A97084}"/>
              </a:ext>
            </a:extLst>
          </p:cNvPr>
          <p:cNvCxnSpPr>
            <a:cxnSpLocks/>
          </p:cNvCxnSpPr>
          <p:nvPr/>
        </p:nvCxnSpPr>
        <p:spPr>
          <a:xfrm flipV="1">
            <a:off x="3056208" y="501488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C5DB7DE-0F58-451F-B626-74831074C951}"/>
              </a:ext>
            </a:extLst>
          </p:cNvPr>
          <p:cNvCxnSpPr>
            <a:cxnSpLocks/>
          </p:cNvCxnSpPr>
          <p:nvPr/>
        </p:nvCxnSpPr>
        <p:spPr>
          <a:xfrm flipV="1">
            <a:off x="3653503" y="501513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2A153FA-E83C-47FE-A2AA-2BA61C7BC3EC}"/>
              </a:ext>
            </a:extLst>
          </p:cNvPr>
          <p:cNvCxnSpPr>
            <a:cxnSpLocks/>
          </p:cNvCxnSpPr>
          <p:nvPr/>
        </p:nvCxnSpPr>
        <p:spPr>
          <a:xfrm flipV="1">
            <a:off x="4277171" y="501513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754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A, B, C, B, D, A</a:t>
            </a:r>
            <a:r>
              <a:rPr lang="en-US" altLang="en-US" sz="1600" dirty="0">
                <a:latin typeface="Century Gothic" panose="020B0502020202020204" pitchFamily="34" charset="0"/>
              </a:rPr>
              <a:t>, B 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D, C, A, B, A </a:t>
            </a:r>
            <a:r>
              <a:rPr lang="en-US" altLang="en-US" sz="1600" dirty="0">
                <a:latin typeface="Century Gothic" panose="020B0502020202020204" pitchFamily="34" charset="0"/>
              </a:rPr>
              <a:t>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717FEB-5C4F-412A-93CF-50D046199A4F}"/>
              </a:ext>
            </a:extLst>
          </p:cNvPr>
          <p:cNvSpPr txBox="1"/>
          <p:nvPr/>
        </p:nvSpPr>
        <p:spPr>
          <a:xfrm>
            <a:off x="3327012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A6F01-D26E-43B0-BB6E-F9720A9C7537}"/>
              </a:ext>
            </a:extLst>
          </p:cNvPr>
          <p:cNvCxnSpPr>
            <a:cxnSpLocks/>
          </p:cNvCxnSpPr>
          <p:nvPr/>
        </p:nvCxnSpPr>
        <p:spPr>
          <a:xfrm flipV="1">
            <a:off x="3667571" y="375465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B954B2-CC5D-4494-879D-D31BE5B1B37F}"/>
              </a:ext>
            </a:extLst>
          </p:cNvPr>
          <p:cNvSpPr txBox="1"/>
          <p:nvPr/>
        </p:nvSpPr>
        <p:spPr>
          <a:xfrm>
            <a:off x="395654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2FE90B-88B2-41C8-87FA-5F496F26FDB9}"/>
              </a:ext>
            </a:extLst>
          </p:cNvPr>
          <p:cNvCxnSpPr>
            <a:cxnSpLocks/>
          </p:cNvCxnSpPr>
          <p:nvPr/>
        </p:nvCxnSpPr>
        <p:spPr>
          <a:xfrm flipV="1">
            <a:off x="4291239" y="376779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D6C9DB-3932-4850-B30F-8BFC265816DA}"/>
              </a:ext>
            </a:extLst>
          </p:cNvPr>
          <p:cNvSpPr txBox="1"/>
          <p:nvPr/>
        </p:nvSpPr>
        <p:spPr>
          <a:xfrm>
            <a:off x="1029290" y="46651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C6892A-2467-4FD4-8BA9-909892D20D2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3434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D7014D3-D01D-4592-ADEB-67B25B6B00FB}"/>
              </a:ext>
            </a:extLst>
          </p:cNvPr>
          <p:cNvSpPr txBox="1"/>
          <p:nvPr/>
        </p:nvSpPr>
        <p:spPr>
          <a:xfrm>
            <a:off x="1472422" y="46649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9FA31C-7C88-4EAC-8165-150AE2987806}"/>
              </a:ext>
            </a:extLst>
          </p:cNvPr>
          <p:cNvCxnSpPr>
            <a:cxnSpLocks/>
          </p:cNvCxnSpPr>
          <p:nvPr/>
        </p:nvCxnSpPr>
        <p:spPr>
          <a:xfrm flipV="1">
            <a:off x="1814732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6B00A55-A0E3-49EA-95FD-D63DB6C1D59E}"/>
              </a:ext>
            </a:extLst>
          </p:cNvPr>
          <p:cNvSpPr txBox="1"/>
          <p:nvPr/>
        </p:nvSpPr>
        <p:spPr>
          <a:xfrm>
            <a:off x="2113672" y="46651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BD957-0C7D-43B4-8391-D50C14601040}"/>
              </a:ext>
            </a:extLst>
          </p:cNvPr>
          <p:cNvCxnSpPr>
            <a:cxnSpLocks/>
          </p:cNvCxnSpPr>
          <p:nvPr/>
        </p:nvCxnSpPr>
        <p:spPr>
          <a:xfrm flipV="1">
            <a:off x="2462439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ECF9586-F570-4F27-826F-D8C1262955C5}"/>
              </a:ext>
            </a:extLst>
          </p:cNvPr>
          <p:cNvSpPr txBox="1"/>
          <p:nvPr/>
        </p:nvSpPr>
        <p:spPr>
          <a:xfrm>
            <a:off x="271741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3624C9-5246-438E-B3DF-D2F935BE22A2}"/>
              </a:ext>
            </a:extLst>
          </p:cNvPr>
          <p:cNvCxnSpPr>
            <a:cxnSpLocks/>
          </p:cNvCxnSpPr>
          <p:nvPr/>
        </p:nvCxnSpPr>
        <p:spPr>
          <a:xfrm flipV="1">
            <a:off x="3048000" y="435746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87230FF-F4F9-4F13-9641-E731AEF6014C}"/>
              </a:ext>
            </a:extLst>
          </p:cNvPr>
          <p:cNvSpPr txBox="1"/>
          <p:nvPr/>
        </p:nvSpPr>
        <p:spPr>
          <a:xfrm>
            <a:off x="3312944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835FBA-CBB0-40AD-B3C8-0C1D29452559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4329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7CEFA4-6F4F-4D0F-8A86-2B1169E2BA2F}"/>
              </a:ext>
            </a:extLst>
          </p:cNvPr>
          <p:cNvSpPr txBox="1"/>
          <p:nvPr/>
        </p:nvSpPr>
        <p:spPr>
          <a:xfrm>
            <a:off x="394247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351033-EE7E-4DCE-B608-FF7BE7DFC96A}"/>
              </a:ext>
            </a:extLst>
          </p:cNvPr>
          <p:cNvCxnSpPr>
            <a:cxnSpLocks/>
          </p:cNvCxnSpPr>
          <p:nvPr/>
        </p:nvCxnSpPr>
        <p:spPr>
          <a:xfrm flipH="1">
            <a:off x="3778926" y="48006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767A3A1-C3D7-4BE9-87EA-4619DCD8F528}"/>
              </a:ext>
            </a:extLst>
          </p:cNvPr>
          <p:cNvSpPr txBox="1"/>
          <p:nvPr/>
        </p:nvSpPr>
        <p:spPr>
          <a:xfrm>
            <a:off x="1472422" y="528828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7A4807-0AEE-472B-820D-D04B110DD6DF}"/>
              </a:ext>
            </a:extLst>
          </p:cNvPr>
          <p:cNvSpPr txBox="1"/>
          <p:nvPr/>
        </p:nvSpPr>
        <p:spPr>
          <a:xfrm>
            <a:off x="2113672" y="528852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5DD90B-63C0-47F3-81E1-5764154B94E5}"/>
              </a:ext>
            </a:extLst>
          </p:cNvPr>
          <p:cNvSpPr txBox="1"/>
          <p:nvPr/>
        </p:nvSpPr>
        <p:spPr>
          <a:xfrm>
            <a:off x="271741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31A09E-1318-4750-8F20-8213F27A3BFB}"/>
              </a:ext>
            </a:extLst>
          </p:cNvPr>
          <p:cNvSpPr txBox="1"/>
          <p:nvPr/>
        </p:nvSpPr>
        <p:spPr>
          <a:xfrm>
            <a:off x="3312944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6C7D57-A4E4-490A-8F63-A0D2B4A03EB4}"/>
              </a:ext>
            </a:extLst>
          </p:cNvPr>
          <p:cNvSpPr txBox="1"/>
          <p:nvPr/>
        </p:nvSpPr>
        <p:spPr>
          <a:xfrm>
            <a:off x="394247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84058F-EA1B-4DEE-9507-9C155F9EA50C}"/>
              </a:ext>
            </a:extLst>
          </p:cNvPr>
          <p:cNvSpPr txBox="1"/>
          <p:nvPr/>
        </p:nvSpPr>
        <p:spPr>
          <a:xfrm>
            <a:off x="1029290" y="528852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FC0FF3A-A7FD-4E15-8FAD-3AC6CE527733}"/>
              </a:ext>
            </a:extLst>
          </p:cNvPr>
          <p:cNvCxnSpPr>
            <a:cxnSpLocks/>
          </p:cNvCxnSpPr>
          <p:nvPr/>
        </p:nvCxnSpPr>
        <p:spPr>
          <a:xfrm flipV="1">
            <a:off x="1186967" y="499027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DEE86A-4B8B-4233-8487-6DEDA79154A4}"/>
              </a:ext>
            </a:extLst>
          </p:cNvPr>
          <p:cNvCxnSpPr>
            <a:cxnSpLocks/>
          </p:cNvCxnSpPr>
          <p:nvPr/>
        </p:nvCxnSpPr>
        <p:spPr>
          <a:xfrm flipH="1" flipV="1">
            <a:off x="1407354" y="49741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0DA281F-D0A4-41F7-92DF-5BBF43539A90}"/>
              </a:ext>
            </a:extLst>
          </p:cNvPr>
          <p:cNvCxnSpPr>
            <a:cxnSpLocks/>
          </p:cNvCxnSpPr>
          <p:nvPr/>
        </p:nvCxnSpPr>
        <p:spPr>
          <a:xfrm flipV="1">
            <a:off x="2452468" y="5000823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AFAF02-6917-41FD-8113-577AB3A97084}"/>
              </a:ext>
            </a:extLst>
          </p:cNvPr>
          <p:cNvCxnSpPr>
            <a:cxnSpLocks/>
          </p:cNvCxnSpPr>
          <p:nvPr/>
        </p:nvCxnSpPr>
        <p:spPr>
          <a:xfrm flipV="1">
            <a:off x="3056208" y="501488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C5DB7DE-0F58-451F-B626-74831074C951}"/>
              </a:ext>
            </a:extLst>
          </p:cNvPr>
          <p:cNvCxnSpPr>
            <a:cxnSpLocks/>
          </p:cNvCxnSpPr>
          <p:nvPr/>
        </p:nvCxnSpPr>
        <p:spPr>
          <a:xfrm flipV="1">
            <a:off x="3653503" y="501513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2A153FA-E83C-47FE-A2AA-2BA61C7BC3EC}"/>
              </a:ext>
            </a:extLst>
          </p:cNvPr>
          <p:cNvCxnSpPr>
            <a:cxnSpLocks/>
          </p:cNvCxnSpPr>
          <p:nvPr/>
        </p:nvCxnSpPr>
        <p:spPr>
          <a:xfrm flipV="1">
            <a:off x="4277171" y="501513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FBDC7E2-2ADF-43F4-A16D-75DF437400AA}"/>
              </a:ext>
            </a:extLst>
          </p:cNvPr>
          <p:cNvSpPr txBox="1"/>
          <p:nvPr/>
        </p:nvSpPr>
        <p:spPr>
          <a:xfrm>
            <a:off x="1029290" y="58808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F472F-9A56-4603-B621-D5CA1134C8D9}"/>
              </a:ext>
            </a:extLst>
          </p:cNvPr>
          <p:cNvSpPr txBox="1"/>
          <p:nvPr/>
        </p:nvSpPr>
        <p:spPr>
          <a:xfrm>
            <a:off x="1472422" y="588059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BE14FB4-6BD2-42C2-936A-2659BEBEA0CA}"/>
              </a:ext>
            </a:extLst>
          </p:cNvPr>
          <p:cNvSpPr txBox="1"/>
          <p:nvPr/>
        </p:nvSpPr>
        <p:spPr>
          <a:xfrm>
            <a:off x="2113672" y="588083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1BE2B76-C8C3-4C81-93E5-8E5C20EA8271}"/>
              </a:ext>
            </a:extLst>
          </p:cNvPr>
          <p:cNvSpPr txBox="1"/>
          <p:nvPr/>
        </p:nvSpPr>
        <p:spPr>
          <a:xfrm>
            <a:off x="271741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48A615-CA64-41E6-8991-308B4664EA29}"/>
              </a:ext>
            </a:extLst>
          </p:cNvPr>
          <p:cNvSpPr txBox="1"/>
          <p:nvPr/>
        </p:nvSpPr>
        <p:spPr>
          <a:xfrm>
            <a:off x="3312944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B105DCE-B5AD-4465-8ECA-02C3BEC723A6}"/>
              </a:ext>
            </a:extLst>
          </p:cNvPr>
          <p:cNvSpPr txBox="1"/>
          <p:nvPr/>
        </p:nvSpPr>
        <p:spPr>
          <a:xfrm>
            <a:off x="394247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57B8D72-3B02-4F6F-A6FD-CEE896909AE7}"/>
              </a:ext>
            </a:extLst>
          </p:cNvPr>
          <p:cNvCxnSpPr>
            <a:cxnSpLocks/>
          </p:cNvCxnSpPr>
          <p:nvPr/>
        </p:nvCxnSpPr>
        <p:spPr>
          <a:xfrm flipV="1">
            <a:off x="1199272" y="56139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68C608-9A86-4508-B0B5-8668DF775865}"/>
              </a:ext>
            </a:extLst>
          </p:cNvPr>
          <p:cNvCxnSpPr>
            <a:cxnSpLocks/>
          </p:cNvCxnSpPr>
          <p:nvPr/>
        </p:nvCxnSpPr>
        <p:spPr>
          <a:xfrm flipV="1">
            <a:off x="180477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AA7B6B8-22FE-4360-BF10-4A148866C5F0}"/>
              </a:ext>
            </a:extLst>
          </p:cNvPr>
          <p:cNvCxnSpPr>
            <a:cxnSpLocks/>
          </p:cNvCxnSpPr>
          <p:nvPr/>
        </p:nvCxnSpPr>
        <p:spPr>
          <a:xfrm flipV="1">
            <a:off x="2448371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0D78AB6-3CB8-48A5-9BD7-56E41259569C}"/>
              </a:ext>
            </a:extLst>
          </p:cNvPr>
          <p:cNvCxnSpPr>
            <a:cxnSpLocks/>
          </p:cNvCxnSpPr>
          <p:nvPr/>
        </p:nvCxnSpPr>
        <p:spPr>
          <a:xfrm flipV="1">
            <a:off x="363943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E7D805A-717E-4C6B-85D8-D10C12D2876F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5597768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0740FC0-FA8A-419E-B1FC-56BC2E068F68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5597768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93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A, B, C, B, D, A, B </a:t>
            </a:r>
            <a:r>
              <a:rPr lang="en-US" altLang="en-US" sz="1600" dirty="0">
                <a:latin typeface="Century Gothic" panose="020B0502020202020204" pitchFamily="34" charset="0"/>
              </a:rPr>
              <a:t>&gt; and Y = &lt;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 B, D, C, A, B, A </a:t>
            </a:r>
            <a:r>
              <a:rPr lang="en-US" altLang="en-US" sz="1600" dirty="0">
                <a:latin typeface="Century Gothic" panose="020B0502020202020204" pitchFamily="34" charset="0"/>
              </a:rPr>
              <a:t>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717FEB-5C4F-412A-93CF-50D046199A4F}"/>
              </a:ext>
            </a:extLst>
          </p:cNvPr>
          <p:cNvSpPr txBox="1"/>
          <p:nvPr/>
        </p:nvSpPr>
        <p:spPr>
          <a:xfrm>
            <a:off x="3327012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A6F01-D26E-43B0-BB6E-F9720A9C7537}"/>
              </a:ext>
            </a:extLst>
          </p:cNvPr>
          <p:cNvCxnSpPr>
            <a:cxnSpLocks/>
          </p:cNvCxnSpPr>
          <p:nvPr/>
        </p:nvCxnSpPr>
        <p:spPr>
          <a:xfrm flipV="1">
            <a:off x="3667571" y="375465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B954B2-CC5D-4494-879D-D31BE5B1B37F}"/>
              </a:ext>
            </a:extLst>
          </p:cNvPr>
          <p:cNvSpPr txBox="1"/>
          <p:nvPr/>
        </p:nvSpPr>
        <p:spPr>
          <a:xfrm>
            <a:off x="395654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2FE90B-88B2-41C8-87FA-5F496F26FDB9}"/>
              </a:ext>
            </a:extLst>
          </p:cNvPr>
          <p:cNvCxnSpPr>
            <a:cxnSpLocks/>
          </p:cNvCxnSpPr>
          <p:nvPr/>
        </p:nvCxnSpPr>
        <p:spPr>
          <a:xfrm flipV="1">
            <a:off x="4291239" y="376779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D6C9DB-3932-4850-B30F-8BFC265816DA}"/>
              </a:ext>
            </a:extLst>
          </p:cNvPr>
          <p:cNvSpPr txBox="1"/>
          <p:nvPr/>
        </p:nvSpPr>
        <p:spPr>
          <a:xfrm>
            <a:off x="1029290" y="46651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C6892A-2467-4FD4-8BA9-909892D20D2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3434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D7014D3-D01D-4592-ADEB-67B25B6B00FB}"/>
              </a:ext>
            </a:extLst>
          </p:cNvPr>
          <p:cNvSpPr txBox="1"/>
          <p:nvPr/>
        </p:nvSpPr>
        <p:spPr>
          <a:xfrm>
            <a:off x="1472422" y="46649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9FA31C-7C88-4EAC-8165-150AE2987806}"/>
              </a:ext>
            </a:extLst>
          </p:cNvPr>
          <p:cNvCxnSpPr>
            <a:cxnSpLocks/>
          </p:cNvCxnSpPr>
          <p:nvPr/>
        </p:nvCxnSpPr>
        <p:spPr>
          <a:xfrm flipV="1">
            <a:off x="1814732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6B00A55-A0E3-49EA-95FD-D63DB6C1D59E}"/>
              </a:ext>
            </a:extLst>
          </p:cNvPr>
          <p:cNvSpPr txBox="1"/>
          <p:nvPr/>
        </p:nvSpPr>
        <p:spPr>
          <a:xfrm>
            <a:off x="2113672" y="46651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BD957-0C7D-43B4-8391-D50C14601040}"/>
              </a:ext>
            </a:extLst>
          </p:cNvPr>
          <p:cNvCxnSpPr>
            <a:cxnSpLocks/>
          </p:cNvCxnSpPr>
          <p:nvPr/>
        </p:nvCxnSpPr>
        <p:spPr>
          <a:xfrm flipV="1">
            <a:off x="2462439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ECF9586-F570-4F27-826F-D8C1262955C5}"/>
              </a:ext>
            </a:extLst>
          </p:cNvPr>
          <p:cNvSpPr txBox="1"/>
          <p:nvPr/>
        </p:nvSpPr>
        <p:spPr>
          <a:xfrm>
            <a:off x="271741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3624C9-5246-438E-B3DF-D2F935BE22A2}"/>
              </a:ext>
            </a:extLst>
          </p:cNvPr>
          <p:cNvCxnSpPr>
            <a:cxnSpLocks/>
          </p:cNvCxnSpPr>
          <p:nvPr/>
        </p:nvCxnSpPr>
        <p:spPr>
          <a:xfrm flipV="1">
            <a:off x="3048000" y="435746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87230FF-F4F9-4F13-9641-E731AEF6014C}"/>
              </a:ext>
            </a:extLst>
          </p:cNvPr>
          <p:cNvSpPr txBox="1"/>
          <p:nvPr/>
        </p:nvSpPr>
        <p:spPr>
          <a:xfrm>
            <a:off x="3312944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835FBA-CBB0-40AD-B3C8-0C1D29452559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4329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7CEFA4-6F4F-4D0F-8A86-2B1169E2BA2F}"/>
              </a:ext>
            </a:extLst>
          </p:cNvPr>
          <p:cNvSpPr txBox="1"/>
          <p:nvPr/>
        </p:nvSpPr>
        <p:spPr>
          <a:xfrm>
            <a:off x="394247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351033-EE7E-4DCE-B608-FF7BE7DFC96A}"/>
              </a:ext>
            </a:extLst>
          </p:cNvPr>
          <p:cNvCxnSpPr>
            <a:cxnSpLocks/>
          </p:cNvCxnSpPr>
          <p:nvPr/>
        </p:nvCxnSpPr>
        <p:spPr>
          <a:xfrm flipH="1">
            <a:off x="3778926" y="48006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767A3A1-C3D7-4BE9-87EA-4619DCD8F528}"/>
              </a:ext>
            </a:extLst>
          </p:cNvPr>
          <p:cNvSpPr txBox="1"/>
          <p:nvPr/>
        </p:nvSpPr>
        <p:spPr>
          <a:xfrm>
            <a:off x="1472422" y="528828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7A4807-0AEE-472B-820D-D04B110DD6DF}"/>
              </a:ext>
            </a:extLst>
          </p:cNvPr>
          <p:cNvSpPr txBox="1"/>
          <p:nvPr/>
        </p:nvSpPr>
        <p:spPr>
          <a:xfrm>
            <a:off x="2113672" y="528852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5DD90B-63C0-47F3-81E1-5764154B94E5}"/>
              </a:ext>
            </a:extLst>
          </p:cNvPr>
          <p:cNvSpPr txBox="1"/>
          <p:nvPr/>
        </p:nvSpPr>
        <p:spPr>
          <a:xfrm>
            <a:off x="271741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31A09E-1318-4750-8F20-8213F27A3BFB}"/>
              </a:ext>
            </a:extLst>
          </p:cNvPr>
          <p:cNvSpPr txBox="1"/>
          <p:nvPr/>
        </p:nvSpPr>
        <p:spPr>
          <a:xfrm>
            <a:off x="3312944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6C7D57-A4E4-490A-8F63-A0D2B4A03EB4}"/>
              </a:ext>
            </a:extLst>
          </p:cNvPr>
          <p:cNvSpPr txBox="1"/>
          <p:nvPr/>
        </p:nvSpPr>
        <p:spPr>
          <a:xfrm>
            <a:off x="394247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84058F-EA1B-4DEE-9507-9C155F9EA50C}"/>
              </a:ext>
            </a:extLst>
          </p:cNvPr>
          <p:cNvSpPr txBox="1"/>
          <p:nvPr/>
        </p:nvSpPr>
        <p:spPr>
          <a:xfrm>
            <a:off x="1029290" y="528852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FC0FF3A-A7FD-4E15-8FAD-3AC6CE527733}"/>
              </a:ext>
            </a:extLst>
          </p:cNvPr>
          <p:cNvCxnSpPr>
            <a:cxnSpLocks/>
          </p:cNvCxnSpPr>
          <p:nvPr/>
        </p:nvCxnSpPr>
        <p:spPr>
          <a:xfrm flipV="1">
            <a:off x="1186967" y="499027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DEE86A-4B8B-4233-8487-6DEDA79154A4}"/>
              </a:ext>
            </a:extLst>
          </p:cNvPr>
          <p:cNvCxnSpPr>
            <a:cxnSpLocks/>
          </p:cNvCxnSpPr>
          <p:nvPr/>
        </p:nvCxnSpPr>
        <p:spPr>
          <a:xfrm flipH="1" flipV="1">
            <a:off x="1407354" y="49741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0DA281F-D0A4-41F7-92DF-5BBF43539A90}"/>
              </a:ext>
            </a:extLst>
          </p:cNvPr>
          <p:cNvCxnSpPr>
            <a:cxnSpLocks/>
          </p:cNvCxnSpPr>
          <p:nvPr/>
        </p:nvCxnSpPr>
        <p:spPr>
          <a:xfrm flipV="1">
            <a:off x="2452468" y="5000823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AFAF02-6917-41FD-8113-577AB3A97084}"/>
              </a:ext>
            </a:extLst>
          </p:cNvPr>
          <p:cNvCxnSpPr>
            <a:cxnSpLocks/>
          </p:cNvCxnSpPr>
          <p:nvPr/>
        </p:nvCxnSpPr>
        <p:spPr>
          <a:xfrm flipV="1">
            <a:off x="3056208" y="501488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C5DB7DE-0F58-451F-B626-74831074C951}"/>
              </a:ext>
            </a:extLst>
          </p:cNvPr>
          <p:cNvCxnSpPr>
            <a:cxnSpLocks/>
          </p:cNvCxnSpPr>
          <p:nvPr/>
        </p:nvCxnSpPr>
        <p:spPr>
          <a:xfrm flipV="1">
            <a:off x="3653503" y="501513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2A153FA-E83C-47FE-A2AA-2BA61C7BC3EC}"/>
              </a:ext>
            </a:extLst>
          </p:cNvPr>
          <p:cNvCxnSpPr>
            <a:cxnSpLocks/>
          </p:cNvCxnSpPr>
          <p:nvPr/>
        </p:nvCxnSpPr>
        <p:spPr>
          <a:xfrm flipV="1">
            <a:off x="4277171" y="501513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FBDC7E2-2ADF-43F4-A16D-75DF437400AA}"/>
              </a:ext>
            </a:extLst>
          </p:cNvPr>
          <p:cNvSpPr txBox="1"/>
          <p:nvPr/>
        </p:nvSpPr>
        <p:spPr>
          <a:xfrm>
            <a:off x="1029290" y="58808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F472F-9A56-4603-B621-D5CA1134C8D9}"/>
              </a:ext>
            </a:extLst>
          </p:cNvPr>
          <p:cNvSpPr txBox="1"/>
          <p:nvPr/>
        </p:nvSpPr>
        <p:spPr>
          <a:xfrm>
            <a:off x="1472422" y="588059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BE14FB4-6BD2-42C2-936A-2659BEBEA0CA}"/>
              </a:ext>
            </a:extLst>
          </p:cNvPr>
          <p:cNvSpPr txBox="1"/>
          <p:nvPr/>
        </p:nvSpPr>
        <p:spPr>
          <a:xfrm>
            <a:off x="2113672" y="588083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1BE2B76-C8C3-4C81-93E5-8E5C20EA8271}"/>
              </a:ext>
            </a:extLst>
          </p:cNvPr>
          <p:cNvSpPr txBox="1"/>
          <p:nvPr/>
        </p:nvSpPr>
        <p:spPr>
          <a:xfrm>
            <a:off x="271741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48A615-CA64-41E6-8991-308B4664EA29}"/>
              </a:ext>
            </a:extLst>
          </p:cNvPr>
          <p:cNvSpPr txBox="1"/>
          <p:nvPr/>
        </p:nvSpPr>
        <p:spPr>
          <a:xfrm>
            <a:off x="3312944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B105DCE-B5AD-4465-8ECA-02C3BEC723A6}"/>
              </a:ext>
            </a:extLst>
          </p:cNvPr>
          <p:cNvSpPr txBox="1"/>
          <p:nvPr/>
        </p:nvSpPr>
        <p:spPr>
          <a:xfrm>
            <a:off x="394247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57B8D72-3B02-4F6F-A6FD-CEE896909AE7}"/>
              </a:ext>
            </a:extLst>
          </p:cNvPr>
          <p:cNvCxnSpPr>
            <a:cxnSpLocks/>
          </p:cNvCxnSpPr>
          <p:nvPr/>
        </p:nvCxnSpPr>
        <p:spPr>
          <a:xfrm flipV="1">
            <a:off x="1199272" y="56139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68C608-9A86-4508-B0B5-8668DF775865}"/>
              </a:ext>
            </a:extLst>
          </p:cNvPr>
          <p:cNvCxnSpPr>
            <a:cxnSpLocks/>
          </p:cNvCxnSpPr>
          <p:nvPr/>
        </p:nvCxnSpPr>
        <p:spPr>
          <a:xfrm flipV="1">
            <a:off x="180477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AA7B6B8-22FE-4360-BF10-4A148866C5F0}"/>
              </a:ext>
            </a:extLst>
          </p:cNvPr>
          <p:cNvCxnSpPr>
            <a:cxnSpLocks/>
          </p:cNvCxnSpPr>
          <p:nvPr/>
        </p:nvCxnSpPr>
        <p:spPr>
          <a:xfrm flipV="1">
            <a:off x="2448371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0D78AB6-3CB8-48A5-9BD7-56E41259569C}"/>
              </a:ext>
            </a:extLst>
          </p:cNvPr>
          <p:cNvCxnSpPr>
            <a:cxnSpLocks/>
          </p:cNvCxnSpPr>
          <p:nvPr/>
        </p:nvCxnSpPr>
        <p:spPr>
          <a:xfrm flipV="1">
            <a:off x="363943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E7D805A-717E-4C6B-85D8-D10C12D2876F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5597768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0740FC0-FA8A-419E-B1FC-56BC2E068F68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5597768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C59739-8373-4613-805C-B84FCAD4D511}"/>
              </a:ext>
            </a:extLst>
          </p:cNvPr>
          <p:cNvSpPr txBox="1"/>
          <p:nvPr/>
        </p:nvSpPr>
        <p:spPr>
          <a:xfrm>
            <a:off x="1037498" y="6510367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21B9571-FA90-4025-B8C7-031FB3D033A6}"/>
              </a:ext>
            </a:extLst>
          </p:cNvPr>
          <p:cNvSpPr txBox="1"/>
          <p:nvPr/>
        </p:nvSpPr>
        <p:spPr>
          <a:xfrm>
            <a:off x="1480630" y="651012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C77F5B6-132B-4E15-9111-322A20D3D3C5}"/>
              </a:ext>
            </a:extLst>
          </p:cNvPr>
          <p:cNvSpPr txBox="1"/>
          <p:nvPr/>
        </p:nvSpPr>
        <p:spPr>
          <a:xfrm>
            <a:off x="2121880" y="651036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AD95115-3852-4086-8DD5-64E16C2ED233}"/>
              </a:ext>
            </a:extLst>
          </p:cNvPr>
          <p:cNvSpPr txBox="1"/>
          <p:nvPr/>
        </p:nvSpPr>
        <p:spPr>
          <a:xfrm>
            <a:off x="2725620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F8FA59-D849-4A18-A2AB-78BBF117B703}"/>
              </a:ext>
            </a:extLst>
          </p:cNvPr>
          <p:cNvSpPr txBox="1"/>
          <p:nvPr/>
        </p:nvSpPr>
        <p:spPr>
          <a:xfrm>
            <a:off x="3321152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8DC71E-47A5-49D3-A390-5C9CDA2B9F5E}"/>
              </a:ext>
            </a:extLst>
          </p:cNvPr>
          <p:cNvSpPr txBox="1"/>
          <p:nvPr/>
        </p:nvSpPr>
        <p:spPr>
          <a:xfrm>
            <a:off x="3950680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F9E4B3A-7F64-4215-AC34-B1345FA45A80}"/>
              </a:ext>
            </a:extLst>
          </p:cNvPr>
          <p:cNvCxnSpPr>
            <a:cxnSpLocks/>
          </p:cNvCxnSpPr>
          <p:nvPr/>
        </p:nvCxnSpPr>
        <p:spPr>
          <a:xfrm flipH="1" flipV="1">
            <a:off x="845818" y="61792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E06FCE-E1E4-42E4-929D-5A971793FB7F}"/>
              </a:ext>
            </a:extLst>
          </p:cNvPr>
          <p:cNvCxnSpPr>
            <a:cxnSpLocks/>
          </p:cNvCxnSpPr>
          <p:nvPr/>
        </p:nvCxnSpPr>
        <p:spPr>
          <a:xfrm flipV="1">
            <a:off x="1796567" y="621181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34C5975-A799-4614-8B95-233F2D0B5EBF}"/>
              </a:ext>
            </a:extLst>
          </p:cNvPr>
          <p:cNvCxnSpPr>
            <a:cxnSpLocks/>
          </p:cNvCxnSpPr>
          <p:nvPr/>
        </p:nvCxnSpPr>
        <p:spPr>
          <a:xfrm flipV="1">
            <a:off x="2448371" y="622002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7A3F190-D144-4B2B-80CD-FCE6327C1635}"/>
              </a:ext>
            </a:extLst>
          </p:cNvPr>
          <p:cNvCxnSpPr>
            <a:cxnSpLocks/>
          </p:cNvCxnSpPr>
          <p:nvPr/>
        </p:nvCxnSpPr>
        <p:spPr>
          <a:xfrm flipV="1">
            <a:off x="3057971" y="62235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599F085-8981-4375-A4B2-714841A846B3}"/>
              </a:ext>
            </a:extLst>
          </p:cNvPr>
          <p:cNvCxnSpPr>
            <a:cxnSpLocks/>
          </p:cNvCxnSpPr>
          <p:nvPr/>
        </p:nvCxnSpPr>
        <p:spPr>
          <a:xfrm flipH="1" flipV="1">
            <a:off x="3298286" y="617337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4B6BF81-B14A-4152-93F7-41705D01DAAA}"/>
              </a:ext>
            </a:extLst>
          </p:cNvPr>
          <p:cNvCxnSpPr>
            <a:cxnSpLocks/>
          </p:cNvCxnSpPr>
          <p:nvPr/>
        </p:nvCxnSpPr>
        <p:spPr>
          <a:xfrm flipV="1">
            <a:off x="4291239" y="618954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6B1DF9B8-21CE-443D-9FDE-AC9DD9252389}"/>
              </a:ext>
            </a:extLst>
          </p:cNvPr>
          <p:cNvSpPr/>
          <p:nvPr/>
        </p:nvSpPr>
        <p:spPr>
          <a:xfrm>
            <a:off x="4142936" y="6497613"/>
            <a:ext cx="321216" cy="28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20A5C91-32CB-4B16-8399-38580ABD6691}"/>
              </a:ext>
            </a:extLst>
          </p:cNvPr>
          <p:cNvSpPr txBox="1"/>
          <p:nvPr/>
        </p:nvSpPr>
        <p:spPr>
          <a:xfrm>
            <a:off x="5410200" y="6488668"/>
            <a:ext cx="252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Length of the LCS = 4</a:t>
            </a:r>
          </a:p>
        </p:txBody>
      </p:sp>
    </p:spTree>
    <p:extLst>
      <p:ext uri="{BB962C8B-B14F-4D97-AF65-F5344CB8AC3E}">
        <p14:creationId xmlns:p14="http://schemas.microsoft.com/office/powerpoint/2010/main" val="373887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 A, B, C, B, D, A, B &gt; and Y = &lt; B, D, C,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717FEB-5C4F-412A-93CF-50D046199A4F}"/>
              </a:ext>
            </a:extLst>
          </p:cNvPr>
          <p:cNvSpPr txBox="1"/>
          <p:nvPr/>
        </p:nvSpPr>
        <p:spPr>
          <a:xfrm>
            <a:off x="3327012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A6F01-D26E-43B0-BB6E-F9720A9C7537}"/>
              </a:ext>
            </a:extLst>
          </p:cNvPr>
          <p:cNvCxnSpPr>
            <a:cxnSpLocks/>
          </p:cNvCxnSpPr>
          <p:nvPr/>
        </p:nvCxnSpPr>
        <p:spPr>
          <a:xfrm flipV="1">
            <a:off x="3667571" y="375465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B954B2-CC5D-4494-879D-D31BE5B1B37F}"/>
              </a:ext>
            </a:extLst>
          </p:cNvPr>
          <p:cNvSpPr txBox="1"/>
          <p:nvPr/>
        </p:nvSpPr>
        <p:spPr>
          <a:xfrm>
            <a:off x="395654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2FE90B-88B2-41C8-87FA-5F496F26FDB9}"/>
              </a:ext>
            </a:extLst>
          </p:cNvPr>
          <p:cNvCxnSpPr>
            <a:cxnSpLocks/>
          </p:cNvCxnSpPr>
          <p:nvPr/>
        </p:nvCxnSpPr>
        <p:spPr>
          <a:xfrm flipV="1">
            <a:off x="4291239" y="376779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D6C9DB-3932-4850-B30F-8BFC265816DA}"/>
              </a:ext>
            </a:extLst>
          </p:cNvPr>
          <p:cNvSpPr txBox="1"/>
          <p:nvPr/>
        </p:nvSpPr>
        <p:spPr>
          <a:xfrm>
            <a:off x="1029290" y="46651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C6892A-2467-4FD4-8BA9-909892D20D2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3434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D7014D3-D01D-4592-ADEB-67B25B6B00FB}"/>
              </a:ext>
            </a:extLst>
          </p:cNvPr>
          <p:cNvSpPr txBox="1"/>
          <p:nvPr/>
        </p:nvSpPr>
        <p:spPr>
          <a:xfrm>
            <a:off x="1472422" y="46649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9FA31C-7C88-4EAC-8165-150AE2987806}"/>
              </a:ext>
            </a:extLst>
          </p:cNvPr>
          <p:cNvCxnSpPr>
            <a:cxnSpLocks/>
          </p:cNvCxnSpPr>
          <p:nvPr/>
        </p:nvCxnSpPr>
        <p:spPr>
          <a:xfrm flipV="1">
            <a:off x="1814732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6B00A55-A0E3-49EA-95FD-D63DB6C1D59E}"/>
              </a:ext>
            </a:extLst>
          </p:cNvPr>
          <p:cNvSpPr txBox="1"/>
          <p:nvPr/>
        </p:nvSpPr>
        <p:spPr>
          <a:xfrm>
            <a:off x="2113672" y="46651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BD957-0C7D-43B4-8391-D50C14601040}"/>
              </a:ext>
            </a:extLst>
          </p:cNvPr>
          <p:cNvCxnSpPr>
            <a:cxnSpLocks/>
          </p:cNvCxnSpPr>
          <p:nvPr/>
        </p:nvCxnSpPr>
        <p:spPr>
          <a:xfrm flipV="1">
            <a:off x="2462439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ECF9586-F570-4F27-826F-D8C1262955C5}"/>
              </a:ext>
            </a:extLst>
          </p:cNvPr>
          <p:cNvSpPr txBox="1"/>
          <p:nvPr/>
        </p:nvSpPr>
        <p:spPr>
          <a:xfrm>
            <a:off x="271741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3624C9-5246-438E-B3DF-D2F935BE22A2}"/>
              </a:ext>
            </a:extLst>
          </p:cNvPr>
          <p:cNvCxnSpPr>
            <a:cxnSpLocks/>
          </p:cNvCxnSpPr>
          <p:nvPr/>
        </p:nvCxnSpPr>
        <p:spPr>
          <a:xfrm flipV="1">
            <a:off x="3048000" y="435746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87230FF-F4F9-4F13-9641-E731AEF6014C}"/>
              </a:ext>
            </a:extLst>
          </p:cNvPr>
          <p:cNvSpPr txBox="1"/>
          <p:nvPr/>
        </p:nvSpPr>
        <p:spPr>
          <a:xfrm>
            <a:off x="3312944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835FBA-CBB0-40AD-B3C8-0C1D29452559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4329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7CEFA4-6F4F-4D0F-8A86-2B1169E2BA2F}"/>
              </a:ext>
            </a:extLst>
          </p:cNvPr>
          <p:cNvSpPr txBox="1"/>
          <p:nvPr/>
        </p:nvSpPr>
        <p:spPr>
          <a:xfrm>
            <a:off x="394247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351033-EE7E-4DCE-B608-FF7BE7DFC96A}"/>
              </a:ext>
            </a:extLst>
          </p:cNvPr>
          <p:cNvCxnSpPr>
            <a:cxnSpLocks/>
          </p:cNvCxnSpPr>
          <p:nvPr/>
        </p:nvCxnSpPr>
        <p:spPr>
          <a:xfrm flipH="1">
            <a:off x="3778926" y="48006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767A3A1-C3D7-4BE9-87EA-4619DCD8F528}"/>
              </a:ext>
            </a:extLst>
          </p:cNvPr>
          <p:cNvSpPr txBox="1"/>
          <p:nvPr/>
        </p:nvSpPr>
        <p:spPr>
          <a:xfrm>
            <a:off x="1472422" y="528828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7A4807-0AEE-472B-820D-D04B110DD6DF}"/>
              </a:ext>
            </a:extLst>
          </p:cNvPr>
          <p:cNvSpPr txBox="1"/>
          <p:nvPr/>
        </p:nvSpPr>
        <p:spPr>
          <a:xfrm>
            <a:off x="2113672" y="528852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5DD90B-63C0-47F3-81E1-5764154B94E5}"/>
              </a:ext>
            </a:extLst>
          </p:cNvPr>
          <p:cNvSpPr txBox="1"/>
          <p:nvPr/>
        </p:nvSpPr>
        <p:spPr>
          <a:xfrm>
            <a:off x="271741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31A09E-1318-4750-8F20-8213F27A3BFB}"/>
              </a:ext>
            </a:extLst>
          </p:cNvPr>
          <p:cNvSpPr txBox="1"/>
          <p:nvPr/>
        </p:nvSpPr>
        <p:spPr>
          <a:xfrm>
            <a:off x="3312944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6C7D57-A4E4-490A-8F63-A0D2B4A03EB4}"/>
              </a:ext>
            </a:extLst>
          </p:cNvPr>
          <p:cNvSpPr txBox="1"/>
          <p:nvPr/>
        </p:nvSpPr>
        <p:spPr>
          <a:xfrm>
            <a:off x="394247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84058F-EA1B-4DEE-9507-9C155F9EA50C}"/>
              </a:ext>
            </a:extLst>
          </p:cNvPr>
          <p:cNvSpPr txBox="1"/>
          <p:nvPr/>
        </p:nvSpPr>
        <p:spPr>
          <a:xfrm>
            <a:off x="1029290" y="528852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FC0FF3A-A7FD-4E15-8FAD-3AC6CE527733}"/>
              </a:ext>
            </a:extLst>
          </p:cNvPr>
          <p:cNvCxnSpPr>
            <a:cxnSpLocks/>
          </p:cNvCxnSpPr>
          <p:nvPr/>
        </p:nvCxnSpPr>
        <p:spPr>
          <a:xfrm flipV="1">
            <a:off x="1186967" y="499027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DEE86A-4B8B-4233-8487-6DEDA79154A4}"/>
              </a:ext>
            </a:extLst>
          </p:cNvPr>
          <p:cNvCxnSpPr>
            <a:cxnSpLocks/>
          </p:cNvCxnSpPr>
          <p:nvPr/>
        </p:nvCxnSpPr>
        <p:spPr>
          <a:xfrm flipH="1" flipV="1">
            <a:off x="1407354" y="49741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0DA281F-D0A4-41F7-92DF-5BBF43539A90}"/>
              </a:ext>
            </a:extLst>
          </p:cNvPr>
          <p:cNvCxnSpPr>
            <a:cxnSpLocks/>
          </p:cNvCxnSpPr>
          <p:nvPr/>
        </p:nvCxnSpPr>
        <p:spPr>
          <a:xfrm flipV="1">
            <a:off x="2452468" y="5000823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AFAF02-6917-41FD-8113-577AB3A97084}"/>
              </a:ext>
            </a:extLst>
          </p:cNvPr>
          <p:cNvCxnSpPr>
            <a:cxnSpLocks/>
          </p:cNvCxnSpPr>
          <p:nvPr/>
        </p:nvCxnSpPr>
        <p:spPr>
          <a:xfrm flipV="1">
            <a:off x="3056208" y="501488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C5DB7DE-0F58-451F-B626-74831074C951}"/>
              </a:ext>
            </a:extLst>
          </p:cNvPr>
          <p:cNvCxnSpPr>
            <a:cxnSpLocks/>
          </p:cNvCxnSpPr>
          <p:nvPr/>
        </p:nvCxnSpPr>
        <p:spPr>
          <a:xfrm flipV="1">
            <a:off x="3653503" y="501513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2A153FA-E83C-47FE-A2AA-2BA61C7BC3EC}"/>
              </a:ext>
            </a:extLst>
          </p:cNvPr>
          <p:cNvCxnSpPr>
            <a:cxnSpLocks/>
          </p:cNvCxnSpPr>
          <p:nvPr/>
        </p:nvCxnSpPr>
        <p:spPr>
          <a:xfrm flipV="1">
            <a:off x="4277171" y="501513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FBDC7E2-2ADF-43F4-A16D-75DF437400AA}"/>
              </a:ext>
            </a:extLst>
          </p:cNvPr>
          <p:cNvSpPr txBox="1"/>
          <p:nvPr/>
        </p:nvSpPr>
        <p:spPr>
          <a:xfrm>
            <a:off x="1029290" y="58808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F472F-9A56-4603-B621-D5CA1134C8D9}"/>
              </a:ext>
            </a:extLst>
          </p:cNvPr>
          <p:cNvSpPr txBox="1"/>
          <p:nvPr/>
        </p:nvSpPr>
        <p:spPr>
          <a:xfrm>
            <a:off x="1472422" y="588059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BE14FB4-6BD2-42C2-936A-2659BEBEA0CA}"/>
              </a:ext>
            </a:extLst>
          </p:cNvPr>
          <p:cNvSpPr txBox="1"/>
          <p:nvPr/>
        </p:nvSpPr>
        <p:spPr>
          <a:xfrm>
            <a:off x="2113672" y="588083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1BE2B76-C8C3-4C81-93E5-8E5C20EA8271}"/>
              </a:ext>
            </a:extLst>
          </p:cNvPr>
          <p:cNvSpPr txBox="1"/>
          <p:nvPr/>
        </p:nvSpPr>
        <p:spPr>
          <a:xfrm>
            <a:off x="271741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48A615-CA64-41E6-8991-308B4664EA29}"/>
              </a:ext>
            </a:extLst>
          </p:cNvPr>
          <p:cNvSpPr txBox="1"/>
          <p:nvPr/>
        </p:nvSpPr>
        <p:spPr>
          <a:xfrm>
            <a:off x="3312944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B105DCE-B5AD-4465-8ECA-02C3BEC723A6}"/>
              </a:ext>
            </a:extLst>
          </p:cNvPr>
          <p:cNvSpPr txBox="1"/>
          <p:nvPr/>
        </p:nvSpPr>
        <p:spPr>
          <a:xfrm>
            <a:off x="394247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57B8D72-3B02-4F6F-A6FD-CEE896909AE7}"/>
              </a:ext>
            </a:extLst>
          </p:cNvPr>
          <p:cNvCxnSpPr>
            <a:cxnSpLocks/>
          </p:cNvCxnSpPr>
          <p:nvPr/>
        </p:nvCxnSpPr>
        <p:spPr>
          <a:xfrm flipV="1">
            <a:off x="1199272" y="56139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68C608-9A86-4508-B0B5-8668DF775865}"/>
              </a:ext>
            </a:extLst>
          </p:cNvPr>
          <p:cNvCxnSpPr>
            <a:cxnSpLocks/>
          </p:cNvCxnSpPr>
          <p:nvPr/>
        </p:nvCxnSpPr>
        <p:spPr>
          <a:xfrm flipV="1">
            <a:off x="180477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AA7B6B8-22FE-4360-BF10-4A148866C5F0}"/>
              </a:ext>
            </a:extLst>
          </p:cNvPr>
          <p:cNvCxnSpPr>
            <a:cxnSpLocks/>
          </p:cNvCxnSpPr>
          <p:nvPr/>
        </p:nvCxnSpPr>
        <p:spPr>
          <a:xfrm flipV="1">
            <a:off x="2448371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0D78AB6-3CB8-48A5-9BD7-56E41259569C}"/>
              </a:ext>
            </a:extLst>
          </p:cNvPr>
          <p:cNvCxnSpPr>
            <a:cxnSpLocks/>
          </p:cNvCxnSpPr>
          <p:nvPr/>
        </p:nvCxnSpPr>
        <p:spPr>
          <a:xfrm flipV="1">
            <a:off x="363943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E7D805A-717E-4C6B-85D8-D10C12D2876F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5597768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0740FC0-FA8A-419E-B1FC-56BC2E068F68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5597768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C59739-8373-4613-805C-B84FCAD4D511}"/>
              </a:ext>
            </a:extLst>
          </p:cNvPr>
          <p:cNvSpPr txBox="1"/>
          <p:nvPr/>
        </p:nvSpPr>
        <p:spPr>
          <a:xfrm>
            <a:off x="1037498" y="6510367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21B9571-FA90-4025-B8C7-031FB3D033A6}"/>
              </a:ext>
            </a:extLst>
          </p:cNvPr>
          <p:cNvSpPr txBox="1"/>
          <p:nvPr/>
        </p:nvSpPr>
        <p:spPr>
          <a:xfrm>
            <a:off x="1480630" y="651012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C77F5B6-132B-4E15-9111-322A20D3D3C5}"/>
              </a:ext>
            </a:extLst>
          </p:cNvPr>
          <p:cNvSpPr txBox="1"/>
          <p:nvPr/>
        </p:nvSpPr>
        <p:spPr>
          <a:xfrm>
            <a:off x="2121880" y="651036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AD95115-3852-4086-8DD5-64E16C2ED233}"/>
              </a:ext>
            </a:extLst>
          </p:cNvPr>
          <p:cNvSpPr txBox="1"/>
          <p:nvPr/>
        </p:nvSpPr>
        <p:spPr>
          <a:xfrm>
            <a:off x="2725620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F8FA59-D849-4A18-A2AB-78BBF117B703}"/>
              </a:ext>
            </a:extLst>
          </p:cNvPr>
          <p:cNvSpPr txBox="1"/>
          <p:nvPr/>
        </p:nvSpPr>
        <p:spPr>
          <a:xfrm>
            <a:off x="3321152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8DC71E-47A5-49D3-A390-5C9CDA2B9F5E}"/>
              </a:ext>
            </a:extLst>
          </p:cNvPr>
          <p:cNvSpPr txBox="1"/>
          <p:nvPr/>
        </p:nvSpPr>
        <p:spPr>
          <a:xfrm>
            <a:off x="3950680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F9E4B3A-7F64-4215-AC34-B1345FA45A80}"/>
              </a:ext>
            </a:extLst>
          </p:cNvPr>
          <p:cNvCxnSpPr>
            <a:cxnSpLocks/>
          </p:cNvCxnSpPr>
          <p:nvPr/>
        </p:nvCxnSpPr>
        <p:spPr>
          <a:xfrm flipH="1" flipV="1">
            <a:off x="845818" y="61792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E06FCE-E1E4-42E4-929D-5A971793FB7F}"/>
              </a:ext>
            </a:extLst>
          </p:cNvPr>
          <p:cNvCxnSpPr>
            <a:cxnSpLocks/>
          </p:cNvCxnSpPr>
          <p:nvPr/>
        </p:nvCxnSpPr>
        <p:spPr>
          <a:xfrm flipV="1">
            <a:off x="1796567" y="621181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34C5975-A799-4614-8B95-233F2D0B5EBF}"/>
              </a:ext>
            </a:extLst>
          </p:cNvPr>
          <p:cNvCxnSpPr>
            <a:cxnSpLocks/>
          </p:cNvCxnSpPr>
          <p:nvPr/>
        </p:nvCxnSpPr>
        <p:spPr>
          <a:xfrm flipV="1">
            <a:off x="2448371" y="622002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7A3F190-D144-4B2B-80CD-FCE6327C1635}"/>
              </a:ext>
            </a:extLst>
          </p:cNvPr>
          <p:cNvCxnSpPr>
            <a:cxnSpLocks/>
          </p:cNvCxnSpPr>
          <p:nvPr/>
        </p:nvCxnSpPr>
        <p:spPr>
          <a:xfrm flipV="1">
            <a:off x="3057971" y="62235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599F085-8981-4375-A4B2-714841A846B3}"/>
              </a:ext>
            </a:extLst>
          </p:cNvPr>
          <p:cNvCxnSpPr>
            <a:cxnSpLocks/>
          </p:cNvCxnSpPr>
          <p:nvPr/>
        </p:nvCxnSpPr>
        <p:spPr>
          <a:xfrm flipH="1" flipV="1">
            <a:off x="3298286" y="617337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4B6BF81-B14A-4152-93F7-41705D01DAAA}"/>
              </a:ext>
            </a:extLst>
          </p:cNvPr>
          <p:cNvCxnSpPr>
            <a:cxnSpLocks/>
          </p:cNvCxnSpPr>
          <p:nvPr/>
        </p:nvCxnSpPr>
        <p:spPr>
          <a:xfrm flipV="1">
            <a:off x="4291239" y="6189542"/>
            <a:ext cx="4097" cy="249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817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 A, B, C, B, D, A, B &gt; and Y = &lt; B, D, C,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717FEB-5C4F-412A-93CF-50D046199A4F}"/>
              </a:ext>
            </a:extLst>
          </p:cNvPr>
          <p:cNvSpPr txBox="1"/>
          <p:nvPr/>
        </p:nvSpPr>
        <p:spPr>
          <a:xfrm>
            <a:off x="3327012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A6F01-D26E-43B0-BB6E-F9720A9C7537}"/>
              </a:ext>
            </a:extLst>
          </p:cNvPr>
          <p:cNvCxnSpPr>
            <a:cxnSpLocks/>
          </p:cNvCxnSpPr>
          <p:nvPr/>
        </p:nvCxnSpPr>
        <p:spPr>
          <a:xfrm flipV="1">
            <a:off x="3667571" y="375465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B954B2-CC5D-4494-879D-D31BE5B1B37F}"/>
              </a:ext>
            </a:extLst>
          </p:cNvPr>
          <p:cNvSpPr txBox="1"/>
          <p:nvPr/>
        </p:nvSpPr>
        <p:spPr>
          <a:xfrm>
            <a:off x="395654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2FE90B-88B2-41C8-87FA-5F496F26FDB9}"/>
              </a:ext>
            </a:extLst>
          </p:cNvPr>
          <p:cNvCxnSpPr>
            <a:cxnSpLocks/>
          </p:cNvCxnSpPr>
          <p:nvPr/>
        </p:nvCxnSpPr>
        <p:spPr>
          <a:xfrm flipV="1">
            <a:off x="4291239" y="376779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D6C9DB-3932-4850-B30F-8BFC265816DA}"/>
              </a:ext>
            </a:extLst>
          </p:cNvPr>
          <p:cNvSpPr txBox="1"/>
          <p:nvPr/>
        </p:nvSpPr>
        <p:spPr>
          <a:xfrm>
            <a:off x="1029290" y="46651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C6892A-2467-4FD4-8BA9-909892D20D2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3434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D7014D3-D01D-4592-ADEB-67B25B6B00FB}"/>
              </a:ext>
            </a:extLst>
          </p:cNvPr>
          <p:cNvSpPr txBox="1"/>
          <p:nvPr/>
        </p:nvSpPr>
        <p:spPr>
          <a:xfrm>
            <a:off x="1472422" y="46649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9FA31C-7C88-4EAC-8165-150AE2987806}"/>
              </a:ext>
            </a:extLst>
          </p:cNvPr>
          <p:cNvCxnSpPr>
            <a:cxnSpLocks/>
          </p:cNvCxnSpPr>
          <p:nvPr/>
        </p:nvCxnSpPr>
        <p:spPr>
          <a:xfrm flipV="1">
            <a:off x="1814732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6B00A55-A0E3-49EA-95FD-D63DB6C1D59E}"/>
              </a:ext>
            </a:extLst>
          </p:cNvPr>
          <p:cNvSpPr txBox="1"/>
          <p:nvPr/>
        </p:nvSpPr>
        <p:spPr>
          <a:xfrm>
            <a:off x="2113672" y="46651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BD957-0C7D-43B4-8391-D50C14601040}"/>
              </a:ext>
            </a:extLst>
          </p:cNvPr>
          <p:cNvCxnSpPr>
            <a:cxnSpLocks/>
          </p:cNvCxnSpPr>
          <p:nvPr/>
        </p:nvCxnSpPr>
        <p:spPr>
          <a:xfrm flipV="1">
            <a:off x="2462439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ECF9586-F570-4F27-826F-D8C1262955C5}"/>
              </a:ext>
            </a:extLst>
          </p:cNvPr>
          <p:cNvSpPr txBox="1"/>
          <p:nvPr/>
        </p:nvSpPr>
        <p:spPr>
          <a:xfrm>
            <a:off x="271741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3624C9-5246-438E-B3DF-D2F935BE22A2}"/>
              </a:ext>
            </a:extLst>
          </p:cNvPr>
          <p:cNvCxnSpPr>
            <a:cxnSpLocks/>
          </p:cNvCxnSpPr>
          <p:nvPr/>
        </p:nvCxnSpPr>
        <p:spPr>
          <a:xfrm flipV="1">
            <a:off x="3048000" y="435746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87230FF-F4F9-4F13-9641-E731AEF6014C}"/>
              </a:ext>
            </a:extLst>
          </p:cNvPr>
          <p:cNvSpPr txBox="1"/>
          <p:nvPr/>
        </p:nvSpPr>
        <p:spPr>
          <a:xfrm>
            <a:off x="3312944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835FBA-CBB0-40AD-B3C8-0C1D29452559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4329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7CEFA4-6F4F-4D0F-8A86-2B1169E2BA2F}"/>
              </a:ext>
            </a:extLst>
          </p:cNvPr>
          <p:cNvSpPr txBox="1"/>
          <p:nvPr/>
        </p:nvSpPr>
        <p:spPr>
          <a:xfrm>
            <a:off x="394247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351033-EE7E-4DCE-B608-FF7BE7DFC96A}"/>
              </a:ext>
            </a:extLst>
          </p:cNvPr>
          <p:cNvCxnSpPr>
            <a:cxnSpLocks/>
          </p:cNvCxnSpPr>
          <p:nvPr/>
        </p:nvCxnSpPr>
        <p:spPr>
          <a:xfrm flipH="1">
            <a:off x="3778926" y="48006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767A3A1-C3D7-4BE9-87EA-4619DCD8F528}"/>
              </a:ext>
            </a:extLst>
          </p:cNvPr>
          <p:cNvSpPr txBox="1"/>
          <p:nvPr/>
        </p:nvSpPr>
        <p:spPr>
          <a:xfrm>
            <a:off x="1472422" y="528828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7A4807-0AEE-472B-820D-D04B110DD6DF}"/>
              </a:ext>
            </a:extLst>
          </p:cNvPr>
          <p:cNvSpPr txBox="1"/>
          <p:nvPr/>
        </p:nvSpPr>
        <p:spPr>
          <a:xfrm>
            <a:off x="2113672" y="528852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5DD90B-63C0-47F3-81E1-5764154B94E5}"/>
              </a:ext>
            </a:extLst>
          </p:cNvPr>
          <p:cNvSpPr txBox="1"/>
          <p:nvPr/>
        </p:nvSpPr>
        <p:spPr>
          <a:xfrm>
            <a:off x="271741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31A09E-1318-4750-8F20-8213F27A3BFB}"/>
              </a:ext>
            </a:extLst>
          </p:cNvPr>
          <p:cNvSpPr txBox="1"/>
          <p:nvPr/>
        </p:nvSpPr>
        <p:spPr>
          <a:xfrm>
            <a:off x="3312944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6C7D57-A4E4-490A-8F63-A0D2B4A03EB4}"/>
              </a:ext>
            </a:extLst>
          </p:cNvPr>
          <p:cNvSpPr txBox="1"/>
          <p:nvPr/>
        </p:nvSpPr>
        <p:spPr>
          <a:xfrm>
            <a:off x="394247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84058F-EA1B-4DEE-9507-9C155F9EA50C}"/>
              </a:ext>
            </a:extLst>
          </p:cNvPr>
          <p:cNvSpPr txBox="1"/>
          <p:nvPr/>
        </p:nvSpPr>
        <p:spPr>
          <a:xfrm>
            <a:off x="1029290" y="528852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FC0FF3A-A7FD-4E15-8FAD-3AC6CE527733}"/>
              </a:ext>
            </a:extLst>
          </p:cNvPr>
          <p:cNvCxnSpPr>
            <a:cxnSpLocks/>
          </p:cNvCxnSpPr>
          <p:nvPr/>
        </p:nvCxnSpPr>
        <p:spPr>
          <a:xfrm flipV="1">
            <a:off x="1186967" y="499027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DEE86A-4B8B-4233-8487-6DEDA79154A4}"/>
              </a:ext>
            </a:extLst>
          </p:cNvPr>
          <p:cNvCxnSpPr>
            <a:cxnSpLocks/>
          </p:cNvCxnSpPr>
          <p:nvPr/>
        </p:nvCxnSpPr>
        <p:spPr>
          <a:xfrm flipH="1" flipV="1">
            <a:off x="1407354" y="49741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0DA281F-D0A4-41F7-92DF-5BBF43539A90}"/>
              </a:ext>
            </a:extLst>
          </p:cNvPr>
          <p:cNvCxnSpPr>
            <a:cxnSpLocks/>
          </p:cNvCxnSpPr>
          <p:nvPr/>
        </p:nvCxnSpPr>
        <p:spPr>
          <a:xfrm flipV="1">
            <a:off x="2452468" y="5000823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AFAF02-6917-41FD-8113-577AB3A97084}"/>
              </a:ext>
            </a:extLst>
          </p:cNvPr>
          <p:cNvCxnSpPr>
            <a:cxnSpLocks/>
          </p:cNvCxnSpPr>
          <p:nvPr/>
        </p:nvCxnSpPr>
        <p:spPr>
          <a:xfrm flipV="1">
            <a:off x="3056208" y="501488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C5DB7DE-0F58-451F-B626-74831074C951}"/>
              </a:ext>
            </a:extLst>
          </p:cNvPr>
          <p:cNvCxnSpPr>
            <a:cxnSpLocks/>
          </p:cNvCxnSpPr>
          <p:nvPr/>
        </p:nvCxnSpPr>
        <p:spPr>
          <a:xfrm flipV="1">
            <a:off x="3653503" y="501513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2A153FA-E83C-47FE-A2AA-2BA61C7BC3EC}"/>
              </a:ext>
            </a:extLst>
          </p:cNvPr>
          <p:cNvCxnSpPr>
            <a:cxnSpLocks/>
          </p:cNvCxnSpPr>
          <p:nvPr/>
        </p:nvCxnSpPr>
        <p:spPr>
          <a:xfrm flipV="1">
            <a:off x="4277171" y="501513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FBDC7E2-2ADF-43F4-A16D-75DF437400AA}"/>
              </a:ext>
            </a:extLst>
          </p:cNvPr>
          <p:cNvSpPr txBox="1"/>
          <p:nvPr/>
        </p:nvSpPr>
        <p:spPr>
          <a:xfrm>
            <a:off x="1029290" y="58808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F472F-9A56-4603-B621-D5CA1134C8D9}"/>
              </a:ext>
            </a:extLst>
          </p:cNvPr>
          <p:cNvSpPr txBox="1"/>
          <p:nvPr/>
        </p:nvSpPr>
        <p:spPr>
          <a:xfrm>
            <a:off x="1472422" y="588059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BE14FB4-6BD2-42C2-936A-2659BEBEA0CA}"/>
              </a:ext>
            </a:extLst>
          </p:cNvPr>
          <p:cNvSpPr txBox="1"/>
          <p:nvPr/>
        </p:nvSpPr>
        <p:spPr>
          <a:xfrm>
            <a:off x="2113672" y="588083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1BE2B76-C8C3-4C81-93E5-8E5C20EA8271}"/>
              </a:ext>
            </a:extLst>
          </p:cNvPr>
          <p:cNvSpPr txBox="1"/>
          <p:nvPr/>
        </p:nvSpPr>
        <p:spPr>
          <a:xfrm>
            <a:off x="271741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48A615-CA64-41E6-8991-308B4664EA29}"/>
              </a:ext>
            </a:extLst>
          </p:cNvPr>
          <p:cNvSpPr txBox="1"/>
          <p:nvPr/>
        </p:nvSpPr>
        <p:spPr>
          <a:xfrm>
            <a:off x="3312944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B105DCE-B5AD-4465-8ECA-02C3BEC723A6}"/>
              </a:ext>
            </a:extLst>
          </p:cNvPr>
          <p:cNvSpPr txBox="1"/>
          <p:nvPr/>
        </p:nvSpPr>
        <p:spPr>
          <a:xfrm>
            <a:off x="394247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57B8D72-3B02-4F6F-A6FD-CEE896909AE7}"/>
              </a:ext>
            </a:extLst>
          </p:cNvPr>
          <p:cNvCxnSpPr>
            <a:cxnSpLocks/>
          </p:cNvCxnSpPr>
          <p:nvPr/>
        </p:nvCxnSpPr>
        <p:spPr>
          <a:xfrm flipV="1">
            <a:off x="1199272" y="56139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68C608-9A86-4508-B0B5-8668DF775865}"/>
              </a:ext>
            </a:extLst>
          </p:cNvPr>
          <p:cNvCxnSpPr>
            <a:cxnSpLocks/>
          </p:cNvCxnSpPr>
          <p:nvPr/>
        </p:nvCxnSpPr>
        <p:spPr>
          <a:xfrm flipV="1">
            <a:off x="180477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AA7B6B8-22FE-4360-BF10-4A148866C5F0}"/>
              </a:ext>
            </a:extLst>
          </p:cNvPr>
          <p:cNvCxnSpPr>
            <a:cxnSpLocks/>
          </p:cNvCxnSpPr>
          <p:nvPr/>
        </p:nvCxnSpPr>
        <p:spPr>
          <a:xfrm flipV="1">
            <a:off x="2448371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0D78AB6-3CB8-48A5-9BD7-56E41259569C}"/>
              </a:ext>
            </a:extLst>
          </p:cNvPr>
          <p:cNvCxnSpPr>
            <a:cxnSpLocks/>
          </p:cNvCxnSpPr>
          <p:nvPr/>
        </p:nvCxnSpPr>
        <p:spPr>
          <a:xfrm flipV="1">
            <a:off x="363943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E7D805A-717E-4C6B-85D8-D10C12D2876F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5597768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0740FC0-FA8A-419E-B1FC-56BC2E068F68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5597768"/>
            <a:ext cx="345246" cy="19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C59739-8373-4613-805C-B84FCAD4D511}"/>
              </a:ext>
            </a:extLst>
          </p:cNvPr>
          <p:cNvSpPr txBox="1"/>
          <p:nvPr/>
        </p:nvSpPr>
        <p:spPr>
          <a:xfrm>
            <a:off x="1037498" y="6510367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21B9571-FA90-4025-B8C7-031FB3D033A6}"/>
              </a:ext>
            </a:extLst>
          </p:cNvPr>
          <p:cNvSpPr txBox="1"/>
          <p:nvPr/>
        </p:nvSpPr>
        <p:spPr>
          <a:xfrm>
            <a:off x="1480630" y="651012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C77F5B6-132B-4E15-9111-322A20D3D3C5}"/>
              </a:ext>
            </a:extLst>
          </p:cNvPr>
          <p:cNvSpPr txBox="1"/>
          <p:nvPr/>
        </p:nvSpPr>
        <p:spPr>
          <a:xfrm>
            <a:off x="2121880" y="651036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AD95115-3852-4086-8DD5-64E16C2ED233}"/>
              </a:ext>
            </a:extLst>
          </p:cNvPr>
          <p:cNvSpPr txBox="1"/>
          <p:nvPr/>
        </p:nvSpPr>
        <p:spPr>
          <a:xfrm>
            <a:off x="2725620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F8FA59-D849-4A18-A2AB-78BBF117B703}"/>
              </a:ext>
            </a:extLst>
          </p:cNvPr>
          <p:cNvSpPr txBox="1"/>
          <p:nvPr/>
        </p:nvSpPr>
        <p:spPr>
          <a:xfrm>
            <a:off x="3321152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8DC71E-47A5-49D3-A390-5C9CDA2B9F5E}"/>
              </a:ext>
            </a:extLst>
          </p:cNvPr>
          <p:cNvSpPr txBox="1"/>
          <p:nvPr/>
        </p:nvSpPr>
        <p:spPr>
          <a:xfrm>
            <a:off x="3950680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F9E4B3A-7F64-4215-AC34-B1345FA45A80}"/>
              </a:ext>
            </a:extLst>
          </p:cNvPr>
          <p:cNvCxnSpPr>
            <a:cxnSpLocks/>
          </p:cNvCxnSpPr>
          <p:nvPr/>
        </p:nvCxnSpPr>
        <p:spPr>
          <a:xfrm flipH="1" flipV="1">
            <a:off x="845818" y="61792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E06FCE-E1E4-42E4-929D-5A971793FB7F}"/>
              </a:ext>
            </a:extLst>
          </p:cNvPr>
          <p:cNvCxnSpPr>
            <a:cxnSpLocks/>
          </p:cNvCxnSpPr>
          <p:nvPr/>
        </p:nvCxnSpPr>
        <p:spPr>
          <a:xfrm flipV="1">
            <a:off x="1796567" y="621181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34C5975-A799-4614-8B95-233F2D0B5EBF}"/>
              </a:ext>
            </a:extLst>
          </p:cNvPr>
          <p:cNvCxnSpPr>
            <a:cxnSpLocks/>
          </p:cNvCxnSpPr>
          <p:nvPr/>
        </p:nvCxnSpPr>
        <p:spPr>
          <a:xfrm flipV="1">
            <a:off x="2448371" y="622002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7A3F190-D144-4B2B-80CD-FCE6327C1635}"/>
              </a:ext>
            </a:extLst>
          </p:cNvPr>
          <p:cNvCxnSpPr>
            <a:cxnSpLocks/>
          </p:cNvCxnSpPr>
          <p:nvPr/>
        </p:nvCxnSpPr>
        <p:spPr>
          <a:xfrm flipV="1">
            <a:off x="3057971" y="62235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599F085-8981-4375-A4B2-714841A846B3}"/>
              </a:ext>
            </a:extLst>
          </p:cNvPr>
          <p:cNvCxnSpPr>
            <a:cxnSpLocks/>
          </p:cNvCxnSpPr>
          <p:nvPr/>
        </p:nvCxnSpPr>
        <p:spPr>
          <a:xfrm flipH="1" flipV="1">
            <a:off x="3298286" y="617337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4B6BF81-B14A-4152-93F7-41705D01DAAA}"/>
              </a:ext>
            </a:extLst>
          </p:cNvPr>
          <p:cNvCxnSpPr>
            <a:cxnSpLocks/>
          </p:cNvCxnSpPr>
          <p:nvPr/>
        </p:nvCxnSpPr>
        <p:spPr>
          <a:xfrm flipV="1">
            <a:off x="4291239" y="6189542"/>
            <a:ext cx="4097" cy="249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8D3AD3DB-5872-4141-BDC1-33E0279BB490}"/>
              </a:ext>
            </a:extLst>
          </p:cNvPr>
          <p:cNvSpPr/>
          <p:nvPr/>
        </p:nvSpPr>
        <p:spPr>
          <a:xfrm>
            <a:off x="4142936" y="5880594"/>
            <a:ext cx="321216" cy="28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-7620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1600" b="1" dirty="0">
                <a:latin typeface="Century Gothic" panose="020B0502020202020204" pitchFamily="34" charset="0"/>
              </a:rPr>
              <a:t>Longest Common Subsequence: </a:t>
            </a:r>
            <a:r>
              <a:rPr lang="en-US" altLang="en-US" sz="1600" dirty="0">
                <a:latin typeface="Century Gothic" panose="020B0502020202020204" pitchFamily="34" charset="0"/>
              </a:rPr>
              <a:t>Given two sequences X and Y, the sequence Z of maximum length that appear in each of X and Y in same order but no necessarily consecutively.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b="1" dirty="0">
                <a:latin typeface="Century Gothic" panose="020B0502020202020204" pitchFamily="34" charset="0"/>
              </a:rPr>
              <a:t>Brute force method: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Enumerate all subsequences of X and check each subsequence to see whether it is also a subsequence of Y, keeping track of the longest common subsequence we find.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</a:t>
            </a:r>
            <a:r>
              <a:rPr lang="en-US" sz="1600" dirty="0">
                <a:latin typeface="Century Gothic" panose="020B0502020202020204" pitchFamily="34" charset="0"/>
              </a:rPr>
              <a:t>x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,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sz="1600" dirty="0">
                <a:latin typeface="Century Gothic" panose="020B0502020202020204" pitchFamily="34" charset="0"/>
              </a:rPr>
              <a:t>x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,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x</a:t>
            </a:r>
            <a:r>
              <a:rPr lang="en-US" sz="1600" baseline="-25000" dirty="0"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, …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,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altLang="en-US" sz="1600" dirty="0">
                <a:latin typeface="Century Gothic" panose="020B0502020202020204" pitchFamily="34" charset="0"/>
              </a:rPr>
              <a:t>&gt;, has </a:t>
            </a:r>
            <a:r>
              <a:rPr lang="en-US" sz="1600" dirty="0">
                <a:latin typeface="Century Gothic" panose="020B0502020202020204" pitchFamily="34" charset="0"/>
              </a:rPr>
              <a:t>2</a:t>
            </a:r>
            <a:r>
              <a:rPr lang="en-US" sz="1600" baseline="30000" dirty="0">
                <a:latin typeface="Century Gothic" panose="020B0502020202020204" pitchFamily="34" charset="0"/>
              </a:rPr>
              <a:t>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latin typeface="Century Gothic" panose="020B0502020202020204" pitchFamily="34" charset="0"/>
              </a:rPr>
              <a:t>subsequences.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This approach takes exponential time, making it impractical for long sequences.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96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 A, B, C, B, D, A, B &gt; and Y = &lt; B, D, C,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717FEB-5C4F-412A-93CF-50D046199A4F}"/>
              </a:ext>
            </a:extLst>
          </p:cNvPr>
          <p:cNvSpPr txBox="1"/>
          <p:nvPr/>
        </p:nvSpPr>
        <p:spPr>
          <a:xfrm>
            <a:off x="3327012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A6F01-D26E-43B0-BB6E-F9720A9C7537}"/>
              </a:ext>
            </a:extLst>
          </p:cNvPr>
          <p:cNvCxnSpPr>
            <a:cxnSpLocks/>
          </p:cNvCxnSpPr>
          <p:nvPr/>
        </p:nvCxnSpPr>
        <p:spPr>
          <a:xfrm flipV="1">
            <a:off x="3667571" y="375465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B954B2-CC5D-4494-879D-D31BE5B1B37F}"/>
              </a:ext>
            </a:extLst>
          </p:cNvPr>
          <p:cNvSpPr txBox="1"/>
          <p:nvPr/>
        </p:nvSpPr>
        <p:spPr>
          <a:xfrm>
            <a:off x="395654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2FE90B-88B2-41C8-87FA-5F496F26FDB9}"/>
              </a:ext>
            </a:extLst>
          </p:cNvPr>
          <p:cNvCxnSpPr>
            <a:cxnSpLocks/>
          </p:cNvCxnSpPr>
          <p:nvPr/>
        </p:nvCxnSpPr>
        <p:spPr>
          <a:xfrm flipV="1">
            <a:off x="4291239" y="376779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D6C9DB-3932-4850-B30F-8BFC265816DA}"/>
              </a:ext>
            </a:extLst>
          </p:cNvPr>
          <p:cNvSpPr txBox="1"/>
          <p:nvPr/>
        </p:nvSpPr>
        <p:spPr>
          <a:xfrm>
            <a:off x="1029290" y="46651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C6892A-2467-4FD4-8BA9-909892D20D2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3434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D7014D3-D01D-4592-ADEB-67B25B6B00FB}"/>
              </a:ext>
            </a:extLst>
          </p:cNvPr>
          <p:cNvSpPr txBox="1"/>
          <p:nvPr/>
        </p:nvSpPr>
        <p:spPr>
          <a:xfrm>
            <a:off x="1472422" y="46649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9FA31C-7C88-4EAC-8165-150AE2987806}"/>
              </a:ext>
            </a:extLst>
          </p:cNvPr>
          <p:cNvCxnSpPr>
            <a:cxnSpLocks/>
          </p:cNvCxnSpPr>
          <p:nvPr/>
        </p:nvCxnSpPr>
        <p:spPr>
          <a:xfrm flipV="1">
            <a:off x="1814732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6B00A55-A0E3-49EA-95FD-D63DB6C1D59E}"/>
              </a:ext>
            </a:extLst>
          </p:cNvPr>
          <p:cNvSpPr txBox="1"/>
          <p:nvPr/>
        </p:nvSpPr>
        <p:spPr>
          <a:xfrm>
            <a:off x="2113672" y="46651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BD957-0C7D-43B4-8391-D50C14601040}"/>
              </a:ext>
            </a:extLst>
          </p:cNvPr>
          <p:cNvCxnSpPr>
            <a:cxnSpLocks/>
          </p:cNvCxnSpPr>
          <p:nvPr/>
        </p:nvCxnSpPr>
        <p:spPr>
          <a:xfrm flipV="1">
            <a:off x="2462439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ECF9586-F570-4F27-826F-D8C1262955C5}"/>
              </a:ext>
            </a:extLst>
          </p:cNvPr>
          <p:cNvSpPr txBox="1"/>
          <p:nvPr/>
        </p:nvSpPr>
        <p:spPr>
          <a:xfrm>
            <a:off x="271741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3624C9-5246-438E-B3DF-D2F935BE22A2}"/>
              </a:ext>
            </a:extLst>
          </p:cNvPr>
          <p:cNvCxnSpPr>
            <a:cxnSpLocks/>
          </p:cNvCxnSpPr>
          <p:nvPr/>
        </p:nvCxnSpPr>
        <p:spPr>
          <a:xfrm flipV="1">
            <a:off x="3048000" y="435746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87230FF-F4F9-4F13-9641-E731AEF6014C}"/>
              </a:ext>
            </a:extLst>
          </p:cNvPr>
          <p:cNvSpPr txBox="1"/>
          <p:nvPr/>
        </p:nvSpPr>
        <p:spPr>
          <a:xfrm>
            <a:off x="3312944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835FBA-CBB0-40AD-B3C8-0C1D29452559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4329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7CEFA4-6F4F-4D0F-8A86-2B1169E2BA2F}"/>
              </a:ext>
            </a:extLst>
          </p:cNvPr>
          <p:cNvSpPr txBox="1"/>
          <p:nvPr/>
        </p:nvSpPr>
        <p:spPr>
          <a:xfrm>
            <a:off x="394247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351033-EE7E-4DCE-B608-FF7BE7DFC96A}"/>
              </a:ext>
            </a:extLst>
          </p:cNvPr>
          <p:cNvCxnSpPr>
            <a:cxnSpLocks/>
          </p:cNvCxnSpPr>
          <p:nvPr/>
        </p:nvCxnSpPr>
        <p:spPr>
          <a:xfrm flipH="1">
            <a:off x="3778926" y="48006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767A3A1-C3D7-4BE9-87EA-4619DCD8F528}"/>
              </a:ext>
            </a:extLst>
          </p:cNvPr>
          <p:cNvSpPr txBox="1"/>
          <p:nvPr/>
        </p:nvSpPr>
        <p:spPr>
          <a:xfrm>
            <a:off x="1472422" y="528828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7A4807-0AEE-472B-820D-D04B110DD6DF}"/>
              </a:ext>
            </a:extLst>
          </p:cNvPr>
          <p:cNvSpPr txBox="1"/>
          <p:nvPr/>
        </p:nvSpPr>
        <p:spPr>
          <a:xfrm>
            <a:off x="2113672" y="528852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5DD90B-63C0-47F3-81E1-5764154B94E5}"/>
              </a:ext>
            </a:extLst>
          </p:cNvPr>
          <p:cNvSpPr txBox="1"/>
          <p:nvPr/>
        </p:nvSpPr>
        <p:spPr>
          <a:xfrm>
            <a:off x="271741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31A09E-1318-4750-8F20-8213F27A3BFB}"/>
              </a:ext>
            </a:extLst>
          </p:cNvPr>
          <p:cNvSpPr txBox="1"/>
          <p:nvPr/>
        </p:nvSpPr>
        <p:spPr>
          <a:xfrm>
            <a:off x="3312944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6C7D57-A4E4-490A-8F63-A0D2B4A03EB4}"/>
              </a:ext>
            </a:extLst>
          </p:cNvPr>
          <p:cNvSpPr txBox="1"/>
          <p:nvPr/>
        </p:nvSpPr>
        <p:spPr>
          <a:xfrm>
            <a:off x="394247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84058F-EA1B-4DEE-9507-9C155F9EA50C}"/>
              </a:ext>
            </a:extLst>
          </p:cNvPr>
          <p:cNvSpPr txBox="1"/>
          <p:nvPr/>
        </p:nvSpPr>
        <p:spPr>
          <a:xfrm>
            <a:off x="1029290" y="528852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FC0FF3A-A7FD-4E15-8FAD-3AC6CE527733}"/>
              </a:ext>
            </a:extLst>
          </p:cNvPr>
          <p:cNvCxnSpPr>
            <a:cxnSpLocks/>
          </p:cNvCxnSpPr>
          <p:nvPr/>
        </p:nvCxnSpPr>
        <p:spPr>
          <a:xfrm flipV="1">
            <a:off x="1186967" y="499027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DEE86A-4B8B-4233-8487-6DEDA79154A4}"/>
              </a:ext>
            </a:extLst>
          </p:cNvPr>
          <p:cNvCxnSpPr>
            <a:cxnSpLocks/>
          </p:cNvCxnSpPr>
          <p:nvPr/>
        </p:nvCxnSpPr>
        <p:spPr>
          <a:xfrm flipH="1" flipV="1">
            <a:off x="1407354" y="49741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0DA281F-D0A4-41F7-92DF-5BBF43539A90}"/>
              </a:ext>
            </a:extLst>
          </p:cNvPr>
          <p:cNvCxnSpPr>
            <a:cxnSpLocks/>
          </p:cNvCxnSpPr>
          <p:nvPr/>
        </p:nvCxnSpPr>
        <p:spPr>
          <a:xfrm flipV="1">
            <a:off x="2452468" y="5000823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AFAF02-6917-41FD-8113-577AB3A97084}"/>
              </a:ext>
            </a:extLst>
          </p:cNvPr>
          <p:cNvCxnSpPr>
            <a:cxnSpLocks/>
          </p:cNvCxnSpPr>
          <p:nvPr/>
        </p:nvCxnSpPr>
        <p:spPr>
          <a:xfrm flipV="1">
            <a:off x="3056208" y="501488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C5DB7DE-0F58-451F-B626-74831074C951}"/>
              </a:ext>
            </a:extLst>
          </p:cNvPr>
          <p:cNvCxnSpPr>
            <a:cxnSpLocks/>
          </p:cNvCxnSpPr>
          <p:nvPr/>
        </p:nvCxnSpPr>
        <p:spPr>
          <a:xfrm flipV="1">
            <a:off x="3653503" y="5015132"/>
            <a:ext cx="4097" cy="249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2A153FA-E83C-47FE-A2AA-2BA61C7BC3EC}"/>
              </a:ext>
            </a:extLst>
          </p:cNvPr>
          <p:cNvCxnSpPr>
            <a:cxnSpLocks/>
          </p:cNvCxnSpPr>
          <p:nvPr/>
        </p:nvCxnSpPr>
        <p:spPr>
          <a:xfrm flipV="1">
            <a:off x="4277171" y="501513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FBDC7E2-2ADF-43F4-A16D-75DF437400AA}"/>
              </a:ext>
            </a:extLst>
          </p:cNvPr>
          <p:cNvSpPr txBox="1"/>
          <p:nvPr/>
        </p:nvSpPr>
        <p:spPr>
          <a:xfrm>
            <a:off x="1029290" y="58808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F472F-9A56-4603-B621-D5CA1134C8D9}"/>
              </a:ext>
            </a:extLst>
          </p:cNvPr>
          <p:cNvSpPr txBox="1"/>
          <p:nvPr/>
        </p:nvSpPr>
        <p:spPr>
          <a:xfrm>
            <a:off x="1472422" y="588059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BE14FB4-6BD2-42C2-936A-2659BEBEA0CA}"/>
              </a:ext>
            </a:extLst>
          </p:cNvPr>
          <p:cNvSpPr txBox="1"/>
          <p:nvPr/>
        </p:nvSpPr>
        <p:spPr>
          <a:xfrm>
            <a:off x="2113672" y="588083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1BE2B76-C8C3-4C81-93E5-8E5C20EA8271}"/>
              </a:ext>
            </a:extLst>
          </p:cNvPr>
          <p:cNvSpPr txBox="1"/>
          <p:nvPr/>
        </p:nvSpPr>
        <p:spPr>
          <a:xfrm>
            <a:off x="271741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48A615-CA64-41E6-8991-308B4664EA29}"/>
              </a:ext>
            </a:extLst>
          </p:cNvPr>
          <p:cNvSpPr txBox="1"/>
          <p:nvPr/>
        </p:nvSpPr>
        <p:spPr>
          <a:xfrm>
            <a:off x="3312944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B105DCE-B5AD-4465-8ECA-02C3BEC723A6}"/>
              </a:ext>
            </a:extLst>
          </p:cNvPr>
          <p:cNvSpPr txBox="1"/>
          <p:nvPr/>
        </p:nvSpPr>
        <p:spPr>
          <a:xfrm>
            <a:off x="394247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57B8D72-3B02-4F6F-A6FD-CEE896909AE7}"/>
              </a:ext>
            </a:extLst>
          </p:cNvPr>
          <p:cNvCxnSpPr>
            <a:cxnSpLocks/>
          </p:cNvCxnSpPr>
          <p:nvPr/>
        </p:nvCxnSpPr>
        <p:spPr>
          <a:xfrm flipV="1">
            <a:off x="1199272" y="56139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68C608-9A86-4508-B0B5-8668DF775865}"/>
              </a:ext>
            </a:extLst>
          </p:cNvPr>
          <p:cNvCxnSpPr>
            <a:cxnSpLocks/>
          </p:cNvCxnSpPr>
          <p:nvPr/>
        </p:nvCxnSpPr>
        <p:spPr>
          <a:xfrm flipV="1">
            <a:off x="180477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AA7B6B8-22FE-4360-BF10-4A148866C5F0}"/>
              </a:ext>
            </a:extLst>
          </p:cNvPr>
          <p:cNvCxnSpPr>
            <a:cxnSpLocks/>
          </p:cNvCxnSpPr>
          <p:nvPr/>
        </p:nvCxnSpPr>
        <p:spPr>
          <a:xfrm flipV="1">
            <a:off x="2448371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0D78AB6-3CB8-48A5-9BD7-56E41259569C}"/>
              </a:ext>
            </a:extLst>
          </p:cNvPr>
          <p:cNvCxnSpPr>
            <a:cxnSpLocks/>
          </p:cNvCxnSpPr>
          <p:nvPr/>
        </p:nvCxnSpPr>
        <p:spPr>
          <a:xfrm flipV="1">
            <a:off x="363943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E7D805A-717E-4C6B-85D8-D10C12D2876F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5597768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0740FC0-FA8A-419E-B1FC-56BC2E068F68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5597768"/>
            <a:ext cx="345246" cy="19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C59739-8373-4613-805C-B84FCAD4D511}"/>
              </a:ext>
            </a:extLst>
          </p:cNvPr>
          <p:cNvSpPr txBox="1"/>
          <p:nvPr/>
        </p:nvSpPr>
        <p:spPr>
          <a:xfrm>
            <a:off x="1037498" y="6510367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21B9571-FA90-4025-B8C7-031FB3D033A6}"/>
              </a:ext>
            </a:extLst>
          </p:cNvPr>
          <p:cNvSpPr txBox="1"/>
          <p:nvPr/>
        </p:nvSpPr>
        <p:spPr>
          <a:xfrm>
            <a:off x="1480630" y="651012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C77F5B6-132B-4E15-9111-322A20D3D3C5}"/>
              </a:ext>
            </a:extLst>
          </p:cNvPr>
          <p:cNvSpPr txBox="1"/>
          <p:nvPr/>
        </p:nvSpPr>
        <p:spPr>
          <a:xfrm>
            <a:off x="2121880" y="651036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AD95115-3852-4086-8DD5-64E16C2ED233}"/>
              </a:ext>
            </a:extLst>
          </p:cNvPr>
          <p:cNvSpPr txBox="1"/>
          <p:nvPr/>
        </p:nvSpPr>
        <p:spPr>
          <a:xfrm>
            <a:off x="2725620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F8FA59-D849-4A18-A2AB-78BBF117B703}"/>
              </a:ext>
            </a:extLst>
          </p:cNvPr>
          <p:cNvSpPr txBox="1"/>
          <p:nvPr/>
        </p:nvSpPr>
        <p:spPr>
          <a:xfrm>
            <a:off x="3321152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8DC71E-47A5-49D3-A390-5C9CDA2B9F5E}"/>
              </a:ext>
            </a:extLst>
          </p:cNvPr>
          <p:cNvSpPr txBox="1"/>
          <p:nvPr/>
        </p:nvSpPr>
        <p:spPr>
          <a:xfrm>
            <a:off x="3950680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F9E4B3A-7F64-4215-AC34-B1345FA45A80}"/>
              </a:ext>
            </a:extLst>
          </p:cNvPr>
          <p:cNvCxnSpPr>
            <a:cxnSpLocks/>
          </p:cNvCxnSpPr>
          <p:nvPr/>
        </p:nvCxnSpPr>
        <p:spPr>
          <a:xfrm flipH="1" flipV="1">
            <a:off x="845818" y="61792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E06FCE-E1E4-42E4-929D-5A971793FB7F}"/>
              </a:ext>
            </a:extLst>
          </p:cNvPr>
          <p:cNvCxnSpPr>
            <a:cxnSpLocks/>
          </p:cNvCxnSpPr>
          <p:nvPr/>
        </p:nvCxnSpPr>
        <p:spPr>
          <a:xfrm flipV="1">
            <a:off x="1796567" y="621181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34C5975-A799-4614-8B95-233F2D0B5EBF}"/>
              </a:ext>
            </a:extLst>
          </p:cNvPr>
          <p:cNvCxnSpPr>
            <a:cxnSpLocks/>
          </p:cNvCxnSpPr>
          <p:nvPr/>
        </p:nvCxnSpPr>
        <p:spPr>
          <a:xfrm flipV="1">
            <a:off x="2448371" y="622002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7A3F190-D144-4B2B-80CD-FCE6327C1635}"/>
              </a:ext>
            </a:extLst>
          </p:cNvPr>
          <p:cNvCxnSpPr>
            <a:cxnSpLocks/>
          </p:cNvCxnSpPr>
          <p:nvPr/>
        </p:nvCxnSpPr>
        <p:spPr>
          <a:xfrm flipV="1">
            <a:off x="3057971" y="62235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599F085-8981-4375-A4B2-714841A846B3}"/>
              </a:ext>
            </a:extLst>
          </p:cNvPr>
          <p:cNvCxnSpPr>
            <a:cxnSpLocks/>
          </p:cNvCxnSpPr>
          <p:nvPr/>
        </p:nvCxnSpPr>
        <p:spPr>
          <a:xfrm flipH="1" flipV="1">
            <a:off x="3298286" y="617337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4B6BF81-B14A-4152-93F7-41705D01DAAA}"/>
              </a:ext>
            </a:extLst>
          </p:cNvPr>
          <p:cNvCxnSpPr>
            <a:cxnSpLocks/>
          </p:cNvCxnSpPr>
          <p:nvPr/>
        </p:nvCxnSpPr>
        <p:spPr>
          <a:xfrm flipV="1">
            <a:off x="4291239" y="6189542"/>
            <a:ext cx="4097" cy="249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3CB828E5-AA5F-44C9-950E-2EA85975CB62}"/>
              </a:ext>
            </a:extLst>
          </p:cNvPr>
          <p:cNvSpPr/>
          <p:nvPr/>
        </p:nvSpPr>
        <p:spPr>
          <a:xfrm>
            <a:off x="4142936" y="5880594"/>
            <a:ext cx="321216" cy="28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57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 A, B, C, B, D, A, B &gt; and Y = &lt; B, D, C,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717FEB-5C4F-412A-93CF-50D046199A4F}"/>
              </a:ext>
            </a:extLst>
          </p:cNvPr>
          <p:cNvSpPr txBox="1"/>
          <p:nvPr/>
        </p:nvSpPr>
        <p:spPr>
          <a:xfrm>
            <a:off x="3327012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A6F01-D26E-43B0-BB6E-F9720A9C7537}"/>
              </a:ext>
            </a:extLst>
          </p:cNvPr>
          <p:cNvCxnSpPr>
            <a:cxnSpLocks/>
          </p:cNvCxnSpPr>
          <p:nvPr/>
        </p:nvCxnSpPr>
        <p:spPr>
          <a:xfrm flipV="1">
            <a:off x="3667571" y="375465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B954B2-CC5D-4494-879D-D31BE5B1B37F}"/>
              </a:ext>
            </a:extLst>
          </p:cNvPr>
          <p:cNvSpPr txBox="1"/>
          <p:nvPr/>
        </p:nvSpPr>
        <p:spPr>
          <a:xfrm>
            <a:off x="395654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2FE90B-88B2-41C8-87FA-5F496F26FDB9}"/>
              </a:ext>
            </a:extLst>
          </p:cNvPr>
          <p:cNvCxnSpPr>
            <a:cxnSpLocks/>
          </p:cNvCxnSpPr>
          <p:nvPr/>
        </p:nvCxnSpPr>
        <p:spPr>
          <a:xfrm flipV="1">
            <a:off x="4291239" y="376779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D6C9DB-3932-4850-B30F-8BFC265816DA}"/>
              </a:ext>
            </a:extLst>
          </p:cNvPr>
          <p:cNvSpPr txBox="1"/>
          <p:nvPr/>
        </p:nvSpPr>
        <p:spPr>
          <a:xfrm>
            <a:off x="1029290" y="46651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C6892A-2467-4FD4-8BA9-909892D20D2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3434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D7014D3-D01D-4592-ADEB-67B25B6B00FB}"/>
              </a:ext>
            </a:extLst>
          </p:cNvPr>
          <p:cNvSpPr txBox="1"/>
          <p:nvPr/>
        </p:nvSpPr>
        <p:spPr>
          <a:xfrm>
            <a:off x="1472422" y="46649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9FA31C-7C88-4EAC-8165-150AE2987806}"/>
              </a:ext>
            </a:extLst>
          </p:cNvPr>
          <p:cNvCxnSpPr>
            <a:cxnSpLocks/>
          </p:cNvCxnSpPr>
          <p:nvPr/>
        </p:nvCxnSpPr>
        <p:spPr>
          <a:xfrm flipV="1">
            <a:off x="1814732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6B00A55-A0E3-49EA-95FD-D63DB6C1D59E}"/>
              </a:ext>
            </a:extLst>
          </p:cNvPr>
          <p:cNvSpPr txBox="1"/>
          <p:nvPr/>
        </p:nvSpPr>
        <p:spPr>
          <a:xfrm>
            <a:off x="2113672" y="46651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BD957-0C7D-43B4-8391-D50C14601040}"/>
              </a:ext>
            </a:extLst>
          </p:cNvPr>
          <p:cNvCxnSpPr>
            <a:cxnSpLocks/>
          </p:cNvCxnSpPr>
          <p:nvPr/>
        </p:nvCxnSpPr>
        <p:spPr>
          <a:xfrm flipV="1">
            <a:off x="2462439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ECF9586-F570-4F27-826F-D8C1262955C5}"/>
              </a:ext>
            </a:extLst>
          </p:cNvPr>
          <p:cNvSpPr txBox="1"/>
          <p:nvPr/>
        </p:nvSpPr>
        <p:spPr>
          <a:xfrm>
            <a:off x="271741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3624C9-5246-438E-B3DF-D2F935BE22A2}"/>
              </a:ext>
            </a:extLst>
          </p:cNvPr>
          <p:cNvCxnSpPr>
            <a:cxnSpLocks/>
          </p:cNvCxnSpPr>
          <p:nvPr/>
        </p:nvCxnSpPr>
        <p:spPr>
          <a:xfrm flipV="1">
            <a:off x="3048000" y="435746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87230FF-F4F9-4F13-9641-E731AEF6014C}"/>
              </a:ext>
            </a:extLst>
          </p:cNvPr>
          <p:cNvSpPr txBox="1"/>
          <p:nvPr/>
        </p:nvSpPr>
        <p:spPr>
          <a:xfrm>
            <a:off x="3312944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835FBA-CBB0-40AD-B3C8-0C1D29452559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4329332"/>
            <a:ext cx="345246" cy="19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7CEFA4-6F4F-4D0F-8A86-2B1169E2BA2F}"/>
              </a:ext>
            </a:extLst>
          </p:cNvPr>
          <p:cNvSpPr txBox="1"/>
          <p:nvPr/>
        </p:nvSpPr>
        <p:spPr>
          <a:xfrm>
            <a:off x="394247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351033-EE7E-4DCE-B608-FF7BE7DFC96A}"/>
              </a:ext>
            </a:extLst>
          </p:cNvPr>
          <p:cNvCxnSpPr>
            <a:cxnSpLocks/>
          </p:cNvCxnSpPr>
          <p:nvPr/>
        </p:nvCxnSpPr>
        <p:spPr>
          <a:xfrm flipH="1">
            <a:off x="3778926" y="48006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767A3A1-C3D7-4BE9-87EA-4619DCD8F528}"/>
              </a:ext>
            </a:extLst>
          </p:cNvPr>
          <p:cNvSpPr txBox="1"/>
          <p:nvPr/>
        </p:nvSpPr>
        <p:spPr>
          <a:xfrm>
            <a:off x="1472422" y="528828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7A4807-0AEE-472B-820D-D04B110DD6DF}"/>
              </a:ext>
            </a:extLst>
          </p:cNvPr>
          <p:cNvSpPr txBox="1"/>
          <p:nvPr/>
        </p:nvSpPr>
        <p:spPr>
          <a:xfrm>
            <a:off x="2113672" y="528852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5DD90B-63C0-47F3-81E1-5764154B94E5}"/>
              </a:ext>
            </a:extLst>
          </p:cNvPr>
          <p:cNvSpPr txBox="1"/>
          <p:nvPr/>
        </p:nvSpPr>
        <p:spPr>
          <a:xfrm>
            <a:off x="271741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31A09E-1318-4750-8F20-8213F27A3BFB}"/>
              </a:ext>
            </a:extLst>
          </p:cNvPr>
          <p:cNvSpPr txBox="1"/>
          <p:nvPr/>
        </p:nvSpPr>
        <p:spPr>
          <a:xfrm>
            <a:off x="3312944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6C7D57-A4E4-490A-8F63-A0D2B4A03EB4}"/>
              </a:ext>
            </a:extLst>
          </p:cNvPr>
          <p:cNvSpPr txBox="1"/>
          <p:nvPr/>
        </p:nvSpPr>
        <p:spPr>
          <a:xfrm>
            <a:off x="394247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84058F-EA1B-4DEE-9507-9C155F9EA50C}"/>
              </a:ext>
            </a:extLst>
          </p:cNvPr>
          <p:cNvSpPr txBox="1"/>
          <p:nvPr/>
        </p:nvSpPr>
        <p:spPr>
          <a:xfrm>
            <a:off x="1029290" y="528852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FC0FF3A-A7FD-4E15-8FAD-3AC6CE527733}"/>
              </a:ext>
            </a:extLst>
          </p:cNvPr>
          <p:cNvCxnSpPr>
            <a:cxnSpLocks/>
          </p:cNvCxnSpPr>
          <p:nvPr/>
        </p:nvCxnSpPr>
        <p:spPr>
          <a:xfrm flipV="1">
            <a:off x="1186967" y="499027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DEE86A-4B8B-4233-8487-6DEDA79154A4}"/>
              </a:ext>
            </a:extLst>
          </p:cNvPr>
          <p:cNvCxnSpPr>
            <a:cxnSpLocks/>
          </p:cNvCxnSpPr>
          <p:nvPr/>
        </p:nvCxnSpPr>
        <p:spPr>
          <a:xfrm flipH="1" flipV="1">
            <a:off x="1407354" y="49741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0DA281F-D0A4-41F7-92DF-5BBF43539A90}"/>
              </a:ext>
            </a:extLst>
          </p:cNvPr>
          <p:cNvCxnSpPr>
            <a:cxnSpLocks/>
          </p:cNvCxnSpPr>
          <p:nvPr/>
        </p:nvCxnSpPr>
        <p:spPr>
          <a:xfrm flipV="1">
            <a:off x="2452468" y="5000823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AFAF02-6917-41FD-8113-577AB3A97084}"/>
              </a:ext>
            </a:extLst>
          </p:cNvPr>
          <p:cNvCxnSpPr>
            <a:cxnSpLocks/>
          </p:cNvCxnSpPr>
          <p:nvPr/>
        </p:nvCxnSpPr>
        <p:spPr>
          <a:xfrm flipV="1">
            <a:off x="3056208" y="501488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C5DB7DE-0F58-451F-B626-74831074C951}"/>
              </a:ext>
            </a:extLst>
          </p:cNvPr>
          <p:cNvCxnSpPr>
            <a:cxnSpLocks/>
          </p:cNvCxnSpPr>
          <p:nvPr/>
        </p:nvCxnSpPr>
        <p:spPr>
          <a:xfrm flipV="1">
            <a:off x="3653503" y="5015132"/>
            <a:ext cx="4097" cy="249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2A153FA-E83C-47FE-A2AA-2BA61C7BC3EC}"/>
              </a:ext>
            </a:extLst>
          </p:cNvPr>
          <p:cNvCxnSpPr>
            <a:cxnSpLocks/>
          </p:cNvCxnSpPr>
          <p:nvPr/>
        </p:nvCxnSpPr>
        <p:spPr>
          <a:xfrm flipV="1">
            <a:off x="4277171" y="501513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FBDC7E2-2ADF-43F4-A16D-75DF437400AA}"/>
              </a:ext>
            </a:extLst>
          </p:cNvPr>
          <p:cNvSpPr txBox="1"/>
          <p:nvPr/>
        </p:nvSpPr>
        <p:spPr>
          <a:xfrm>
            <a:off x="1029290" y="58808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F472F-9A56-4603-B621-D5CA1134C8D9}"/>
              </a:ext>
            </a:extLst>
          </p:cNvPr>
          <p:cNvSpPr txBox="1"/>
          <p:nvPr/>
        </p:nvSpPr>
        <p:spPr>
          <a:xfrm>
            <a:off x="1472422" y="588059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BE14FB4-6BD2-42C2-936A-2659BEBEA0CA}"/>
              </a:ext>
            </a:extLst>
          </p:cNvPr>
          <p:cNvSpPr txBox="1"/>
          <p:nvPr/>
        </p:nvSpPr>
        <p:spPr>
          <a:xfrm>
            <a:off x="2113672" y="588083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1BE2B76-C8C3-4C81-93E5-8E5C20EA8271}"/>
              </a:ext>
            </a:extLst>
          </p:cNvPr>
          <p:cNvSpPr txBox="1"/>
          <p:nvPr/>
        </p:nvSpPr>
        <p:spPr>
          <a:xfrm>
            <a:off x="271741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48A615-CA64-41E6-8991-308B4664EA29}"/>
              </a:ext>
            </a:extLst>
          </p:cNvPr>
          <p:cNvSpPr txBox="1"/>
          <p:nvPr/>
        </p:nvSpPr>
        <p:spPr>
          <a:xfrm>
            <a:off x="3312944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B105DCE-B5AD-4465-8ECA-02C3BEC723A6}"/>
              </a:ext>
            </a:extLst>
          </p:cNvPr>
          <p:cNvSpPr txBox="1"/>
          <p:nvPr/>
        </p:nvSpPr>
        <p:spPr>
          <a:xfrm>
            <a:off x="394247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57B8D72-3B02-4F6F-A6FD-CEE896909AE7}"/>
              </a:ext>
            </a:extLst>
          </p:cNvPr>
          <p:cNvCxnSpPr>
            <a:cxnSpLocks/>
          </p:cNvCxnSpPr>
          <p:nvPr/>
        </p:nvCxnSpPr>
        <p:spPr>
          <a:xfrm flipV="1">
            <a:off x="1199272" y="56139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68C608-9A86-4508-B0B5-8668DF775865}"/>
              </a:ext>
            </a:extLst>
          </p:cNvPr>
          <p:cNvCxnSpPr>
            <a:cxnSpLocks/>
          </p:cNvCxnSpPr>
          <p:nvPr/>
        </p:nvCxnSpPr>
        <p:spPr>
          <a:xfrm flipV="1">
            <a:off x="180477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AA7B6B8-22FE-4360-BF10-4A148866C5F0}"/>
              </a:ext>
            </a:extLst>
          </p:cNvPr>
          <p:cNvCxnSpPr>
            <a:cxnSpLocks/>
          </p:cNvCxnSpPr>
          <p:nvPr/>
        </p:nvCxnSpPr>
        <p:spPr>
          <a:xfrm flipV="1">
            <a:off x="2448371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0D78AB6-3CB8-48A5-9BD7-56E41259569C}"/>
              </a:ext>
            </a:extLst>
          </p:cNvPr>
          <p:cNvCxnSpPr>
            <a:cxnSpLocks/>
          </p:cNvCxnSpPr>
          <p:nvPr/>
        </p:nvCxnSpPr>
        <p:spPr>
          <a:xfrm flipV="1">
            <a:off x="363943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E7D805A-717E-4C6B-85D8-D10C12D2876F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5597768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0740FC0-FA8A-419E-B1FC-56BC2E068F68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5597768"/>
            <a:ext cx="345246" cy="19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C59739-8373-4613-805C-B84FCAD4D511}"/>
              </a:ext>
            </a:extLst>
          </p:cNvPr>
          <p:cNvSpPr txBox="1"/>
          <p:nvPr/>
        </p:nvSpPr>
        <p:spPr>
          <a:xfrm>
            <a:off x="1037498" y="6510367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21B9571-FA90-4025-B8C7-031FB3D033A6}"/>
              </a:ext>
            </a:extLst>
          </p:cNvPr>
          <p:cNvSpPr txBox="1"/>
          <p:nvPr/>
        </p:nvSpPr>
        <p:spPr>
          <a:xfrm>
            <a:off x="1480630" y="651012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C77F5B6-132B-4E15-9111-322A20D3D3C5}"/>
              </a:ext>
            </a:extLst>
          </p:cNvPr>
          <p:cNvSpPr txBox="1"/>
          <p:nvPr/>
        </p:nvSpPr>
        <p:spPr>
          <a:xfrm>
            <a:off x="2121880" y="651036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AD95115-3852-4086-8DD5-64E16C2ED233}"/>
              </a:ext>
            </a:extLst>
          </p:cNvPr>
          <p:cNvSpPr txBox="1"/>
          <p:nvPr/>
        </p:nvSpPr>
        <p:spPr>
          <a:xfrm>
            <a:off x="2725620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F8FA59-D849-4A18-A2AB-78BBF117B703}"/>
              </a:ext>
            </a:extLst>
          </p:cNvPr>
          <p:cNvSpPr txBox="1"/>
          <p:nvPr/>
        </p:nvSpPr>
        <p:spPr>
          <a:xfrm>
            <a:off x="3321152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8DC71E-47A5-49D3-A390-5C9CDA2B9F5E}"/>
              </a:ext>
            </a:extLst>
          </p:cNvPr>
          <p:cNvSpPr txBox="1"/>
          <p:nvPr/>
        </p:nvSpPr>
        <p:spPr>
          <a:xfrm>
            <a:off x="3950680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F9E4B3A-7F64-4215-AC34-B1345FA45A80}"/>
              </a:ext>
            </a:extLst>
          </p:cNvPr>
          <p:cNvCxnSpPr>
            <a:cxnSpLocks/>
          </p:cNvCxnSpPr>
          <p:nvPr/>
        </p:nvCxnSpPr>
        <p:spPr>
          <a:xfrm flipH="1" flipV="1">
            <a:off x="845818" y="61792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E06FCE-E1E4-42E4-929D-5A971793FB7F}"/>
              </a:ext>
            </a:extLst>
          </p:cNvPr>
          <p:cNvCxnSpPr>
            <a:cxnSpLocks/>
          </p:cNvCxnSpPr>
          <p:nvPr/>
        </p:nvCxnSpPr>
        <p:spPr>
          <a:xfrm flipV="1">
            <a:off x="1796567" y="621181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34C5975-A799-4614-8B95-233F2D0B5EBF}"/>
              </a:ext>
            </a:extLst>
          </p:cNvPr>
          <p:cNvCxnSpPr>
            <a:cxnSpLocks/>
          </p:cNvCxnSpPr>
          <p:nvPr/>
        </p:nvCxnSpPr>
        <p:spPr>
          <a:xfrm flipV="1">
            <a:off x="2448371" y="622002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7A3F190-D144-4B2B-80CD-FCE6327C1635}"/>
              </a:ext>
            </a:extLst>
          </p:cNvPr>
          <p:cNvCxnSpPr>
            <a:cxnSpLocks/>
          </p:cNvCxnSpPr>
          <p:nvPr/>
        </p:nvCxnSpPr>
        <p:spPr>
          <a:xfrm flipV="1">
            <a:off x="3057971" y="62235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599F085-8981-4375-A4B2-714841A846B3}"/>
              </a:ext>
            </a:extLst>
          </p:cNvPr>
          <p:cNvCxnSpPr>
            <a:cxnSpLocks/>
          </p:cNvCxnSpPr>
          <p:nvPr/>
        </p:nvCxnSpPr>
        <p:spPr>
          <a:xfrm flipH="1" flipV="1">
            <a:off x="3298286" y="617337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4B6BF81-B14A-4152-93F7-41705D01DAAA}"/>
              </a:ext>
            </a:extLst>
          </p:cNvPr>
          <p:cNvCxnSpPr>
            <a:cxnSpLocks/>
          </p:cNvCxnSpPr>
          <p:nvPr/>
        </p:nvCxnSpPr>
        <p:spPr>
          <a:xfrm flipV="1">
            <a:off x="4291239" y="6189542"/>
            <a:ext cx="4097" cy="249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9F54EA1-485C-4CD9-893F-4F79937EC028}"/>
              </a:ext>
            </a:extLst>
          </p:cNvPr>
          <p:cNvSpPr/>
          <p:nvPr/>
        </p:nvSpPr>
        <p:spPr>
          <a:xfrm>
            <a:off x="4142936" y="5880594"/>
            <a:ext cx="321216" cy="28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F777734-5410-4448-8343-526991C465FE}"/>
              </a:ext>
            </a:extLst>
          </p:cNvPr>
          <p:cNvSpPr/>
          <p:nvPr/>
        </p:nvSpPr>
        <p:spPr>
          <a:xfrm>
            <a:off x="3496992" y="4648200"/>
            <a:ext cx="321216" cy="28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 A, B, C, B, D, A, B &gt; and Y = &lt; B, D, C,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717FEB-5C4F-412A-93CF-50D046199A4F}"/>
              </a:ext>
            </a:extLst>
          </p:cNvPr>
          <p:cNvSpPr txBox="1"/>
          <p:nvPr/>
        </p:nvSpPr>
        <p:spPr>
          <a:xfrm>
            <a:off x="3327012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A6F01-D26E-43B0-BB6E-F9720A9C7537}"/>
              </a:ext>
            </a:extLst>
          </p:cNvPr>
          <p:cNvCxnSpPr>
            <a:cxnSpLocks/>
          </p:cNvCxnSpPr>
          <p:nvPr/>
        </p:nvCxnSpPr>
        <p:spPr>
          <a:xfrm flipV="1">
            <a:off x="3667571" y="375465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B954B2-CC5D-4494-879D-D31BE5B1B37F}"/>
              </a:ext>
            </a:extLst>
          </p:cNvPr>
          <p:cNvSpPr txBox="1"/>
          <p:nvPr/>
        </p:nvSpPr>
        <p:spPr>
          <a:xfrm>
            <a:off x="395654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2FE90B-88B2-41C8-87FA-5F496F26FDB9}"/>
              </a:ext>
            </a:extLst>
          </p:cNvPr>
          <p:cNvCxnSpPr>
            <a:cxnSpLocks/>
          </p:cNvCxnSpPr>
          <p:nvPr/>
        </p:nvCxnSpPr>
        <p:spPr>
          <a:xfrm flipV="1">
            <a:off x="4291239" y="376779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D6C9DB-3932-4850-B30F-8BFC265816DA}"/>
              </a:ext>
            </a:extLst>
          </p:cNvPr>
          <p:cNvSpPr txBox="1"/>
          <p:nvPr/>
        </p:nvSpPr>
        <p:spPr>
          <a:xfrm>
            <a:off x="1029290" y="46651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C6892A-2467-4FD4-8BA9-909892D20D2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3434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D7014D3-D01D-4592-ADEB-67B25B6B00FB}"/>
              </a:ext>
            </a:extLst>
          </p:cNvPr>
          <p:cNvSpPr txBox="1"/>
          <p:nvPr/>
        </p:nvSpPr>
        <p:spPr>
          <a:xfrm>
            <a:off x="1472422" y="46649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9FA31C-7C88-4EAC-8165-150AE2987806}"/>
              </a:ext>
            </a:extLst>
          </p:cNvPr>
          <p:cNvCxnSpPr>
            <a:cxnSpLocks/>
          </p:cNvCxnSpPr>
          <p:nvPr/>
        </p:nvCxnSpPr>
        <p:spPr>
          <a:xfrm flipV="1">
            <a:off x="1814732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6B00A55-A0E3-49EA-95FD-D63DB6C1D59E}"/>
              </a:ext>
            </a:extLst>
          </p:cNvPr>
          <p:cNvSpPr txBox="1"/>
          <p:nvPr/>
        </p:nvSpPr>
        <p:spPr>
          <a:xfrm>
            <a:off x="2113672" y="46651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BD957-0C7D-43B4-8391-D50C14601040}"/>
              </a:ext>
            </a:extLst>
          </p:cNvPr>
          <p:cNvCxnSpPr>
            <a:cxnSpLocks/>
          </p:cNvCxnSpPr>
          <p:nvPr/>
        </p:nvCxnSpPr>
        <p:spPr>
          <a:xfrm flipV="1">
            <a:off x="2462439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ECF9586-F570-4F27-826F-D8C1262955C5}"/>
              </a:ext>
            </a:extLst>
          </p:cNvPr>
          <p:cNvSpPr txBox="1"/>
          <p:nvPr/>
        </p:nvSpPr>
        <p:spPr>
          <a:xfrm>
            <a:off x="271741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3624C9-5246-438E-B3DF-D2F935BE22A2}"/>
              </a:ext>
            </a:extLst>
          </p:cNvPr>
          <p:cNvCxnSpPr>
            <a:cxnSpLocks/>
          </p:cNvCxnSpPr>
          <p:nvPr/>
        </p:nvCxnSpPr>
        <p:spPr>
          <a:xfrm flipV="1">
            <a:off x="3048000" y="435746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87230FF-F4F9-4F13-9641-E731AEF6014C}"/>
              </a:ext>
            </a:extLst>
          </p:cNvPr>
          <p:cNvSpPr txBox="1"/>
          <p:nvPr/>
        </p:nvSpPr>
        <p:spPr>
          <a:xfrm>
            <a:off x="3312944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835FBA-CBB0-40AD-B3C8-0C1D29452559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4329332"/>
            <a:ext cx="345246" cy="19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7CEFA4-6F4F-4D0F-8A86-2B1169E2BA2F}"/>
              </a:ext>
            </a:extLst>
          </p:cNvPr>
          <p:cNvSpPr txBox="1"/>
          <p:nvPr/>
        </p:nvSpPr>
        <p:spPr>
          <a:xfrm>
            <a:off x="394247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351033-EE7E-4DCE-B608-FF7BE7DFC96A}"/>
              </a:ext>
            </a:extLst>
          </p:cNvPr>
          <p:cNvCxnSpPr>
            <a:cxnSpLocks/>
          </p:cNvCxnSpPr>
          <p:nvPr/>
        </p:nvCxnSpPr>
        <p:spPr>
          <a:xfrm flipH="1">
            <a:off x="3778926" y="48006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767A3A1-C3D7-4BE9-87EA-4619DCD8F528}"/>
              </a:ext>
            </a:extLst>
          </p:cNvPr>
          <p:cNvSpPr txBox="1"/>
          <p:nvPr/>
        </p:nvSpPr>
        <p:spPr>
          <a:xfrm>
            <a:off x="1472422" y="528828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7A4807-0AEE-472B-820D-D04B110DD6DF}"/>
              </a:ext>
            </a:extLst>
          </p:cNvPr>
          <p:cNvSpPr txBox="1"/>
          <p:nvPr/>
        </p:nvSpPr>
        <p:spPr>
          <a:xfrm>
            <a:off x="2113672" y="528852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5DD90B-63C0-47F3-81E1-5764154B94E5}"/>
              </a:ext>
            </a:extLst>
          </p:cNvPr>
          <p:cNvSpPr txBox="1"/>
          <p:nvPr/>
        </p:nvSpPr>
        <p:spPr>
          <a:xfrm>
            <a:off x="271741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31A09E-1318-4750-8F20-8213F27A3BFB}"/>
              </a:ext>
            </a:extLst>
          </p:cNvPr>
          <p:cNvSpPr txBox="1"/>
          <p:nvPr/>
        </p:nvSpPr>
        <p:spPr>
          <a:xfrm>
            <a:off x="3312944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6C7D57-A4E4-490A-8F63-A0D2B4A03EB4}"/>
              </a:ext>
            </a:extLst>
          </p:cNvPr>
          <p:cNvSpPr txBox="1"/>
          <p:nvPr/>
        </p:nvSpPr>
        <p:spPr>
          <a:xfrm>
            <a:off x="394247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84058F-EA1B-4DEE-9507-9C155F9EA50C}"/>
              </a:ext>
            </a:extLst>
          </p:cNvPr>
          <p:cNvSpPr txBox="1"/>
          <p:nvPr/>
        </p:nvSpPr>
        <p:spPr>
          <a:xfrm>
            <a:off x="1029290" y="528852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FC0FF3A-A7FD-4E15-8FAD-3AC6CE527733}"/>
              </a:ext>
            </a:extLst>
          </p:cNvPr>
          <p:cNvCxnSpPr>
            <a:cxnSpLocks/>
          </p:cNvCxnSpPr>
          <p:nvPr/>
        </p:nvCxnSpPr>
        <p:spPr>
          <a:xfrm flipV="1">
            <a:off x="1186967" y="499027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DEE86A-4B8B-4233-8487-6DEDA79154A4}"/>
              </a:ext>
            </a:extLst>
          </p:cNvPr>
          <p:cNvCxnSpPr>
            <a:cxnSpLocks/>
          </p:cNvCxnSpPr>
          <p:nvPr/>
        </p:nvCxnSpPr>
        <p:spPr>
          <a:xfrm flipH="1" flipV="1">
            <a:off x="1407354" y="49741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0DA281F-D0A4-41F7-92DF-5BBF43539A90}"/>
              </a:ext>
            </a:extLst>
          </p:cNvPr>
          <p:cNvCxnSpPr>
            <a:cxnSpLocks/>
          </p:cNvCxnSpPr>
          <p:nvPr/>
        </p:nvCxnSpPr>
        <p:spPr>
          <a:xfrm flipV="1">
            <a:off x="2452468" y="5000823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AFAF02-6917-41FD-8113-577AB3A97084}"/>
              </a:ext>
            </a:extLst>
          </p:cNvPr>
          <p:cNvCxnSpPr>
            <a:cxnSpLocks/>
          </p:cNvCxnSpPr>
          <p:nvPr/>
        </p:nvCxnSpPr>
        <p:spPr>
          <a:xfrm flipV="1">
            <a:off x="3056208" y="501488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C5DB7DE-0F58-451F-B626-74831074C951}"/>
              </a:ext>
            </a:extLst>
          </p:cNvPr>
          <p:cNvCxnSpPr>
            <a:cxnSpLocks/>
          </p:cNvCxnSpPr>
          <p:nvPr/>
        </p:nvCxnSpPr>
        <p:spPr>
          <a:xfrm flipV="1">
            <a:off x="3653503" y="5015132"/>
            <a:ext cx="4097" cy="249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2A153FA-E83C-47FE-A2AA-2BA61C7BC3EC}"/>
              </a:ext>
            </a:extLst>
          </p:cNvPr>
          <p:cNvCxnSpPr>
            <a:cxnSpLocks/>
          </p:cNvCxnSpPr>
          <p:nvPr/>
        </p:nvCxnSpPr>
        <p:spPr>
          <a:xfrm flipV="1">
            <a:off x="4277171" y="501513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FBDC7E2-2ADF-43F4-A16D-75DF437400AA}"/>
              </a:ext>
            </a:extLst>
          </p:cNvPr>
          <p:cNvSpPr txBox="1"/>
          <p:nvPr/>
        </p:nvSpPr>
        <p:spPr>
          <a:xfrm>
            <a:off x="1029290" y="58808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F472F-9A56-4603-B621-D5CA1134C8D9}"/>
              </a:ext>
            </a:extLst>
          </p:cNvPr>
          <p:cNvSpPr txBox="1"/>
          <p:nvPr/>
        </p:nvSpPr>
        <p:spPr>
          <a:xfrm>
            <a:off x="1472422" y="588059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BE14FB4-6BD2-42C2-936A-2659BEBEA0CA}"/>
              </a:ext>
            </a:extLst>
          </p:cNvPr>
          <p:cNvSpPr txBox="1"/>
          <p:nvPr/>
        </p:nvSpPr>
        <p:spPr>
          <a:xfrm>
            <a:off x="2113672" y="588083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1BE2B76-C8C3-4C81-93E5-8E5C20EA8271}"/>
              </a:ext>
            </a:extLst>
          </p:cNvPr>
          <p:cNvSpPr txBox="1"/>
          <p:nvPr/>
        </p:nvSpPr>
        <p:spPr>
          <a:xfrm>
            <a:off x="271741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48A615-CA64-41E6-8991-308B4664EA29}"/>
              </a:ext>
            </a:extLst>
          </p:cNvPr>
          <p:cNvSpPr txBox="1"/>
          <p:nvPr/>
        </p:nvSpPr>
        <p:spPr>
          <a:xfrm>
            <a:off x="3312944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B105DCE-B5AD-4465-8ECA-02C3BEC723A6}"/>
              </a:ext>
            </a:extLst>
          </p:cNvPr>
          <p:cNvSpPr txBox="1"/>
          <p:nvPr/>
        </p:nvSpPr>
        <p:spPr>
          <a:xfrm>
            <a:off x="394247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57B8D72-3B02-4F6F-A6FD-CEE896909AE7}"/>
              </a:ext>
            </a:extLst>
          </p:cNvPr>
          <p:cNvCxnSpPr>
            <a:cxnSpLocks/>
          </p:cNvCxnSpPr>
          <p:nvPr/>
        </p:nvCxnSpPr>
        <p:spPr>
          <a:xfrm flipV="1">
            <a:off x="1199272" y="56139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68C608-9A86-4508-B0B5-8668DF775865}"/>
              </a:ext>
            </a:extLst>
          </p:cNvPr>
          <p:cNvCxnSpPr>
            <a:cxnSpLocks/>
          </p:cNvCxnSpPr>
          <p:nvPr/>
        </p:nvCxnSpPr>
        <p:spPr>
          <a:xfrm flipV="1">
            <a:off x="180477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AA7B6B8-22FE-4360-BF10-4A148866C5F0}"/>
              </a:ext>
            </a:extLst>
          </p:cNvPr>
          <p:cNvCxnSpPr>
            <a:cxnSpLocks/>
          </p:cNvCxnSpPr>
          <p:nvPr/>
        </p:nvCxnSpPr>
        <p:spPr>
          <a:xfrm flipV="1">
            <a:off x="2448371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0D78AB6-3CB8-48A5-9BD7-56E41259569C}"/>
              </a:ext>
            </a:extLst>
          </p:cNvPr>
          <p:cNvCxnSpPr>
            <a:cxnSpLocks/>
          </p:cNvCxnSpPr>
          <p:nvPr/>
        </p:nvCxnSpPr>
        <p:spPr>
          <a:xfrm flipV="1">
            <a:off x="363943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E7D805A-717E-4C6B-85D8-D10C12D2876F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5597768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0740FC0-FA8A-419E-B1FC-56BC2E068F68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5597768"/>
            <a:ext cx="345246" cy="19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C59739-8373-4613-805C-B84FCAD4D511}"/>
              </a:ext>
            </a:extLst>
          </p:cNvPr>
          <p:cNvSpPr txBox="1"/>
          <p:nvPr/>
        </p:nvSpPr>
        <p:spPr>
          <a:xfrm>
            <a:off x="1037498" y="6510367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21B9571-FA90-4025-B8C7-031FB3D033A6}"/>
              </a:ext>
            </a:extLst>
          </p:cNvPr>
          <p:cNvSpPr txBox="1"/>
          <p:nvPr/>
        </p:nvSpPr>
        <p:spPr>
          <a:xfrm>
            <a:off x="1480630" y="651012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C77F5B6-132B-4E15-9111-322A20D3D3C5}"/>
              </a:ext>
            </a:extLst>
          </p:cNvPr>
          <p:cNvSpPr txBox="1"/>
          <p:nvPr/>
        </p:nvSpPr>
        <p:spPr>
          <a:xfrm>
            <a:off x="2121880" y="651036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AD95115-3852-4086-8DD5-64E16C2ED233}"/>
              </a:ext>
            </a:extLst>
          </p:cNvPr>
          <p:cNvSpPr txBox="1"/>
          <p:nvPr/>
        </p:nvSpPr>
        <p:spPr>
          <a:xfrm>
            <a:off x="2725620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F8FA59-D849-4A18-A2AB-78BBF117B703}"/>
              </a:ext>
            </a:extLst>
          </p:cNvPr>
          <p:cNvSpPr txBox="1"/>
          <p:nvPr/>
        </p:nvSpPr>
        <p:spPr>
          <a:xfrm>
            <a:off x="3321152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8DC71E-47A5-49D3-A390-5C9CDA2B9F5E}"/>
              </a:ext>
            </a:extLst>
          </p:cNvPr>
          <p:cNvSpPr txBox="1"/>
          <p:nvPr/>
        </p:nvSpPr>
        <p:spPr>
          <a:xfrm>
            <a:off x="3950680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F9E4B3A-7F64-4215-AC34-B1345FA45A80}"/>
              </a:ext>
            </a:extLst>
          </p:cNvPr>
          <p:cNvCxnSpPr>
            <a:cxnSpLocks/>
          </p:cNvCxnSpPr>
          <p:nvPr/>
        </p:nvCxnSpPr>
        <p:spPr>
          <a:xfrm flipH="1" flipV="1">
            <a:off x="845818" y="61792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E06FCE-E1E4-42E4-929D-5A971793FB7F}"/>
              </a:ext>
            </a:extLst>
          </p:cNvPr>
          <p:cNvCxnSpPr>
            <a:cxnSpLocks/>
          </p:cNvCxnSpPr>
          <p:nvPr/>
        </p:nvCxnSpPr>
        <p:spPr>
          <a:xfrm flipV="1">
            <a:off x="1796567" y="621181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34C5975-A799-4614-8B95-233F2D0B5EBF}"/>
              </a:ext>
            </a:extLst>
          </p:cNvPr>
          <p:cNvCxnSpPr>
            <a:cxnSpLocks/>
          </p:cNvCxnSpPr>
          <p:nvPr/>
        </p:nvCxnSpPr>
        <p:spPr>
          <a:xfrm flipV="1">
            <a:off x="2448371" y="622002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7A3F190-D144-4B2B-80CD-FCE6327C1635}"/>
              </a:ext>
            </a:extLst>
          </p:cNvPr>
          <p:cNvCxnSpPr>
            <a:cxnSpLocks/>
          </p:cNvCxnSpPr>
          <p:nvPr/>
        </p:nvCxnSpPr>
        <p:spPr>
          <a:xfrm flipV="1">
            <a:off x="3057971" y="62235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599F085-8981-4375-A4B2-714841A846B3}"/>
              </a:ext>
            </a:extLst>
          </p:cNvPr>
          <p:cNvCxnSpPr>
            <a:cxnSpLocks/>
          </p:cNvCxnSpPr>
          <p:nvPr/>
        </p:nvCxnSpPr>
        <p:spPr>
          <a:xfrm flipH="1" flipV="1">
            <a:off x="3298286" y="617337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4B6BF81-B14A-4152-93F7-41705D01DAAA}"/>
              </a:ext>
            </a:extLst>
          </p:cNvPr>
          <p:cNvCxnSpPr>
            <a:cxnSpLocks/>
          </p:cNvCxnSpPr>
          <p:nvPr/>
        </p:nvCxnSpPr>
        <p:spPr>
          <a:xfrm flipV="1">
            <a:off x="4291239" y="6189542"/>
            <a:ext cx="4097" cy="249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29FE8119-20C0-48F7-BBB9-1EB90A30F980}"/>
              </a:ext>
            </a:extLst>
          </p:cNvPr>
          <p:cNvSpPr/>
          <p:nvPr/>
        </p:nvSpPr>
        <p:spPr>
          <a:xfrm>
            <a:off x="4142936" y="5880594"/>
            <a:ext cx="321216" cy="28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F0464A1-039A-4D46-8CC9-EF205882BE54}"/>
              </a:ext>
            </a:extLst>
          </p:cNvPr>
          <p:cNvSpPr/>
          <p:nvPr/>
        </p:nvSpPr>
        <p:spPr>
          <a:xfrm>
            <a:off x="3496992" y="4648200"/>
            <a:ext cx="321216" cy="28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30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 A, B, C, B, D, A, B &gt; and Y = &lt; B, D, C,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717FEB-5C4F-412A-93CF-50D046199A4F}"/>
              </a:ext>
            </a:extLst>
          </p:cNvPr>
          <p:cNvSpPr txBox="1"/>
          <p:nvPr/>
        </p:nvSpPr>
        <p:spPr>
          <a:xfrm>
            <a:off x="3327012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A6F01-D26E-43B0-BB6E-F9720A9C7537}"/>
              </a:ext>
            </a:extLst>
          </p:cNvPr>
          <p:cNvCxnSpPr>
            <a:cxnSpLocks/>
          </p:cNvCxnSpPr>
          <p:nvPr/>
        </p:nvCxnSpPr>
        <p:spPr>
          <a:xfrm flipV="1">
            <a:off x="3667571" y="375465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B954B2-CC5D-4494-879D-D31BE5B1B37F}"/>
              </a:ext>
            </a:extLst>
          </p:cNvPr>
          <p:cNvSpPr txBox="1"/>
          <p:nvPr/>
        </p:nvSpPr>
        <p:spPr>
          <a:xfrm>
            <a:off x="395654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2FE90B-88B2-41C8-87FA-5F496F26FDB9}"/>
              </a:ext>
            </a:extLst>
          </p:cNvPr>
          <p:cNvCxnSpPr>
            <a:cxnSpLocks/>
          </p:cNvCxnSpPr>
          <p:nvPr/>
        </p:nvCxnSpPr>
        <p:spPr>
          <a:xfrm flipV="1">
            <a:off x="4291239" y="376779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D6C9DB-3932-4850-B30F-8BFC265816DA}"/>
              </a:ext>
            </a:extLst>
          </p:cNvPr>
          <p:cNvSpPr txBox="1"/>
          <p:nvPr/>
        </p:nvSpPr>
        <p:spPr>
          <a:xfrm>
            <a:off x="1029290" y="46651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C6892A-2467-4FD4-8BA9-909892D20D2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3434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D7014D3-D01D-4592-ADEB-67B25B6B00FB}"/>
              </a:ext>
            </a:extLst>
          </p:cNvPr>
          <p:cNvSpPr txBox="1"/>
          <p:nvPr/>
        </p:nvSpPr>
        <p:spPr>
          <a:xfrm>
            <a:off x="1472422" y="46649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9FA31C-7C88-4EAC-8165-150AE2987806}"/>
              </a:ext>
            </a:extLst>
          </p:cNvPr>
          <p:cNvCxnSpPr>
            <a:cxnSpLocks/>
          </p:cNvCxnSpPr>
          <p:nvPr/>
        </p:nvCxnSpPr>
        <p:spPr>
          <a:xfrm flipV="1">
            <a:off x="1814732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6B00A55-A0E3-49EA-95FD-D63DB6C1D59E}"/>
              </a:ext>
            </a:extLst>
          </p:cNvPr>
          <p:cNvSpPr txBox="1"/>
          <p:nvPr/>
        </p:nvSpPr>
        <p:spPr>
          <a:xfrm>
            <a:off x="2113672" y="46651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BD957-0C7D-43B4-8391-D50C14601040}"/>
              </a:ext>
            </a:extLst>
          </p:cNvPr>
          <p:cNvCxnSpPr>
            <a:cxnSpLocks/>
          </p:cNvCxnSpPr>
          <p:nvPr/>
        </p:nvCxnSpPr>
        <p:spPr>
          <a:xfrm flipV="1">
            <a:off x="2462439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ECF9586-F570-4F27-826F-D8C1262955C5}"/>
              </a:ext>
            </a:extLst>
          </p:cNvPr>
          <p:cNvSpPr txBox="1"/>
          <p:nvPr/>
        </p:nvSpPr>
        <p:spPr>
          <a:xfrm>
            <a:off x="271741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3624C9-5246-438E-B3DF-D2F935BE22A2}"/>
              </a:ext>
            </a:extLst>
          </p:cNvPr>
          <p:cNvCxnSpPr>
            <a:cxnSpLocks/>
          </p:cNvCxnSpPr>
          <p:nvPr/>
        </p:nvCxnSpPr>
        <p:spPr>
          <a:xfrm flipV="1">
            <a:off x="3048000" y="435746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87230FF-F4F9-4F13-9641-E731AEF6014C}"/>
              </a:ext>
            </a:extLst>
          </p:cNvPr>
          <p:cNvSpPr txBox="1"/>
          <p:nvPr/>
        </p:nvSpPr>
        <p:spPr>
          <a:xfrm>
            <a:off x="3312944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835FBA-CBB0-40AD-B3C8-0C1D29452559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4329332"/>
            <a:ext cx="345246" cy="19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7CEFA4-6F4F-4D0F-8A86-2B1169E2BA2F}"/>
              </a:ext>
            </a:extLst>
          </p:cNvPr>
          <p:cNvSpPr txBox="1"/>
          <p:nvPr/>
        </p:nvSpPr>
        <p:spPr>
          <a:xfrm>
            <a:off x="394247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351033-EE7E-4DCE-B608-FF7BE7DFC96A}"/>
              </a:ext>
            </a:extLst>
          </p:cNvPr>
          <p:cNvCxnSpPr>
            <a:cxnSpLocks/>
          </p:cNvCxnSpPr>
          <p:nvPr/>
        </p:nvCxnSpPr>
        <p:spPr>
          <a:xfrm flipH="1">
            <a:off x="3778926" y="48006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767A3A1-C3D7-4BE9-87EA-4619DCD8F528}"/>
              </a:ext>
            </a:extLst>
          </p:cNvPr>
          <p:cNvSpPr txBox="1"/>
          <p:nvPr/>
        </p:nvSpPr>
        <p:spPr>
          <a:xfrm>
            <a:off x="1472422" y="528828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7A4807-0AEE-472B-820D-D04B110DD6DF}"/>
              </a:ext>
            </a:extLst>
          </p:cNvPr>
          <p:cNvSpPr txBox="1"/>
          <p:nvPr/>
        </p:nvSpPr>
        <p:spPr>
          <a:xfrm>
            <a:off x="2113672" y="528852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5DD90B-63C0-47F3-81E1-5764154B94E5}"/>
              </a:ext>
            </a:extLst>
          </p:cNvPr>
          <p:cNvSpPr txBox="1"/>
          <p:nvPr/>
        </p:nvSpPr>
        <p:spPr>
          <a:xfrm>
            <a:off x="271741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31A09E-1318-4750-8F20-8213F27A3BFB}"/>
              </a:ext>
            </a:extLst>
          </p:cNvPr>
          <p:cNvSpPr txBox="1"/>
          <p:nvPr/>
        </p:nvSpPr>
        <p:spPr>
          <a:xfrm>
            <a:off x="3312944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6C7D57-A4E4-490A-8F63-A0D2B4A03EB4}"/>
              </a:ext>
            </a:extLst>
          </p:cNvPr>
          <p:cNvSpPr txBox="1"/>
          <p:nvPr/>
        </p:nvSpPr>
        <p:spPr>
          <a:xfrm>
            <a:off x="394247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84058F-EA1B-4DEE-9507-9C155F9EA50C}"/>
              </a:ext>
            </a:extLst>
          </p:cNvPr>
          <p:cNvSpPr txBox="1"/>
          <p:nvPr/>
        </p:nvSpPr>
        <p:spPr>
          <a:xfrm>
            <a:off x="1029290" y="528852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FC0FF3A-A7FD-4E15-8FAD-3AC6CE527733}"/>
              </a:ext>
            </a:extLst>
          </p:cNvPr>
          <p:cNvCxnSpPr>
            <a:cxnSpLocks/>
          </p:cNvCxnSpPr>
          <p:nvPr/>
        </p:nvCxnSpPr>
        <p:spPr>
          <a:xfrm flipV="1">
            <a:off x="1186967" y="499027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DEE86A-4B8B-4233-8487-6DEDA79154A4}"/>
              </a:ext>
            </a:extLst>
          </p:cNvPr>
          <p:cNvCxnSpPr>
            <a:cxnSpLocks/>
          </p:cNvCxnSpPr>
          <p:nvPr/>
        </p:nvCxnSpPr>
        <p:spPr>
          <a:xfrm flipH="1" flipV="1">
            <a:off x="1407354" y="49741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0DA281F-D0A4-41F7-92DF-5BBF43539A90}"/>
              </a:ext>
            </a:extLst>
          </p:cNvPr>
          <p:cNvCxnSpPr>
            <a:cxnSpLocks/>
          </p:cNvCxnSpPr>
          <p:nvPr/>
        </p:nvCxnSpPr>
        <p:spPr>
          <a:xfrm flipV="1">
            <a:off x="2452468" y="5000823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AFAF02-6917-41FD-8113-577AB3A97084}"/>
              </a:ext>
            </a:extLst>
          </p:cNvPr>
          <p:cNvCxnSpPr>
            <a:cxnSpLocks/>
          </p:cNvCxnSpPr>
          <p:nvPr/>
        </p:nvCxnSpPr>
        <p:spPr>
          <a:xfrm flipV="1">
            <a:off x="3056208" y="501488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C5DB7DE-0F58-451F-B626-74831074C951}"/>
              </a:ext>
            </a:extLst>
          </p:cNvPr>
          <p:cNvCxnSpPr>
            <a:cxnSpLocks/>
          </p:cNvCxnSpPr>
          <p:nvPr/>
        </p:nvCxnSpPr>
        <p:spPr>
          <a:xfrm flipV="1">
            <a:off x="3653503" y="5015132"/>
            <a:ext cx="4097" cy="249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2A153FA-E83C-47FE-A2AA-2BA61C7BC3EC}"/>
              </a:ext>
            </a:extLst>
          </p:cNvPr>
          <p:cNvCxnSpPr>
            <a:cxnSpLocks/>
          </p:cNvCxnSpPr>
          <p:nvPr/>
        </p:nvCxnSpPr>
        <p:spPr>
          <a:xfrm flipV="1">
            <a:off x="4277171" y="501513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FBDC7E2-2ADF-43F4-A16D-75DF437400AA}"/>
              </a:ext>
            </a:extLst>
          </p:cNvPr>
          <p:cNvSpPr txBox="1"/>
          <p:nvPr/>
        </p:nvSpPr>
        <p:spPr>
          <a:xfrm>
            <a:off x="1029290" y="58808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F472F-9A56-4603-B621-D5CA1134C8D9}"/>
              </a:ext>
            </a:extLst>
          </p:cNvPr>
          <p:cNvSpPr txBox="1"/>
          <p:nvPr/>
        </p:nvSpPr>
        <p:spPr>
          <a:xfrm>
            <a:off x="1472422" y="588059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BE14FB4-6BD2-42C2-936A-2659BEBEA0CA}"/>
              </a:ext>
            </a:extLst>
          </p:cNvPr>
          <p:cNvSpPr txBox="1"/>
          <p:nvPr/>
        </p:nvSpPr>
        <p:spPr>
          <a:xfrm>
            <a:off x="2113672" y="588083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1BE2B76-C8C3-4C81-93E5-8E5C20EA8271}"/>
              </a:ext>
            </a:extLst>
          </p:cNvPr>
          <p:cNvSpPr txBox="1"/>
          <p:nvPr/>
        </p:nvSpPr>
        <p:spPr>
          <a:xfrm>
            <a:off x="271741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48A615-CA64-41E6-8991-308B4664EA29}"/>
              </a:ext>
            </a:extLst>
          </p:cNvPr>
          <p:cNvSpPr txBox="1"/>
          <p:nvPr/>
        </p:nvSpPr>
        <p:spPr>
          <a:xfrm>
            <a:off x="3312944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B105DCE-B5AD-4465-8ECA-02C3BEC723A6}"/>
              </a:ext>
            </a:extLst>
          </p:cNvPr>
          <p:cNvSpPr txBox="1"/>
          <p:nvPr/>
        </p:nvSpPr>
        <p:spPr>
          <a:xfrm>
            <a:off x="394247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57B8D72-3B02-4F6F-A6FD-CEE896909AE7}"/>
              </a:ext>
            </a:extLst>
          </p:cNvPr>
          <p:cNvCxnSpPr>
            <a:cxnSpLocks/>
          </p:cNvCxnSpPr>
          <p:nvPr/>
        </p:nvCxnSpPr>
        <p:spPr>
          <a:xfrm flipV="1">
            <a:off x="1199272" y="56139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68C608-9A86-4508-B0B5-8668DF775865}"/>
              </a:ext>
            </a:extLst>
          </p:cNvPr>
          <p:cNvCxnSpPr>
            <a:cxnSpLocks/>
          </p:cNvCxnSpPr>
          <p:nvPr/>
        </p:nvCxnSpPr>
        <p:spPr>
          <a:xfrm flipV="1">
            <a:off x="180477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AA7B6B8-22FE-4360-BF10-4A148866C5F0}"/>
              </a:ext>
            </a:extLst>
          </p:cNvPr>
          <p:cNvCxnSpPr>
            <a:cxnSpLocks/>
          </p:cNvCxnSpPr>
          <p:nvPr/>
        </p:nvCxnSpPr>
        <p:spPr>
          <a:xfrm flipV="1">
            <a:off x="2448371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0D78AB6-3CB8-48A5-9BD7-56E41259569C}"/>
              </a:ext>
            </a:extLst>
          </p:cNvPr>
          <p:cNvCxnSpPr>
            <a:cxnSpLocks/>
          </p:cNvCxnSpPr>
          <p:nvPr/>
        </p:nvCxnSpPr>
        <p:spPr>
          <a:xfrm flipV="1">
            <a:off x="363943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E7D805A-717E-4C6B-85D8-D10C12D2876F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5597768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0740FC0-FA8A-419E-B1FC-56BC2E068F68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5597768"/>
            <a:ext cx="345246" cy="19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C59739-8373-4613-805C-B84FCAD4D511}"/>
              </a:ext>
            </a:extLst>
          </p:cNvPr>
          <p:cNvSpPr txBox="1"/>
          <p:nvPr/>
        </p:nvSpPr>
        <p:spPr>
          <a:xfrm>
            <a:off x="1037498" y="6510367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21B9571-FA90-4025-B8C7-031FB3D033A6}"/>
              </a:ext>
            </a:extLst>
          </p:cNvPr>
          <p:cNvSpPr txBox="1"/>
          <p:nvPr/>
        </p:nvSpPr>
        <p:spPr>
          <a:xfrm>
            <a:off x="1480630" y="651012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C77F5B6-132B-4E15-9111-322A20D3D3C5}"/>
              </a:ext>
            </a:extLst>
          </p:cNvPr>
          <p:cNvSpPr txBox="1"/>
          <p:nvPr/>
        </p:nvSpPr>
        <p:spPr>
          <a:xfrm>
            <a:off x="2121880" y="651036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AD95115-3852-4086-8DD5-64E16C2ED233}"/>
              </a:ext>
            </a:extLst>
          </p:cNvPr>
          <p:cNvSpPr txBox="1"/>
          <p:nvPr/>
        </p:nvSpPr>
        <p:spPr>
          <a:xfrm>
            <a:off x="2725620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F8FA59-D849-4A18-A2AB-78BBF117B703}"/>
              </a:ext>
            </a:extLst>
          </p:cNvPr>
          <p:cNvSpPr txBox="1"/>
          <p:nvPr/>
        </p:nvSpPr>
        <p:spPr>
          <a:xfrm>
            <a:off x="3321152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8DC71E-47A5-49D3-A390-5C9CDA2B9F5E}"/>
              </a:ext>
            </a:extLst>
          </p:cNvPr>
          <p:cNvSpPr txBox="1"/>
          <p:nvPr/>
        </p:nvSpPr>
        <p:spPr>
          <a:xfrm>
            <a:off x="3950680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F9E4B3A-7F64-4215-AC34-B1345FA45A80}"/>
              </a:ext>
            </a:extLst>
          </p:cNvPr>
          <p:cNvCxnSpPr>
            <a:cxnSpLocks/>
          </p:cNvCxnSpPr>
          <p:nvPr/>
        </p:nvCxnSpPr>
        <p:spPr>
          <a:xfrm flipH="1" flipV="1">
            <a:off x="845818" y="61792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E06FCE-E1E4-42E4-929D-5A971793FB7F}"/>
              </a:ext>
            </a:extLst>
          </p:cNvPr>
          <p:cNvCxnSpPr>
            <a:cxnSpLocks/>
          </p:cNvCxnSpPr>
          <p:nvPr/>
        </p:nvCxnSpPr>
        <p:spPr>
          <a:xfrm flipV="1">
            <a:off x="1796567" y="621181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34C5975-A799-4614-8B95-233F2D0B5EBF}"/>
              </a:ext>
            </a:extLst>
          </p:cNvPr>
          <p:cNvCxnSpPr>
            <a:cxnSpLocks/>
          </p:cNvCxnSpPr>
          <p:nvPr/>
        </p:nvCxnSpPr>
        <p:spPr>
          <a:xfrm flipV="1">
            <a:off x="2448371" y="622002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7A3F190-D144-4B2B-80CD-FCE6327C1635}"/>
              </a:ext>
            </a:extLst>
          </p:cNvPr>
          <p:cNvCxnSpPr>
            <a:cxnSpLocks/>
          </p:cNvCxnSpPr>
          <p:nvPr/>
        </p:nvCxnSpPr>
        <p:spPr>
          <a:xfrm flipV="1">
            <a:off x="3057971" y="62235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599F085-8981-4375-A4B2-714841A846B3}"/>
              </a:ext>
            </a:extLst>
          </p:cNvPr>
          <p:cNvCxnSpPr>
            <a:cxnSpLocks/>
          </p:cNvCxnSpPr>
          <p:nvPr/>
        </p:nvCxnSpPr>
        <p:spPr>
          <a:xfrm flipH="1" flipV="1">
            <a:off x="3298286" y="617337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4B6BF81-B14A-4152-93F7-41705D01DAAA}"/>
              </a:ext>
            </a:extLst>
          </p:cNvPr>
          <p:cNvCxnSpPr>
            <a:cxnSpLocks/>
          </p:cNvCxnSpPr>
          <p:nvPr/>
        </p:nvCxnSpPr>
        <p:spPr>
          <a:xfrm flipV="1">
            <a:off x="4291239" y="6189542"/>
            <a:ext cx="4097" cy="249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A2A803FA-A2F4-4FA1-9FCA-2478B209A1B4}"/>
              </a:ext>
            </a:extLst>
          </p:cNvPr>
          <p:cNvSpPr/>
          <p:nvPr/>
        </p:nvSpPr>
        <p:spPr>
          <a:xfrm>
            <a:off x="4142936" y="5880594"/>
            <a:ext cx="321216" cy="28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2F25762-98B3-479E-813F-028F78F75368}"/>
              </a:ext>
            </a:extLst>
          </p:cNvPr>
          <p:cNvSpPr/>
          <p:nvPr/>
        </p:nvSpPr>
        <p:spPr>
          <a:xfrm>
            <a:off x="3496992" y="4648200"/>
            <a:ext cx="321216" cy="28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9687F74-5E04-4DCF-9001-848BC8954773}"/>
              </a:ext>
            </a:extLst>
          </p:cNvPr>
          <p:cNvSpPr/>
          <p:nvPr/>
        </p:nvSpPr>
        <p:spPr>
          <a:xfrm>
            <a:off x="2314136" y="4066736"/>
            <a:ext cx="321216" cy="28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 A, B, C, B, D, A, B &gt; and Y = &lt; B, D, C,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717FEB-5C4F-412A-93CF-50D046199A4F}"/>
              </a:ext>
            </a:extLst>
          </p:cNvPr>
          <p:cNvSpPr txBox="1"/>
          <p:nvPr/>
        </p:nvSpPr>
        <p:spPr>
          <a:xfrm>
            <a:off x="3327012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A6F01-D26E-43B0-BB6E-F9720A9C7537}"/>
              </a:ext>
            </a:extLst>
          </p:cNvPr>
          <p:cNvCxnSpPr>
            <a:cxnSpLocks/>
          </p:cNvCxnSpPr>
          <p:nvPr/>
        </p:nvCxnSpPr>
        <p:spPr>
          <a:xfrm flipV="1">
            <a:off x="3667571" y="375465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B954B2-CC5D-4494-879D-D31BE5B1B37F}"/>
              </a:ext>
            </a:extLst>
          </p:cNvPr>
          <p:cNvSpPr txBox="1"/>
          <p:nvPr/>
        </p:nvSpPr>
        <p:spPr>
          <a:xfrm>
            <a:off x="395654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2FE90B-88B2-41C8-87FA-5F496F26FDB9}"/>
              </a:ext>
            </a:extLst>
          </p:cNvPr>
          <p:cNvCxnSpPr>
            <a:cxnSpLocks/>
          </p:cNvCxnSpPr>
          <p:nvPr/>
        </p:nvCxnSpPr>
        <p:spPr>
          <a:xfrm flipV="1">
            <a:off x="4291239" y="376779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D6C9DB-3932-4850-B30F-8BFC265816DA}"/>
              </a:ext>
            </a:extLst>
          </p:cNvPr>
          <p:cNvSpPr txBox="1"/>
          <p:nvPr/>
        </p:nvSpPr>
        <p:spPr>
          <a:xfrm>
            <a:off x="1029290" y="46651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C6892A-2467-4FD4-8BA9-909892D20D2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3434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D7014D3-D01D-4592-ADEB-67B25B6B00FB}"/>
              </a:ext>
            </a:extLst>
          </p:cNvPr>
          <p:cNvSpPr txBox="1"/>
          <p:nvPr/>
        </p:nvSpPr>
        <p:spPr>
          <a:xfrm>
            <a:off x="1472422" y="46649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9FA31C-7C88-4EAC-8165-150AE2987806}"/>
              </a:ext>
            </a:extLst>
          </p:cNvPr>
          <p:cNvCxnSpPr>
            <a:cxnSpLocks/>
          </p:cNvCxnSpPr>
          <p:nvPr/>
        </p:nvCxnSpPr>
        <p:spPr>
          <a:xfrm flipV="1">
            <a:off x="1814732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6B00A55-A0E3-49EA-95FD-D63DB6C1D59E}"/>
              </a:ext>
            </a:extLst>
          </p:cNvPr>
          <p:cNvSpPr txBox="1"/>
          <p:nvPr/>
        </p:nvSpPr>
        <p:spPr>
          <a:xfrm>
            <a:off x="2113672" y="46651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BD957-0C7D-43B4-8391-D50C14601040}"/>
              </a:ext>
            </a:extLst>
          </p:cNvPr>
          <p:cNvCxnSpPr>
            <a:cxnSpLocks/>
          </p:cNvCxnSpPr>
          <p:nvPr/>
        </p:nvCxnSpPr>
        <p:spPr>
          <a:xfrm flipV="1">
            <a:off x="2462439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ECF9586-F570-4F27-826F-D8C1262955C5}"/>
              </a:ext>
            </a:extLst>
          </p:cNvPr>
          <p:cNvSpPr txBox="1"/>
          <p:nvPr/>
        </p:nvSpPr>
        <p:spPr>
          <a:xfrm>
            <a:off x="271741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3624C9-5246-438E-B3DF-D2F935BE22A2}"/>
              </a:ext>
            </a:extLst>
          </p:cNvPr>
          <p:cNvCxnSpPr>
            <a:cxnSpLocks/>
          </p:cNvCxnSpPr>
          <p:nvPr/>
        </p:nvCxnSpPr>
        <p:spPr>
          <a:xfrm flipV="1">
            <a:off x="3048000" y="435746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87230FF-F4F9-4F13-9641-E731AEF6014C}"/>
              </a:ext>
            </a:extLst>
          </p:cNvPr>
          <p:cNvSpPr txBox="1"/>
          <p:nvPr/>
        </p:nvSpPr>
        <p:spPr>
          <a:xfrm>
            <a:off x="3312944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835FBA-CBB0-40AD-B3C8-0C1D29452559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4329332"/>
            <a:ext cx="345246" cy="19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7CEFA4-6F4F-4D0F-8A86-2B1169E2BA2F}"/>
              </a:ext>
            </a:extLst>
          </p:cNvPr>
          <p:cNvSpPr txBox="1"/>
          <p:nvPr/>
        </p:nvSpPr>
        <p:spPr>
          <a:xfrm>
            <a:off x="394247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351033-EE7E-4DCE-B608-FF7BE7DFC96A}"/>
              </a:ext>
            </a:extLst>
          </p:cNvPr>
          <p:cNvCxnSpPr>
            <a:cxnSpLocks/>
          </p:cNvCxnSpPr>
          <p:nvPr/>
        </p:nvCxnSpPr>
        <p:spPr>
          <a:xfrm flipH="1">
            <a:off x="3778926" y="48006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767A3A1-C3D7-4BE9-87EA-4619DCD8F528}"/>
              </a:ext>
            </a:extLst>
          </p:cNvPr>
          <p:cNvSpPr txBox="1"/>
          <p:nvPr/>
        </p:nvSpPr>
        <p:spPr>
          <a:xfrm>
            <a:off x="1472422" y="528828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7A4807-0AEE-472B-820D-D04B110DD6DF}"/>
              </a:ext>
            </a:extLst>
          </p:cNvPr>
          <p:cNvSpPr txBox="1"/>
          <p:nvPr/>
        </p:nvSpPr>
        <p:spPr>
          <a:xfrm>
            <a:off x="2113672" y="528852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5DD90B-63C0-47F3-81E1-5764154B94E5}"/>
              </a:ext>
            </a:extLst>
          </p:cNvPr>
          <p:cNvSpPr txBox="1"/>
          <p:nvPr/>
        </p:nvSpPr>
        <p:spPr>
          <a:xfrm>
            <a:off x="271741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31A09E-1318-4750-8F20-8213F27A3BFB}"/>
              </a:ext>
            </a:extLst>
          </p:cNvPr>
          <p:cNvSpPr txBox="1"/>
          <p:nvPr/>
        </p:nvSpPr>
        <p:spPr>
          <a:xfrm>
            <a:off x="3312944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6C7D57-A4E4-490A-8F63-A0D2B4A03EB4}"/>
              </a:ext>
            </a:extLst>
          </p:cNvPr>
          <p:cNvSpPr txBox="1"/>
          <p:nvPr/>
        </p:nvSpPr>
        <p:spPr>
          <a:xfrm>
            <a:off x="394247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84058F-EA1B-4DEE-9507-9C155F9EA50C}"/>
              </a:ext>
            </a:extLst>
          </p:cNvPr>
          <p:cNvSpPr txBox="1"/>
          <p:nvPr/>
        </p:nvSpPr>
        <p:spPr>
          <a:xfrm>
            <a:off x="1029290" y="528852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FC0FF3A-A7FD-4E15-8FAD-3AC6CE527733}"/>
              </a:ext>
            </a:extLst>
          </p:cNvPr>
          <p:cNvCxnSpPr>
            <a:cxnSpLocks/>
          </p:cNvCxnSpPr>
          <p:nvPr/>
        </p:nvCxnSpPr>
        <p:spPr>
          <a:xfrm flipV="1">
            <a:off x="1186967" y="499027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DEE86A-4B8B-4233-8487-6DEDA79154A4}"/>
              </a:ext>
            </a:extLst>
          </p:cNvPr>
          <p:cNvCxnSpPr>
            <a:cxnSpLocks/>
          </p:cNvCxnSpPr>
          <p:nvPr/>
        </p:nvCxnSpPr>
        <p:spPr>
          <a:xfrm flipH="1" flipV="1">
            <a:off x="1407354" y="49741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0DA281F-D0A4-41F7-92DF-5BBF43539A90}"/>
              </a:ext>
            </a:extLst>
          </p:cNvPr>
          <p:cNvCxnSpPr>
            <a:cxnSpLocks/>
          </p:cNvCxnSpPr>
          <p:nvPr/>
        </p:nvCxnSpPr>
        <p:spPr>
          <a:xfrm flipV="1">
            <a:off x="2452468" y="5000823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AFAF02-6917-41FD-8113-577AB3A97084}"/>
              </a:ext>
            </a:extLst>
          </p:cNvPr>
          <p:cNvCxnSpPr>
            <a:cxnSpLocks/>
          </p:cNvCxnSpPr>
          <p:nvPr/>
        </p:nvCxnSpPr>
        <p:spPr>
          <a:xfrm flipV="1">
            <a:off x="3056208" y="501488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C5DB7DE-0F58-451F-B626-74831074C951}"/>
              </a:ext>
            </a:extLst>
          </p:cNvPr>
          <p:cNvCxnSpPr>
            <a:cxnSpLocks/>
          </p:cNvCxnSpPr>
          <p:nvPr/>
        </p:nvCxnSpPr>
        <p:spPr>
          <a:xfrm flipV="1">
            <a:off x="3653503" y="5015132"/>
            <a:ext cx="4097" cy="249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2A153FA-E83C-47FE-A2AA-2BA61C7BC3EC}"/>
              </a:ext>
            </a:extLst>
          </p:cNvPr>
          <p:cNvCxnSpPr>
            <a:cxnSpLocks/>
          </p:cNvCxnSpPr>
          <p:nvPr/>
        </p:nvCxnSpPr>
        <p:spPr>
          <a:xfrm flipV="1">
            <a:off x="4277171" y="501513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FBDC7E2-2ADF-43F4-A16D-75DF437400AA}"/>
              </a:ext>
            </a:extLst>
          </p:cNvPr>
          <p:cNvSpPr txBox="1"/>
          <p:nvPr/>
        </p:nvSpPr>
        <p:spPr>
          <a:xfrm>
            <a:off x="1029290" y="58808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F472F-9A56-4603-B621-D5CA1134C8D9}"/>
              </a:ext>
            </a:extLst>
          </p:cNvPr>
          <p:cNvSpPr txBox="1"/>
          <p:nvPr/>
        </p:nvSpPr>
        <p:spPr>
          <a:xfrm>
            <a:off x="1472422" y="588059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BE14FB4-6BD2-42C2-936A-2659BEBEA0CA}"/>
              </a:ext>
            </a:extLst>
          </p:cNvPr>
          <p:cNvSpPr txBox="1"/>
          <p:nvPr/>
        </p:nvSpPr>
        <p:spPr>
          <a:xfrm>
            <a:off x="2113672" y="588083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1BE2B76-C8C3-4C81-93E5-8E5C20EA8271}"/>
              </a:ext>
            </a:extLst>
          </p:cNvPr>
          <p:cNvSpPr txBox="1"/>
          <p:nvPr/>
        </p:nvSpPr>
        <p:spPr>
          <a:xfrm>
            <a:off x="271741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48A615-CA64-41E6-8991-308B4664EA29}"/>
              </a:ext>
            </a:extLst>
          </p:cNvPr>
          <p:cNvSpPr txBox="1"/>
          <p:nvPr/>
        </p:nvSpPr>
        <p:spPr>
          <a:xfrm>
            <a:off x="3312944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B105DCE-B5AD-4465-8ECA-02C3BEC723A6}"/>
              </a:ext>
            </a:extLst>
          </p:cNvPr>
          <p:cNvSpPr txBox="1"/>
          <p:nvPr/>
        </p:nvSpPr>
        <p:spPr>
          <a:xfrm>
            <a:off x="394247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57B8D72-3B02-4F6F-A6FD-CEE896909AE7}"/>
              </a:ext>
            </a:extLst>
          </p:cNvPr>
          <p:cNvCxnSpPr>
            <a:cxnSpLocks/>
          </p:cNvCxnSpPr>
          <p:nvPr/>
        </p:nvCxnSpPr>
        <p:spPr>
          <a:xfrm flipV="1">
            <a:off x="1199272" y="56139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68C608-9A86-4508-B0B5-8668DF775865}"/>
              </a:ext>
            </a:extLst>
          </p:cNvPr>
          <p:cNvCxnSpPr>
            <a:cxnSpLocks/>
          </p:cNvCxnSpPr>
          <p:nvPr/>
        </p:nvCxnSpPr>
        <p:spPr>
          <a:xfrm flipV="1">
            <a:off x="180477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AA7B6B8-22FE-4360-BF10-4A148866C5F0}"/>
              </a:ext>
            </a:extLst>
          </p:cNvPr>
          <p:cNvCxnSpPr>
            <a:cxnSpLocks/>
          </p:cNvCxnSpPr>
          <p:nvPr/>
        </p:nvCxnSpPr>
        <p:spPr>
          <a:xfrm flipV="1">
            <a:off x="2448371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0D78AB6-3CB8-48A5-9BD7-56E41259569C}"/>
              </a:ext>
            </a:extLst>
          </p:cNvPr>
          <p:cNvCxnSpPr>
            <a:cxnSpLocks/>
          </p:cNvCxnSpPr>
          <p:nvPr/>
        </p:nvCxnSpPr>
        <p:spPr>
          <a:xfrm flipV="1">
            <a:off x="363943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E7D805A-717E-4C6B-85D8-D10C12D2876F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5597768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0740FC0-FA8A-419E-B1FC-56BC2E068F68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5597768"/>
            <a:ext cx="345246" cy="19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C59739-8373-4613-805C-B84FCAD4D511}"/>
              </a:ext>
            </a:extLst>
          </p:cNvPr>
          <p:cNvSpPr txBox="1"/>
          <p:nvPr/>
        </p:nvSpPr>
        <p:spPr>
          <a:xfrm>
            <a:off x="1037498" y="6510367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21B9571-FA90-4025-B8C7-031FB3D033A6}"/>
              </a:ext>
            </a:extLst>
          </p:cNvPr>
          <p:cNvSpPr txBox="1"/>
          <p:nvPr/>
        </p:nvSpPr>
        <p:spPr>
          <a:xfrm>
            <a:off x="1480630" y="651012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C77F5B6-132B-4E15-9111-322A20D3D3C5}"/>
              </a:ext>
            </a:extLst>
          </p:cNvPr>
          <p:cNvSpPr txBox="1"/>
          <p:nvPr/>
        </p:nvSpPr>
        <p:spPr>
          <a:xfrm>
            <a:off x="2121880" y="651036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AD95115-3852-4086-8DD5-64E16C2ED233}"/>
              </a:ext>
            </a:extLst>
          </p:cNvPr>
          <p:cNvSpPr txBox="1"/>
          <p:nvPr/>
        </p:nvSpPr>
        <p:spPr>
          <a:xfrm>
            <a:off x="2725620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F8FA59-D849-4A18-A2AB-78BBF117B703}"/>
              </a:ext>
            </a:extLst>
          </p:cNvPr>
          <p:cNvSpPr txBox="1"/>
          <p:nvPr/>
        </p:nvSpPr>
        <p:spPr>
          <a:xfrm>
            <a:off x="3321152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8DC71E-47A5-49D3-A390-5C9CDA2B9F5E}"/>
              </a:ext>
            </a:extLst>
          </p:cNvPr>
          <p:cNvSpPr txBox="1"/>
          <p:nvPr/>
        </p:nvSpPr>
        <p:spPr>
          <a:xfrm>
            <a:off x="3950680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F9E4B3A-7F64-4215-AC34-B1345FA45A80}"/>
              </a:ext>
            </a:extLst>
          </p:cNvPr>
          <p:cNvCxnSpPr>
            <a:cxnSpLocks/>
          </p:cNvCxnSpPr>
          <p:nvPr/>
        </p:nvCxnSpPr>
        <p:spPr>
          <a:xfrm flipH="1" flipV="1">
            <a:off x="845818" y="61792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E06FCE-E1E4-42E4-929D-5A971793FB7F}"/>
              </a:ext>
            </a:extLst>
          </p:cNvPr>
          <p:cNvCxnSpPr>
            <a:cxnSpLocks/>
          </p:cNvCxnSpPr>
          <p:nvPr/>
        </p:nvCxnSpPr>
        <p:spPr>
          <a:xfrm flipV="1">
            <a:off x="1796567" y="621181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34C5975-A799-4614-8B95-233F2D0B5EBF}"/>
              </a:ext>
            </a:extLst>
          </p:cNvPr>
          <p:cNvCxnSpPr>
            <a:cxnSpLocks/>
          </p:cNvCxnSpPr>
          <p:nvPr/>
        </p:nvCxnSpPr>
        <p:spPr>
          <a:xfrm flipV="1">
            <a:off x="2448371" y="622002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7A3F190-D144-4B2B-80CD-FCE6327C1635}"/>
              </a:ext>
            </a:extLst>
          </p:cNvPr>
          <p:cNvCxnSpPr>
            <a:cxnSpLocks/>
          </p:cNvCxnSpPr>
          <p:nvPr/>
        </p:nvCxnSpPr>
        <p:spPr>
          <a:xfrm flipV="1">
            <a:off x="3057971" y="62235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599F085-8981-4375-A4B2-714841A846B3}"/>
              </a:ext>
            </a:extLst>
          </p:cNvPr>
          <p:cNvCxnSpPr>
            <a:cxnSpLocks/>
          </p:cNvCxnSpPr>
          <p:nvPr/>
        </p:nvCxnSpPr>
        <p:spPr>
          <a:xfrm flipH="1" flipV="1">
            <a:off x="3298286" y="617337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4B6BF81-B14A-4152-93F7-41705D01DAAA}"/>
              </a:ext>
            </a:extLst>
          </p:cNvPr>
          <p:cNvCxnSpPr>
            <a:cxnSpLocks/>
          </p:cNvCxnSpPr>
          <p:nvPr/>
        </p:nvCxnSpPr>
        <p:spPr>
          <a:xfrm flipV="1">
            <a:off x="4291239" y="6189542"/>
            <a:ext cx="4097" cy="249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8822581F-B992-4340-B266-53944C7CC2C0}"/>
              </a:ext>
            </a:extLst>
          </p:cNvPr>
          <p:cNvSpPr/>
          <p:nvPr/>
        </p:nvSpPr>
        <p:spPr>
          <a:xfrm>
            <a:off x="4142936" y="5880594"/>
            <a:ext cx="321216" cy="28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DAD3D85B-3B35-414A-93C9-8047E53DBB40}"/>
              </a:ext>
            </a:extLst>
          </p:cNvPr>
          <p:cNvSpPr/>
          <p:nvPr/>
        </p:nvSpPr>
        <p:spPr>
          <a:xfrm>
            <a:off x="3496992" y="4648200"/>
            <a:ext cx="321216" cy="28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BF5F049-4E26-4AFF-A07A-AB02B5F74873}"/>
              </a:ext>
            </a:extLst>
          </p:cNvPr>
          <p:cNvSpPr/>
          <p:nvPr/>
        </p:nvSpPr>
        <p:spPr>
          <a:xfrm>
            <a:off x="2314136" y="4066736"/>
            <a:ext cx="321216" cy="28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25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 A, B, C, B, D, A, B &gt; and Y = &lt; B, D, C,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717FEB-5C4F-412A-93CF-50D046199A4F}"/>
              </a:ext>
            </a:extLst>
          </p:cNvPr>
          <p:cNvSpPr txBox="1"/>
          <p:nvPr/>
        </p:nvSpPr>
        <p:spPr>
          <a:xfrm>
            <a:off x="3327012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A6F01-D26E-43B0-BB6E-F9720A9C7537}"/>
              </a:ext>
            </a:extLst>
          </p:cNvPr>
          <p:cNvCxnSpPr>
            <a:cxnSpLocks/>
          </p:cNvCxnSpPr>
          <p:nvPr/>
        </p:nvCxnSpPr>
        <p:spPr>
          <a:xfrm flipV="1">
            <a:off x="3667571" y="375465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B954B2-CC5D-4494-879D-D31BE5B1B37F}"/>
              </a:ext>
            </a:extLst>
          </p:cNvPr>
          <p:cNvSpPr txBox="1"/>
          <p:nvPr/>
        </p:nvSpPr>
        <p:spPr>
          <a:xfrm>
            <a:off x="395654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2FE90B-88B2-41C8-87FA-5F496F26FDB9}"/>
              </a:ext>
            </a:extLst>
          </p:cNvPr>
          <p:cNvCxnSpPr>
            <a:cxnSpLocks/>
          </p:cNvCxnSpPr>
          <p:nvPr/>
        </p:nvCxnSpPr>
        <p:spPr>
          <a:xfrm flipV="1">
            <a:off x="4291239" y="376779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D6C9DB-3932-4850-B30F-8BFC265816DA}"/>
              </a:ext>
            </a:extLst>
          </p:cNvPr>
          <p:cNvSpPr txBox="1"/>
          <p:nvPr/>
        </p:nvSpPr>
        <p:spPr>
          <a:xfrm>
            <a:off x="1029290" y="46651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C6892A-2467-4FD4-8BA9-909892D20D2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3434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D7014D3-D01D-4592-ADEB-67B25B6B00FB}"/>
              </a:ext>
            </a:extLst>
          </p:cNvPr>
          <p:cNvSpPr txBox="1"/>
          <p:nvPr/>
        </p:nvSpPr>
        <p:spPr>
          <a:xfrm>
            <a:off x="1472422" y="46649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9FA31C-7C88-4EAC-8165-150AE2987806}"/>
              </a:ext>
            </a:extLst>
          </p:cNvPr>
          <p:cNvCxnSpPr>
            <a:cxnSpLocks/>
          </p:cNvCxnSpPr>
          <p:nvPr/>
        </p:nvCxnSpPr>
        <p:spPr>
          <a:xfrm flipV="1">
            <a:off x="1814732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6B00A55-A0E3-49EA-95FD-D63DB6C1D59E}"/>
              </a:ext>
            </a:extLst>
          </p:cNvPr>
          <p:cNvSpPr txBox="1"/>
          <p:nvPr/>
        </p:nvSpPr>
        <p:spPr>
          <a:xfrm>
            <a:off x="2113672" y="46651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BD957-0C7D-43B4-8391-D50C14601040}"/>
              </a:ext>
            </a:extLst>
          </p:cNvPr>
          <p:cNvCxnSpPr>
            <a:cxnSpLocks/>
          </p:cNvCxnSpPr>
          <p:nvPr/>
        </p:nvCxnSpPr>
        <p:spPr>
          <a:xfrm flipV="1">
            <a:off x="2462439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ECF9586-F570-4F27-826F-D8C1262955C5}"/>
              </a:ext>
            </a:extLst>
          </p:cNvPr>
          <p:cNvSpPr txBox="1"/>
          <p:nvPr/>
        </p:nvSpPr>
        <p:spPr>
          <a:xfrm>
            <a:off x="271741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3624C9-5246-438E-B3DF-D2F935BE22A2}"/>
              </a:ext>
            </a:extLst>
          </p:cNvPr>
          <p:cNvCxnSpPr>
            <a:cxnSpLocks/>
          </p:cNvCxnSpPr>
          <p:nvPr/>
        </p:nvCxnSpPr>
        <p:spPr>
          <a:xfrm flipV="1">
            <a:off x="3048000" y="435746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87230FF-F4F9-4F13-9641-E731AEF6014C}"/>
              </a:ext>
            </a:extLst>
          </p:cNvPr>
          <p:cNvSpPr txBox="1"/>
          <p:nvPr/>
        </p:nvSpPr>
        <p:spPr>
          <a:xfrm>
            <a:off x="3312944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835FBA-CBB0-40AD-B3C8-0C1D29452559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4329332"/>
            <a:ext cx="345246" cy="19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7CEFA4-6F4F-4D0F-8A86-2B1169E2BA2F}"/>
              </a:ext>
            </a:extLst>
          </p:cNvPr>
          <p:cNvSpPr txBox="1"/>
          <p:nvPr/>
        </p:nvSpPr>
        <p:spPr>
          <a:xfrm>
            <a:off x="394247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351033-EE7E-4DCE-B608-FF7BE7DFC96A}"/>
              </a:ext>
            </a:extLst>
          </p:cNvPr>
          <p:cNvCxnSpPr>
            <a:cxnSpLocks/>
          </p:cNvCxnSpPr>
          <p:nvPr/>
        </p:nvCxnSpPr>
        <p:spPr>
          <a:xfrm flipH="1">
            <a:off x="3778926" y="48006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767A3A1-C3D7-4BE9-87EA-4619DCD8F528}"/>
              </a:ext>
            </a:extLst>
          </p:cNvPr>
          <p:cNvSpPr txBox="1"/>
          <p:nvPr/>
        </p:nvSpPr>
        <p:spPr>
          <a:xfrm>
            <a:off x="1472422" y="528828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7A4807-0AEE-472B-820D-D04B110DD6DF}"/>
              </a:ext>
            </a:extLst>
          </p:cNvPr>
          <p:cNvSpPr txBox="1"/>
          <p:nvPr/>
        </p:nvSpPr>
        <p:spPr>
          <a:xfrm>
            <a:off x="2113672" y="528852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5DD90B-63C0-47F3-81E1-5764154B94E5}"/>
              </a:ext>
            </a:extLst>
          </p:cNvPr>
          <p:cNvSpPr txBox="1"/>
          <p:nvPr/>
        </p:nvSpPr>
        <p:spPr>
          <a:xfrm>
            <a:off x="271741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31A09E-1318-4750-8F20-8213F27A3BFB}"/>
              </a:ext>
            </a:extLst>
          </p:cNvPr>
          <p:cNvSpPr txBox="1"/>
          <p:nvPr/>
        </p:nvSpPr>
        <p:spPr>
          <a:xfrm>
            <a:off x="3312944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6C7D57-A4E4-490A-8F63-A0D2B4A03EB4}"/>
              </a:ext>
            </a:extLst>
          </p:cNvPr>
          <p:cNvSpPr txBox="1"/>
          <p:nvPr/>
        </p:nvSpPr>
        <p:spPr>
          <a:xfrm>
            <a:off x="394247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84058F-EA1B-4DEE-9507-9C155F9EA50C}"/>
              </a:ext>
            </a:extLst>
          </p:cNvPr>
          <p:cNvSpPr txBox="1"/>
          <p:nvPr/>
        </p:nvSpPr>
        <p:spPr>
          <a:xfrm>
            <a:off x="1029290" y="528852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FC0FF3A-A7FD-4E15-8FAD-3AC6CE527733}"/>
              </a:ext>
            </a:extLst>
          </p:cNvPr>
          <p:cNvCxnSpPr>
            <a:cxnSpLocks/>
          </p:cNvCxnSpPr>
          <p:nvPr/>
        </p:nvCxnSpPr>
        <p:spPr>
          <a:xfrm flipV="1">
            <a:off x="1186967" y="499027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DEE86A-4B8B-4233-8487-6DEDA79154A4}"/>
              </a:ext>
            </a:extLst>
          </p:cNvPr>
          <p:cNvCxnSpPr>
            <a:cxnSpLocks/>
          </p:cNvCxnSpPr>
          <p:nvPr/>
        </p:nvCxnSpPr>
        <p:spPr>
          <a:xfrm flipH="1" flipV="1">
            <a:off x="1407354" y="49741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0DA281F-D0A4-41F7-92DF-5BBF43539A90}"/>
              </a:ext>
            </a:extLst>
          </p:cNvPr>
          <p:cNvCxnSpPr>
            <a:cxnSpLocks/>
          </p:cNvCxnSpPr>
          <p:nvPr/>
        </p:nvCxnSpPr>
        <p:spPr>
          <a:xfrm flipV="1">
            <a:off x="2452468" y="5000823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AFAF02-6917-41FD-8113-577AB3A97084}"/>
              </a:ext>
            </a:extLst>
          </p:cNvPr>
          <p:cNvCxnSpPr>
            <a:cxnSpLocks/>
          </p:cNvCxnSpPr>
          <p:nvPr/>
        </p:nvCxnSpPr>
        <p:spPr>
          <a:xfrm flipV="1">
            <a:off x="3056208" y="501488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C5DB7DE-0F58-451F-B626-74831074C951}"/>
              </a:ext>
            </a:extLst>
          </p:cNvPr>
          <p:cNvCxnSpPr>
            <a:cxnSpLocks/>
          </p:cNvCxnSpPr>
          <p:nvPr/>
        </p:nvCxnSpPr>
        <p:spPr>
          <a:xfrm flipV="1">
            <a:off x="3653503" y="5015132"/>
            <a:ext cx="4097" cy="249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2A153FA-E83C-47FE-A2AA-2BA61C7BC3EC}"/>
              </a:ext>
            </a:extLst>
          </p:cNvPr>
          <p:cNvCxnSpPr>
            <a:cxnSpLocks/>
          </p:cNvCxnSpPr>
          <p:nvPr/>
        </p:nvCxnSpPr>
        <p:spPr>
          <a:xfrm flipV="1">
            <a:off x="4277171" y="501513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FBDC7E2-2ADF-43F4-A16D-75DF437400AA}"/>
              </a:ext>
            </a:extLst>
          </p:cNvPr>
          <p:cNvSpPr txBox="1"/>
          <p:nvPr/>
        </p:nvSpPr>
        <p:spPr>
          <a:xfrm>
            <a:off x="1029290" y="58808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F472F-9A56-4603-B621-D5CA1134C8D9}"/>
              </a:ext>
            </a:extLst>
          </p:cNvPr>
          <p:cNvSpPr txBox="1"/>
          <p:nvPr/>
        </p:nvSpPr>
        <p:spPr>
          <a:xfrm>
            <a:off x="1472422" y="588059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BE14FB4-6BD2-42C2-936A-2659BEBEA0CA}"/>
              </a:ext>
            </a:extLst>
          </p:cNvPr>
          <p:cNvSpPr txBox="1"/>
          <p:nvPr/>
        </p:nvSpPr>
        <p:spPr>
          <a:xfrm>
            <a:off x="2113672" y="588083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1BE2B76-C8C3-4C81-93E5-8E5C20EA8271}"/>
              </a:ext>
            </a:extLst>
          </p:cNvPr>
          <p:cNvSpPr txBox="1"/>
          <p:nvPr/>
        </p:nvSpPr>
        <p:spPr>
          <a:xfrm>
            <a:off x="271741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48A615-CA64-41E6-8991-308B4664EA29}"/>
              </a:ext>
            </a:extLst>
          </p:cNvPr>
          <p:cNvSpPr txBox="1"/>
          <p:nvPr/>
        </p:nvSpPr>
        <p:spPr>
          <a:xfrm>
            <a:off x="3312944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B105DCE-B5AD-4465-8ECA-02C3BEC723A6}"/>
              </a:ext>
            </a:extLst>
          </p:cNvPr>
          <p:cNvSpPr txBox="1"/>
          <p:nvPr/>
        </p:nvSpPr>
        <p:spPr>
          <a:xfrm>
            <a:off x="394247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57B8D72-3B02-4F6F-A6FD-CEE896909AE7}"/>
              </a:ext>
            </a:extLst>
          </p:cNvPr>
          <p:cNvCxnSpPr>
            <a:cxnSpLocks/>
          </p:cNvCxnSpPr>
          <p:nvPr/>
        </p:nvCxnSpPr>
        <p:spPr>
          <a:xfrm flipV="1">
            <a:off x="1199272" y="56139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68C608-9A86-4508-B0B5-8668DF775865}"/>
              </a:ext>
            </a:extLst>
          </p:cNvPr>
          <p:cNvCxnSpPr>
            <a:cxnSpLocks/>
          </p:cNvCxnSpPr>
          <p:nvPr/>
        </p:nvCxnSpPr>
        <p:spPr>
          <a:xfrm flipV="1">
            <a:off x="180477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AA7B6B8-22FE-4360-BF10-4A148866C5F0}"/>
              </a:ext>
            </a:extLst>
          </p:cNvPr>
          <p:cNvCxnSpPr>
            <a:cxnSpLocks/>
          </p:cNvCxnSpPr>
          <p:nvPr/>
        </p:nvCxnSpPr>
        <p:spPr>
          <a:xfrm flipV="1">
            <a:off x="2448371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0D78AB6-3CB8-48A5-9BD7-56E41259569C}"/>
              </a:ext>
            </a:extLst>
          </p:cNvPr>
          <p:cNvCxnSpPr>
            <a:cxnSpLocks/>
          </p:cNvCxnSpPr>
          <p:nvPr/>
        </p:nvCxnSpPr>
        <p:spPr>
          <a:xfrm flipV="1">
            <a:off x="363943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E7D805A-717E-4C6B-85D8-D10C12D2876F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5597768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0740FC0-FA8A-419E-B1FC-56BC2E068F68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5597768"/>
            <a:ext cx="345246" cy="19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C59739-8373-4613-805C-B84FCAD4D511}"/>
              </a:ext>
            </a:extLst>
          </p:cNvPr>
          <p:cNvSpPr txBox="1"/>
          <p:nvPr/>
        </p:nvSpPr>
        <p:spPr>
          <a:xfrm>
            <a:off x="1037498" y="6510367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21B9571-FA90-4025-B8C7-031FB3D033A6}"/>
              </a:ext>
            </a:extLst>
          </p:cNvPr>
          <p:cNvSpPr txBox="1"/>
          <p:nvPr/>
        </p:nvSpPr>
        <p:spPr>
          <a:xfrm>
            <a:off x="1480630" y="651012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C77F5B6-132B-4E15-9111-322A20D3D3C5}"/>
              </a:ext>
            </a:extLst>
          </p:cNvPr>
          <p:cNvSpPr txBox="1"/>
          <p:nvPr/>
        </p:nvSpPr>
        <p:spPr>
          <a:xfrm>
            <a:off x="2121880" y="651036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AD95115-3852-4086-8DD5-64E16C2ED233}"/>
              </a:ext>
            </a:extLst>
          </p:cNvPr>
          <p:cNvSpPr txBox="1"/>
          <p:nvPr/>
        </p:nvSpPr>
        <p:spPr>
          <a:xfrm>
            <a:off x="2725620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F8FA59-D849-4A18-A2AB-78BBF117B703}"/>
              </a:ext>
            </a:extLst>
          </p:cNvPr>
          <p:cNvSpPr txBox="1"/>
          <p:nvPr/>
        </p:nvSpPr>
        <p:spPr>
          <a:xfrm>
            <a:off x="3321152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8DC71E-47A5-49D3-A390-5C9CDA2B9F5E}"/>
              </a:ext>
            </a:extLst>
          </p:cNvPr>
          <p:cNvSpPr txBox="1"/>
          <p:nvPr/>
        </p:nvSpPr>
        <p:spPr>
          <a:xfrm>
            <a:off x="3950680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F9E4B3A-7F64-4215-AC34-B1345FA45A80}"/>
              </a:ext>
            </a:extLst>
          </p:cNvPr>
          <p:cNvCxnSpPr>
            <a:cxnSpLocks/>
          </p:cNvCxnSpPr>
          <p:nvPr/>
        </p:nvCxnSpPr>
        <p:spPr>
          <a:xfrm flipH="1" flipV="1">
            <a:off x="845818" y="61792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E06FCE-E1E4-42E4-929D-5A971793FB7F}"/>
              </a:ext>
            </a:extLst>
          </p:cNvPr>
          <p:cNvCxnSpPr>
            <a:cxnSpLocks/>
          </p:cNvCxnSpPr>
          <p:nvPr/>
        </p:nvCxnSpPr>
        <p:spPr>
          <a:xfrm flipV="1">
            <a:off x="1796567" y="621181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34C5975-A799-4614-8B95-233F2D0B5EBF}"/>
              </a:ext>
            </a:extLst>
          </p:cNvPr>
          <p:cNvCxnSpPr>
            <a:cxnSpLocks/>
          </p:cNvCxnSpPr>
          <p:nvPr/>
        </p:nvCxnSpPr>
        <p:spPr>
          <a:xfrm flipV="1">
            <a:off x="2448371" y="622002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7A3F190-D144-4B2B-80CD-FCE6327C1635}"/>
              </a:ext>
            </a:extLst>
          </p:cNvPr>
          <p:cNvCxnSpPr>
            <a:cxnSpLocks/>
          </p:cNvCxnSpPr>
          <p:nvPr/>
        </p:nvCxnSpPr>
        <p:spPr>
          <a:xfrm flipV="1">
            <a:off x="3057971" y="62235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599F085-8981-4375-A4B2-714841A846B3}"/>
              </a:ext>
            </a:extLst>
          </p:cNvPr>
          <p:cNvCxnSpPr>
            <a:cxnSpLocks/>
          </p:cNvCxnSpPr>
          <p:nvPr/>
        </p:nvCxnSpPr>
        <p:spPr>
          <a:xfrm flipH="1" flipV="1">
            <a:off x="3298286" y="617337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4B6BF81-B14A-4152-93F7-41705D01DAAA}"/>
              </a:ext>
            </a:extLst>
          </p:cNvPr>
          <p:cNvCxnSpPr>
            <a:cxnSpLocks/>
          </p:cNvCxnSpPr>
          <p:nvPr/>
        </p:nvCxnSpPr>
        <p:spPr>
          <a:xfrm flipV="1">
            <a:off x="4291239" y="6189542"/>
            <a:ext cx="4097" cy="249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79BBCB4-13C0-4F5B-9D8A-13C2737F129D}"/>
              </a:ext>
            </a:extLst>
          </p:cNvPr>
          <p:cNvSpPr/>
          <p:nvPr/>
        </p:nvSpPr>
        <p:spPr>
          <a:xfrm>
            <a:off x="4142936" y="5880594"/>
            <a:ext cx="321216" cy="28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BACBD77-CF02-4CA9-9219-EF4C9E84877E}"/>
              </a:ext>
            </a:extLst>
          </p:cNvPr>
          <p:cNvSpPr/>
          <p:nvPr/>
        </p:nvSpPr>
        <p:spPr>
          <a:xfrm>
            <a:off x="3496992" y="4648200"/>
            <a:ext cx="321216" cy="28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E50C6B6-39B2-4EAE-877F-3F891F26B23D}"/>
              </a:ext>
            </a:extLst>
          </p:cNvPr>
          <p:cNvSpPr/>
          <p:nvPr/>
        </p:nvSpPr>
        <p:spPr>
          <a:xfrm>
            <a:off x="2314136" y="4066736"/>
            <a:ext cx="321216" cy="28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71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X = &lt; A, B, C, B, D, A, B &gt; and Y = &lt; B, D, C, A, B, A &gt;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E4965-1654-402E-8CBC-3FEFFCB8CCF2}"/>
              </a:ext>
            </a:extLst>
          </p:cNvPr>
          <p:cNvSpPr txBox="1"/>
          <p:nvPr/>
        </p:nvSpPr>
        <p:spPr>
          <a:xfrm>
            <a:off x="76200" y="2895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C8B03-FBC9-4199-AE67-943E7DDAFB22}"/>
              </a:ext>
            </a:extLst>
          </p:cNvPr>
          <p:cNvSpPr txBox="1"/>
          <p:nvPr/>
        </p:nvSpPr>
        <p:spPr>
          <a:xfrm>
            <a:off x="76200" y="3429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9F9C-E010-4AC9-9835-B5EB22960BDD}"/>
              </a:ext>
            </a:extLst>
          </p:cNvPr>
          <p:cNvSpPr txBox="1"/>
          <p:nvPr/>
        </p:nvSpPr>
        <p:spPr>
          <a:xfrm>
            <a:off x="76200" y="4038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C24F2-3A4E-47DA-8514-D8118E2D8088}"/>
              </a:ext>
            </a:extLst>
          </p:cNvPr>
          <p:cNvSpPr txBox="1"/>
          <p:nvPr/>
        </p:nvSpPr>
        <p:spPr>
          <a:xfrm>
            <a:off x="76200" y="4648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829C0-9F13-4BD8-914A-D1010264FC2B}"/>
              </a:ext>
            </a:extLst>
          </p:cNvPr>
          <p:cNvSpPr txBox="1"/>
          <p:nvPr/>
        </p:nvSpPr>
        <p:spPr>
          <a:xfrm>
            <a:off x="1066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D056B-4A61-46A0-AACF-0E0F42CA729A}"/>
              </a:ext>
            </a:extLst>
          </p:cNvPr>
          <p:cNvSpPr txBox="1"/>
          <p:nvPr/>
        </p:nvSpPr>
        <p:spPr>
          <a:xfrm>
            <a:off x="16764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904B4-46A6-4E02-B59C-CEE9C2146210}"/>
              </a:ext>
            </a:extLst>
          </p:cNvPr>
          <p:cNvSpPr txBox="1"/>
          <p:nvPr/>
        </p:nvSpPr>
        <p:spPr>
          <a:xfrm>
            <a:off x="22860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D1A49-D1AF-4011-B6B6-259920EC03AD}"/>
              </a:ext>
            </a:extLst>
          </p:cNvPr>
          <p:cNvSpPr txBox="1"/>
          <p:nvPr/>
        </p:nvSpPr>
        <p:spPr>
          <a:xfrm>
            <a:off x="28956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E43FB-070B-47D0-AE9F-60EA8EF0C124}"/>
              </a:ext>
            </a:extLst>
          </p:cNvPr>
          <p:cNvSpPr txBox="1"/>
          <p:nvPr/>
        </p:nvSpPr>
        <p:spPr>
          <a:xfrm>
            <a:off x="76200" y="5257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5EE1B-84F3-4D43-A039-1F94EC7BF548}"/>
              </a:ext>
            </a:extLst>
          </p:cNvPr>
          <p:cNvSpPr txBox="1"/>
          <p:nvPr/>
        </p:nvSpPr>
        <p:spPr>
          <a:xfrm>
            <a:off x="76200" y="586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44A00-918B-467B-B764-15B4217FFE76}"/>
              </a:ext>
            </a:extLst>
          </p:cNvPr>
          <p:cNvSpPr txBox="1"/>
          <p:nvPr/>
        </p:nvSpPr>
        <p:spPr>
          <a:xfrm>
            <a:off x="3505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4F39-9476-41FD-B651-F06C183FDE71}"/>
              </a:ext>
            </a:extLst>
          </p:cNvPr>
          <p:cNvSpPr txBox="1"/>
          <p:nvPr/>
        </p:nvSpPr>
        <p:spPr>
          <a:xfrm>
            <a:off x="41148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E654EF-EBED-4D93-A6C0-4ADE3D55055A}"/>
              </a:ext>
            </a:extLst>
          </p:cNvPr>
          <p:cNvSpPr txBox="1"/>
          <p:nvPr/>
        </p:nvSpPr>
        <p:spPr>
          <a:xfrm>
            <a:off x="76200" y="647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E1118C-C66E-4292-896E-55FF9B23E434}"/>
              </a:ext>
            </a:extLst>
          </p:cNvPr>
          <p:cNvSpPr txBox="1"/>
          <p:nvPr/>
        </p:nvSpPr>
        <p:spPr>
          <a:xfrm>
            <a:off x="1486490" y="24466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A1F83A-A0CA-4B0B-AAD1-DB3ECEF81555}"/>
              </a:ext>
            </a:extLst>
          </p:cNvPr>
          <p:cNvSpPr txBox="1"/>
          <p:nvPr/>
        </p:nvSpPr>
        <p:spPr>
          <a:xfrm>
            <a:off x="2127740" y="2446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FDAD03-9845-4AE4-9FD9-84C55AA5B943}"/>
              </a:ext>
            </a:extLst>
          </p:cNvPr>
          <p:cNvSpPr txBox="1"/>
          <p:nvPr/>
        </p:nvSpPr>
        <p:spPr>
          <a:xfrm>
            <a:off x="273148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2F8E33-5647-406D-B4FC-A1EDCD5EC479}"/>
              </a:ext>
            </a:extLst>
          </p:cNvPr>
          <p:cNvSpPr txBox="1"/>
          <p:nvPr/>
        </p:nvSpPr>
        <p:spPr>
          <a:xfrm>
            <a:off x="3327012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6156E7-A29D-4F21-8550-2F4F0C8CDBB2}"/>
              </a:ext>
            </a:extLst>
          </p:cNvPr>
          <p:cNvSpPr txBox="1"/>
          <p:nvPr/>
        </p:nvSpPr>
        <p:spPr>
          <a:xfrm>
            <a:off x="395654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1DD890-1EDA-405C-B4FA-39A1C562960F}"/>
              </a:ext>
            </a:extLst>
          </p:cNvPr>
          <p:cNvSpPr txBox="1"/>
          <p:nvPr/>
        </p:nvSpPr>
        <p:spPr>
          <a:xfrm>
            <a:off x="1043358" y="2446850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FC7746-ADD5-44CE-A2BE-8898536BD44C}"/>
              </a:ext>
            </a:extLst>
          </p:cNvPr>
          <p:cNvSpPr txBox="1"/>
          <p:nvPr/>
        </p:nvSpPr>
        <p:spPr>
          <a:xfrm>
            <a:off x="1031636" y="291694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2C167F-0B14-4533-B795-37C237688F37}"/>
              </a:ext>
            </a:extLst>
          </p:cNvPr>
          <p:cNvSpPr txBox="1"/>
          <p:nvPr/>
        </p:nvSpPr>
        <p:spPr>
          <a:xfrm>
            <a:off x="533400" y="2923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EFEAA-3BBF-479A-BEC2-EE6E32C4D86D}"/>
              </a:ext>
            </a:extLst>
          </p:cNvPr>
          <p:cNvSpPr txBox="1"/>
          <p:nvPr/>
        </p:nvSpPr>
        <p:spPr>
          <a:xfrm>
            <a:off x="533400" y="34430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3BCED7-2F16-449A-B991-CFCB6381EE60}"/>
              </a:ext>
            </a:extLst>
          </p:cNvPr>
          <p:cNvSpPr txBox="1"/>
          <p:nvPr/>
        </p:nvSpPr>
        <p:spPr>
          <a:xfrm>
            <a:off x="533400" y="40667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734FF2-AD00-438E-86DC-4CBC517713A7}"/>
              </a:ext>
            </a:extLst>
          </p:cNvPr>
          <p:cNvSpPr txBox="1"/>
          <p:nvPr/>
        </p:nvSpPr>
        <p:spPr>
          <a:xfrm>
            <a:off x="533400" y="46622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A4B99D-7C9A-4E25-A142-0375B2D4DC3D}"/>
              </a:ext>
            </a:extLst>
          </p:cNvPr>
          <p:cNvSpPr txBox="1"/>
          <p:nvPr/>
        </p:nvSpPr>
        <p:spPr>
          <a:xfrm>
            <a:off x="533400" y="52859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E33F36-9D57-4B89-81FA-FFB224105408}"/>
              </a:ext>
            </a:extLst>
          </p:cNvPr>
          <p:cNvSpPr txBox="1"/>
          <p:nvPr/>
        </p:nvSpPr>
        <p:spPr>
          <a:xfrm>
            <a:off x="533400" y="5881468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1FAFA7-5690-4953-87DB-31542BF1FCF9}"/>
              </a:ext>
            </a:extLst>
          </p:cNvPr>
          <p:cNvSpPr txBox="1"/>
          <p:nvPr/>
        </p:nvSpPr>
        <p:spPr>
          <a:xfrm>
            <a:off x="533400" y="65051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CB3150-F02F-4F2C-8508-6CC160E04ABE}"/>
              </a:ext>
            </a:extLst>
          </p:cNvPr>
          <p:cNvCxnSpPr>
            <a:cxnSpLocks/>
          </p:cNvCxnSpPr>
          <p:nvPr/>
        </p:nvCxnSpPr>
        <p:spPr>
          <a:xfrm flipV="1">
            <a:off x="1201035" y="27218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EBDAC-2EA8-481D-AF68-DE0D462252C0}"/>
              </a:ext>
            </a:extLst>
          </p:cNvPr>
          <p:cNvSpPr txBox="1"/>
          <p:nvPr/>
        </p:nvSpPr>
        <p:spPr>
          <a:xfrm>
            <a:off x="1474768" y="29167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0882B-2C5A-463B-BA2E-C30E7004C06A}"/>
              </a:ext>
            </a:extLst>
          </p:cNvPr>
          <p:cNvCxnSpPr>
            <a:cxnSpLocks/>
          </p:cNvCxnSpPr>
          <p:nvPr/>
        </p:nvCxnSpPr>
        <p:spPr>
          <a:xfrm flipV="1">
            <a:off x="1818843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E4C891-4AD1-4522-81AA-AA1C0DBC5E14}"/>
              </a:ext>
            </a:extLst>
          </p:cNvPr>
          <p:cNvSpPr txBox="1"/>
          <p:nvPr/>
        </p:nvSpPr>
        <p:spPr>
          <a:xfrm>
            <a:off x="2130086" y="29169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21211B-0D3D-4DB4-ABBE-293C38CFDA0D}"/>
              </a:ext>
            </a:extLst>
          </p:cNvPr>
          <p:cNvCxnSpPr>
            <a:cxnSpLocks/>
          </p:cNvCxnSpPr>
          <p:nvPr/>
        </p:nvCxnSpPr>
        <p:spPr>
          <a:xfrm flipV="1">
            <a:off x="2456579" y="271506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88D341-3D97-4287-8FAA-9B0D216B72DC}"/>
              </a:ext>
            </a:extLst>
          </p:cNvPr>
          <p:cNvSpPr txBox="1"/>
          <p:nvPr/>
        </p:nvSpPr>
        <p:spPr>
          <a:xfrm>
            <a:off x="273382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0080C-3515-425E-B0EB-AEAB06E9CEE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731480" y="2715064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66267-8639-44D6-AEA5-8372552F8470}"/>
              </a:ext>
            </a:extLst>
          </p:cNvPr>
          <p:cNvSpPr txBox="1"/>
          <p:nvPr/>
        </p:nvSpPr>
        <p:spPr>
          <a:xfrm>
            <a:off x="3329358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994AC-1644-4924-95E6-15799425648B}"/>
              </a:ext>
            </a:extLst>
          </p:cNvPr>
          <p:cNvCxnSpPr>
            <a:cxnSpLocks/>
          </p:cNvCxnSpPr>
          <p:nvPr/>
        </p:nvCxnSpPr>
        <p:spPr>
          <a:xfrm flipH="1">
            <a:off x="3183394" y="305386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89157-F820-4A26-8868-99787D6CB6A8}"/>
              </a:ext>
            </a:extLst>
          </p:cNvPr>
          <p:cNvSpPr txBox="1"/>
          <p:nvPr/>
        </p:nvSpPr>
        <p:spPr>
          <a:xfrm>
            <a:off x="3958886" y="290849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E55C8-75A7-4F21-825E-7793E4E3CB3A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715064"/>
            <a:ext cx="381000" cy="180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62F4D3-0DAB-49BC-8300-57BBC3AA4495}"/>
              </a:ext>
            </a:extLst>
          </p:cNvPr>
          <p:cNvSpPr txBox="1"/>
          <p:nvPr/>
        </p:nvSpPr>
        <p:spPr>
          <a:xfrm>
            <a:off x="1049218" y="344009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1D3CB-FD00-4DEF-9CE2-6B9C9EFA7F0C}"/>
              </a:ext>
            </a:extLst>
          </p:cNvPr>
          <p:cNvCxnSpPr>
            <a:cxnSpLocks/>
          </p:cNvCxnSpPr>
          <p:nvPr/>
        </p:nvCxnSpPr>
        <p:spPr>
          <a:xfrm flipH="1" flipV="1">
            <a:off x="872198" y="3216273"/>
            <a:ext cx="299528" cy="212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AD54D-EB86-4FF5-AE09-3801D07FF519}"/>
              </a:ext>
            </a:extLst>
          </p:cNvPr>
          <p:cNvSpPr txBox="1"/>
          <p:nvPr/>
        </p:nvSpPr>
        <p:spPr>
          <a:xfrm>
            <a:off x="1492350" y="343984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F35BD6-2C35-4BBD-819B-14F543728065}"/>
              </a:ext>
            </a:extLst>
          </p:cNvPr>
          <p:cNvCxnSpPr>
            <a:cxnSpLocks/>
          </p:cNvCxnSpPr>
          <p:nvPr/>
        </p:nvCxnSpPr>
        <p:spPr>
          <a:xfrm flipH="1">
            <a:off x="1323536" y="3581400"/>
            <a:ext cx="3839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7DD664-1806-4888-9B2E-CD8C37717D92}"/>
              </a:ext>
            </a:extLst>
          </p:cNvPr>
          <p:cNvSpPr txBox="1"/>
          <p:nvPr/>
        </p:nvSpPr>
        <p:spPr>
          <a:xfrm>
            <a:off x="2133600" y="34400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D6DFE6-279E-4A78-9FDF-430DEB8B5C98}"/>
              </a:ext>
            </a:extLst>
          </p:cNvPr>
          <p:cNvCxnSpPr>
            <a:cxnSpLocks/>
          </p:cNvCxnSpPr>
          <p:nvPr/>
        </p:nvCxnSpPr>
        <p:spPr>
          <a:xfrm flipH="1">
            <a:off x="1958334" y="35814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34197A-9EB6-43AC-B5CF-424AEEE61A22}"/>
              </a:ext>
            </a:extLst>
          </p:cNvPr>
          <p:cNvSpPr txBox="1"/>
          <p:nvPr/>
        </p:nvSpPr>
        <p:spPr>
          <a:xfrm>
            <a:off x="273734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573B0A-5C3C-457E-8F83-B9D45638E1FB}"/>
              </a:ext>
            </a:extLst>
          </p:cNvPr>
          <p:cNvCxnSpPr>
            <a:cxnSpLocks/>
          </p:cNvCxnSpPr>
          <p:nvPr/>
        </p:nvCxnSpPr>
        <p:spPr>
          <a:xfrm flipV="1">
            <a:off x="3072039" y="317695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DE5E4E-1219-4BC0-B3BC-6B6536A216AF}"/>
              </a:ext>
            </a:extLst>
          </p:cNvPr>
          <p:cNvSpPr txBox="1"/>
          <p:nvPr/>
        </p:nvSpPr>
        <p:spPr>
          <a:xfrm>
            <a:off x="3332872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B4F3A9-A719-465A-AD94-BB27102BBA3C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31863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4D9681-B5CE-45F6-AF45-C6B30B312D4A}"/>
              </a:ext>
            </a:extLst>
          </p:cNvPr>
          <p:cNvSpPr txBox="1"/>
          <p:nvPr/>
        </p:nvSpPr>
        <p:spPr>
          <a:xfrm>
            <a:off x="3962400" y="343164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3FB4B-3FB5-464D-A582-DB715EEEC61E}"/>
              </a:ext>
            </a:extLst>
          </p:cNvPr>
          <p:cNvCxnSpPr>
            <a:cxnSpLocks/>
          </p:cNvCxnSpPr>
          <p:nvPr/>
        </p:nvCxnSpPr>
        <p:spPr>
          <a:xfrm flipH="1">
            <a:off x="3798854" y="3567332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A33956-9550-476C-A37D-F22C5EECE606}"/>
              </a:ext>
            </a:extLst>
          </p:cNvPr>
          <p:cNvSpPr txBox="1"/>
          <p:nvPr/>
        </p:nvSpPr>
        <p:spPr>
          <a:xfrm>
            <a:off x="1043358" y="40555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AB316-B75E-428C-9A2A-ED085650A922}"/>
              </a:ext>
            </a:extLst>
          </p:cNvPr>
          <p:cNvCxnSpPr>
            <a:cxnSpLocks/>
          </p:cNvCxnSpPr>
          <p:nvPr/>
        </p:nvCxnSpPr>
        <p:spPr>
          <a:xfrm flipV="1">
            <a:off x="1205132" y="377458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010AF-359B-44F4-8BE4-3A2AA468EFFF}"/>
              </a:ext>
            </a:extLst>
          </p:cNvPr>
          <p:cNvSpPr txBox="1"/>
          <p:nvPr/>
        </p:nvSpPr>
        <p:spPr>
          <a:xfrm>
            <a:off x="1486490" y="40553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E1BE1-F972-4B3F-A36B-F8CE232AE875}"/>
              </a:ext>
            </a:extLst>
          </p:cNvPr>
          <p:cNvCxnSpPr>
            <a:cxnSpLocks/>
          </p:cNvCxnSpPr>
          <p:nvPr/>
        </p:nvCxnSpPr>
        <p:spPr>
          <a:xfrm flipV="1">
            <a:off x="1824703" y="377600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B9AB5B-DF8C-475B-879F-7B4E69A8CEBB}"/>
              </a:ext>
            </a:extLst>
          </p:cNvPr>
          <p:cNvSpPr txBox="1"/>
          <p:nvPr/>
        </p:nvSpPr>
        <p:spPr>
          <a:xfrm>
            <a:off x="2127740" y="40555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2A5062-0528-40DE-8ABE-B2C72090B6A6}"/>
              </a:ext>
            </a:extLst>
          </p:cNvPr>
          <p:cNvCxnSpPr>
            <a:cxnSpLocks/>
          </p:cNvCxnSpPr>
          <p:nvPr/>
        </p:nvCxnSpPr>
        <p:spPr>
          <a:xfrm flipH="1" flipV="1">
            <a:off x="2087294" y="3797104"/>
            <a:ext cx="345246" cy="19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7B47C-C257-49DA-BAF9-E2EAB9BE9669}"/>
              </a:ext>
            </a:extLst>
          </p:cNvPr>
          <p:cNvSpPr txBox="1"/>
          <p:nvPr/>
        </p:nvSpPr>
        <p:spPr>
          <a:xfrm>
            <a:off x="273148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144650-E157-4978-8D16-723D1A4EA68F}"/>
              </a:ext>
            </a:extLst>
          </p:cNvPr>
          <p:cNvCxnSpPr>
            <a:cxnSpLocks/>
          </p:cNvCxnSpPr>
          <p:nvPr/>
        </p:nvCxnSpPr>
        <p:spPr>
          <a:xfrm flipH="1">
            <a:off x="2576732" y="4191000"/>
            <a:ext cx="3839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717FEB-5C4F-412A-93CF-50D046199A4F}"/>
              </a:ext>
            </a:extLst>
          </p:cNvPr>
          <p:cNvSpPr txBox="1"/>
          <p:nvPr/>
        </p:nvSpPr>
        <p:spPr>
          <a:xfrm>
            <a:off x="3327012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A6F01-D26E-43B0-BB6E-F9720A9C7537}"/>
              </a:ext>
            </a:extLst>
          </p:cNvPr>
          <p:cNvCxnSpPr>
            <a:cxnSpLocks/>
          </p:cNvCxnSpPr>
          <p:nvPr/>
        </p:nvCxnSpPr>
        <p:spPr>
          <a:xfrm flipV="1">
            <a:off x="3667571" y="375465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B954B2-CC5D-4494-879D-D31BE5B1B37F}"/>
              </a:ext>
            </a:extLst>
          </p:cNvPr>
          <p:cNvSpPr txBox="1"/>
          <p:nvPr/>
        </p:nvSpPr>
        <p:spPr>
          <a:xfrm>
            <a:off x="3956540" y="4047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2FE90B-88B2-41C8-87FA-5F496F26FDB9}"/>
              </a:ext>
            </a:extLst>
          </p:cNvPr>
          <p:cNvCxnSpPr>
            <a:cxnSpLocks/>
          </p:cNvCxnSpPr>
          <p:nvPr/>
        </p:nvCxnSpPr>
        <p:spPr>
          <a:xfrm flipV="1">
            <a:off x="4291239" y="3767796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D6C9DB-3932-4850-B30F-8BFC265816DA}"/>
              </a:ext>
            </a:extLst>
          </p:cNvPr>
          <p:cNvSpPr txBox="1"/>
          <p:nvPr/>
        </p:nvSpPr>
        <p:spPr>
          <a:xfrm>
            <a:off x="1029290" y="4665151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C6892A-2467-4FD4-8BA9-909892D20D2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3434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D7014D3-D01D-4592-ADEB-67B25B6B00FB}"/>
              </a:ext>
            </a:extLst>
          </p:cNvPr>
          <p:cNvSpPr txBox="1"/>
          <p:nvPr/>
        </p:nvSpPr>
        <p:spPr>
          <a:xfrm>
            <a:off x="1472422" y="466490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9FA31C-7C88-4EAC-8165-150AE2987806}"/>
              </a:ext>
            </a:extLst>
          </p:cNvPr>
          <p:cNvCxnSpPr>
            <a:cxnSpLocks/>
          </p:cNvCxnSpPr>
          <p:nvPr/>
        </p:nvCxnSpPr>
        <p:spPr>
          <a:xfrm flipV="1">
            <a:off x="1814732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6B00A55-A0E3-49EA-95FD-D63DB6C1D59E}"/>
              </a:ext>
            </a:extLst>
          </p:cNvPr>
          <p:cNvSpPr txBox="1"/>
          <p:nvPr/>
        </p:nvSpPr>
        <p:spPr>
          <a:xfrm>
            <a:off x="2113672" y="466515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BD957-0C7D-43B4-8391-D50C14601040}"/>
              </a:ext>
            </a:extLst>
          </p:cNvPr>
          <p:cNvCxnSpPr>
            <a:cxnSpLocks/>
          </p:cNvCxnSpPr>
          <p:nvPr/>
        </p:nvCxnSpPr>
        <p:spPr>
          <a:xfrm flipV="1">
            <a:off x="2462439" y="437011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ECF9586-F570-4F27-826F-D8C1262955C5}"/>
              </a:ext>
            </a:extLst>
          </p:cNvPr>
          <p:cNvSpPr txBox="1"/>
          <p:nvPr/>
        </p:nvSpPr>
        <p:spPr>
          <a:xfrm>
            <a:off x="271741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3624C9-5246-438E-B3DF-D2F935BE22A2}"/>
              </a:ext>
            </a:extLst>
          </p:cNvPr>
          <p:cNvCxnSpPr>
            <a:cxnSpLocks/>
          </p:cNvCxnSpPr>
          <p:nvPr/>
        </p:nvCxnSpPr>
        <p:spPr>
          <a:xfrm flipV="1">
            <a:off x="3048000" y="4357468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87230FF-F4F9-4F13-9641-E731AEF6014C}"/>
              </a:ext>
            </a:extLst>
          </p:cNvPr>
          <p:cNvSpPr txBox="1"/>
          <p:nvPr/>
        </p:nvSpPr>
        <p:spPr>
          <a:xfrm>
            <a:off x="3312944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835FBA-CBB0-40AD-B3C8-0C1D29452559}"/>
              </a:ext>
            </a:extLst>
          </p:cNvPr>
          <p:cNvCxnSpPr>
            <a:cxnSpLocks/>
          </p:cNvCxnSpPr>
          <p:nvPr/>
        </p:nvCxnSpPr>
        <p:spPr>
          <a:xfrm flipH="1" flipV="1">
            <a:off x="3270150" y="4329332"/>
            <a:ext cx="345246" cy="19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7CEFA4-6F4F-4D0F-8A86-2B1169E2BA2F}"/>
              </a:ext>
            </a:extLst>
          </p:cNvPr>
          <p:cNvSpPr txBox="1"/>
          <p:nvPr/>
        </p:nvSpPr>
        <p:spPr>
          <a:xfrm>
            <a:off x="3942472" y="46567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351033-EE7E-4DCE-B608-FF7BE7DFC96A}"/>
              </a:ext>
            </a:extLst>
          </p:cNvPr>
          <p:cNvCxnSpPr>
            <a:cxnSpLocks/>
          </p:cNvCxnSpPr>
          <p:nvPr/>
        </p:nvCxnSpPr>
        <p:spPr>
          <a:xfrm flipH="1">
            <a:off x="3778926" y="4800600"/>
            <a:ext cx="3839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767A3A1-C3D7-4BE9-87EA-4619DCD8F528}"/>
              </a:ext>
            </a:extLst>
          </p:cNvPr>
          <p:cNvSpPr txBox="1"/>
          <p:nvPr/>
        </p:nvSpPr>
        <p:spPr>
          <a:xfrm>
            <a:off x="1472422" y="528828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7A4807-0AEE-472B-820D-D04B110DD6DF}"/>
              </a:ext>
            </a:extLst>
          </p:cNvPr>
          <p:cNvSpPr txBox="1"/>
          <p:nvPr/>
        </p:nvSpPr>
        <p:spPr>
          <a:xfrm>
            <a:off x="2113672" y="528852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5DD90B-63C0-47F3-81E1-5764154B94E5}"/>
              </a:ext>
            </a:extLst>
          </p:cNvPr>
          <p:cNvSpPr txBox="1"/>
          <p:nvPr/>
        </p:nvSpPr>
        <p:spPr>
          <a:xfrm>
            <a:off x="271741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31A09E-1318-4750-8F20-8213F27A3BFB}"/>
              </a:ext>
            </a:extLst>
          </p:cNvPr>
          <p:cNvSpPr txBox="1"/>
          <p:nvPr/>
        </p:nvSpPr>
        <p:spPr>
          <a:xfrm>
            <a:off x="3312944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6C7D57-A4E4-490A-8F63-A0D2B4A03EB4}"/>
              </a:ext>
            </a:extLst>
          </p:cNvPr>
          <p:cNvSpPr txBox="1"/>
          <p:nvPr/>
        </p:nvSpPr>
        <p:spPr>
          <a:xfrm>
            <a:off x="3942472" y="5280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84058F-EA1B-4DEE-9507-9C155F9EA50C}"/>
              </a:ext>
            </a:extLst>
          </p:cNvPr>
          <p:cNvSpPr txBox="1"/>
          <p:nvPr/>
        </p:nvSpPr>
        <p:spPr>
          <a:xfrm>
            <a:off x="1029290" y="528852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FC0FF3A-A7FD-4E15-8FAD-3AC6CE527733}"/>
              </a:ext>
            </a:extLst>
          </p:cNvPr>
          <p:cNvCxnSpPr>
            <a:cxnSpLocks/>
          </p:cNvCxnSpPr>
          <p:nvPr/>
        </p:nvCxnSpPr>
        <p:spPr>
          <a:xfrm flipV="1">
            <a:off x="1186967" y="499027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DEE86A-4B8B-4233-8487-6DEDA79154A4}"/>
              </a:ext>
            </a:extLst>
          </p:cNvPr>
          <p:cNvCxnSpPr>
            <a:cxnSpLocks/>
          </p:cNvCxnSpPr>
          <p:nvPr/>
        </p:nvCxnSpPr>
        <p:spPr>
          <a:xfrm flipH="1" flipV="1">
            <a:off x="1407354" y="4974100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0DA281F-D0A4-41F7-92DF-5BBF43539A90}"/>
              </a:ext>
            </a:extLst>
          </p:cNvPr>
          <p:cNvCxnSpPr>
            <a:cxnSpLocks/>
          </p:cNvCxnSpPr>
          <p:nvPr/>
        </p:nvCxnSpPr>
        <p:spPr>
          <a:xfrm flipV="1">
            <a:off x="2452468" y="5000823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AFAF02-6917-41FD-8113-577AB3A97084}"/>
              </a:ext>
            </a:extLst>
          </p:cNvPr>
          <p:cNvCxnSpPr>
            <a:cxnSpLocks/>
          </p:cNvCxnSpPr>
          <p:nvPr/>
        </p:nvCxnSpPr>
        <p:spPr>
          <a:xfrm flipV="1">
            <a:off x="3056208" y="5014885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C5DB7DE-0F58-451F-B626-74831074C951}"/>
              </a:ext>
            </a:extLst>
          </p:cNvPr>
          <p:cNvCxnSpPr>
            <a:cxnSpLocks/>
          </p:cNvCxnSpPr>
          <p:nvPr/>
        </p:nvCxnSpPr>
        <p:spPr>
          <a:xfrm flipV="1">
            <a:off x="3653503" y="5015132"/>
            <a:ext cx="4097" cy="249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2A153FA-E83C-47FE-A2AA-2BA61C7BC3EC}"/>
              </a:ext>
            </a:extLst>
          </p:cNvPr>
          <p:cNvCxnSpPr>
            <a:cxnSpLocks/>
          </p:cNvCxnSpPr>
          <p:nvPr/>
        </p:nvCxnSpPr>
        <p:spPr>
          <a:xfrm flipV="1">
            <a:off x="4277171" y="501513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FBDC7E2-2ADF-43F4-A16D-75DF437400AA}"/>
              </a:ext>
            </a:extLst>
          </p:cNvPr>
          <p:cNvSpPr txBox="1"/>
          <p:nvPr/>
        </p:nvSpPr>
        <p:spPr>
          <a:xfrm>
            <a:off x="1029290" y="5880836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F472F-9A56-4603-B621-D5CA1134C8D9}"/>
              </a:ext>
            </a:extLst>
          </p:cNvPr>
          <p:cNvSpPr txBox="1"/>
          <p:nvPr/>
        </p:nvSpPr>
        <p:spPr>
          <a:xfrm>
            <a:off x="1472422" y="588059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BE14FB4-6BD2-42C2-936A-2659BEBEA0CA}"/>
              </a:ext>
            </a:extLst>
          </p:cNvPr>
          <p:cNvSpPr txBox="1"/>
          <p:nvPr/>
        </p:nvSpPr>
        <p:spPr>
          <a:xfrm>
            <a:off x="2113672" y="588083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1BE2B76-C8C3-4C81-93E5-8E5C20EA8271}"/>
              </a:ext>
            </a:extLst>
          </p:cNvPr>
          <p:cNvSpPr txBox="1"/>
          <p:nvPr/>
        </p:nvSpPr>
        <p:spPr>
          <a:xfrm>
            <a:off x="271741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48A615-CA64-41E6-8991-308B4664EA29}"/>
              </a:ext>
            </a:extLst>
          </p:cNvPr>
          <p:cNvSpPr txBox="1"/>
          <p:nvPr/>
        </p:nvSpPr>
        <p:spPr>
          <a:xfrm>
            <a:off x="3312944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B105DCE-B5AD-4465-8ECA-02C3BEC723A6}"/>
              </a:ext>
            </a:extLst>
          </p:cNvPr>
          <p:cNvSpPr txBox="1"/>
          <p:nvPr/>
        </p:nvSpPr>
        <p:spPr>
          <a:xfrm>
            <a:off x="3942472" y="5872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57B8D72-3B02-4F6F-A6FD-CEE896909AE7}"/>
              </a:ext>
            </a:extLst>
          </p:cNvPr>
          <p:cNvCxnSpPr>
            <a:cxnSpLocks/>
          </p:cNvCxnSpPr>
          <p:nvPr/>
        </p:nvCxnSpPr>
        <p:spPr>
          <a:xfrm flipV="1">
            <a:off x="1199272" y="56139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68C608-9A86-4508-B0B5-8668DF775865}"/>
              </a:ext>
            </a:extLst>
          </p:cNvPr>
          <p:cNvCxnSpPr>
            <a:cxnSpLocks/>
          </p:cNvCxnSpPr>
          <p:nvPr/>
        </p:nvCxnSpPr>
        <p:spPr>
          <a:xfrm flipV="1">
            <a:off x="180477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AA7B6B8-22FE-4360-BF10-4A148866C5F0}"/>
              </a:ext>
            </a:extLst>
          </p:cNvPr>
          <p:cNvCxnSpPr>
            <a:cxnSpLocks/>
          </p:cNvCxnSpPr>
          <p:nvPr/>
        </p:nvCxnSpPr>
        <p:spPr>
          <a:xfrm flipV="1">
            <a:off x="2448371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0D78AB6-3CB8-48A5-9BD7-56E41259569C}"/>
              </a:ext>
            </a:extLst>
          </p:cNvPr>
          <p:cNvCxnSpPr>
            <a:cxnSpLocks/>
          </p:cNvCxnSpPr>
          <p:nvPr/>
        </p:nvCxnSpPr>
        <p:spPr>
          <a:xfrm flipV="1">
            <a:off x="3639435" y="561745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E7D805A-717E-4C6B-85D8-D10C12D2876F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5597768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0740FC0-FA8A-419E-B1FC-56BC2E068F68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5597768"/>
            <a:ext cx="345246" cy="19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C59739-8373-4613-805C-B84FCAD4D511}"/>
              </a:ext>
            </a:extLst>
          </p:cNvPr>
          <p:cNvSpPr txBox="1"/>
          <p:nvPr/>
        </p:nvSpPr>
        <p:spPr>
          <a:xfrm>
            <a:off x="1037498" y="6510367"/>
            <a:ext cx="33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21B9571-FA90-4025-B8C7-031FB3D033A6}"/>
              </a:ext>
            </a:extLst>
          </p:cNvPr>
          <p:cNvSpPr txBox="1"/>
          <p:nvPr/>
        </p:nvSpPr>
        <p:spPr>
          <a:xfrm>
            <a:off x="1480630" y="651012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C77F5B6-132B-4E15-9111-322A20D3D3C5}"/>
              </a:ext>
            </a:extLst>
          </p:cNvPr>
          <p:cNvSpPr txBox="1"/>
          <p:nvPr/>
        </p:nvSpPr>
        <p:spPr>
          <a:xfrm>
            <a:off x="2121880" y="651036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AD95115-3852-4086-8DD5-64E16C2ED233}"/>
              </a:ext>
            </a:extLst>
          </p:cNvPr>
          <p:cNvSpPr txBox="1"/>
          <p:nvPr/>
        </p:nvSpPr>
        <p:spPr>
          <a:xfrm>
            <a:off x="2725620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F8FA59-D849-4A18-A2AB-78BBF117B703}"/>
              </a:ext>
            </a:extLst>
          </p:cNvPr>
          <p:cNvSpPr txBox="1"/>
          <p:nvPr/>
        </p:nvSpPr>
        <p:spPr>
          <a:xfrm>
            <a:off x="3321152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8DC71E-47A5-49D3-A390-5C9CDA2B9F5E}"/>
              </a:ext>
            </a:extLst>
          </p:cNvPr>
          <p:cNvSpPr txBox="1"/>
          <p:nvPr/>
        </p:nvSpPr>
        <p:spPr>
          <a:xfrm>
            <a:off x="3950680" y="65019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F9E4B3A-7F64-4215-AC34-B1345FA45A80}"/>
              </a:ext>
            </a:extLst>
          </p:cNvPr>
          <p:cNvCxnSpPr>
            <a:cxnSpLocks/>
          </p:cNvCxnSpPr>
          <p:nvPr/>
        </p:nvCxnSpPr>
        <p:spPr>
          <a:xfrm flipH="1" flipV="1">
            <a:off x="845818" y="617923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E06FCE-E1E4-42E4-929D-5A971793FB7F}"/>
              </a:ext>
            </a:extLst>
          </p:cNvPr>
          <p:cNvCxnSpPr>
            <a:cxnSpLocks/>
          </p:cNvCxnSpPr>
          <p:nvPr/>
        </p:nvCxnSpPr>
        <p:spPr>
          <a:xfrm flipV="1">
            <a:off x="1796567" y="6211814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34C5975-A799-4614-8B95-233F2D0B5EBF}"/>
              </a:ext>
            </a:extLst>
          </p:cNvPr>
          <p:cNvCxnSpPr>
            <a:cxnSpLocks/>
          </p:cNvCxnSpPr>
          <p:nvPr/>
        </p:nvCxnSpPr>
        <p:spPr>
          <a:xfrm flipV="1">
            <a:off x="2448371" y="6220022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7A3F190-D144-4B2B-80CD-FCE6327C1635}"/>
              </a:ext>
            </a:extLst>
          </p:cNvPr>
          <p:cNvCxnSpPr>
            <a:cxnSpLocks/>
          </p:cNvCxnSpPr>
          <p:nvPr/>
        </p:nvCxnSpPr>
        <p:spPr>
          <a:xfrm flipV="1">
            <a:off x="3057971" y="6223540"/>
            <a:ext cx="4097" cy="24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599F085-8981-4375-A4B2-714841A846B3}"/>
              </a:ext>
            </a:extLst>
          </p:cNvPr>
          <p:cNvCxnSpPr>
            <a:cxnSpLocks/>
          </p:cNvCxnSpPr>
          <p:nvPr/>
        </p:nvCxnSpPr>
        <p:spPr>
          <a:xfrm flipH="1" flipV="1">
            <a:off x="3298286" y="6173372"/>
            <a:ext cx="345246" cy="193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4B6BF81-B14A-4152-93F7-41705D01DAAA}"/>
              </a:ext>
            </a:extLst>
          </p:cNvPr>
          <p:cNvCxnSpPr>
            <a:cxnSpLocks/>
          </p:cNvCxnSpPr>
          <p:nvPr/>
        </p:nvCxnSpPr>
        <p:spPr>
          <a:xfrm flipV="1">
            <a:off x="4291239" y="6189542"/>
            <a:ext cx="4097" cy="249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B8BE91D4-18D0-411B-9100-1929D3626E12}"/>
              </a:ext>
            </a:extLst>
          </p:cNvPr>
          <p:cNvSpPr/>
          <p:nvPr/>
        </p:nvSpPr>
        <p:spPr>
          <a:xfrm>
            <a:off x="4142936" y="5880594"/>
            <a:ext cx="321216" cy="28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4EE293D-8E4C-4C45-A867-FC989AD2F28D}"/>
              </a:ext>
            </a:extLst>
          </p:cNvPr>
          <p:cNvSpPr/>
          <p:nvPr/>
        </p:nvSpPr>
        <p:spPr>
          <a:xfrm>
            <a:off x="3496992" y="4648200"/>
            <a:ext cx="321216" cy="28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CD865E1-753D-4E00-9333-50F1A85D51B6}"/>
              </a:ext>
            </a:extLst>
          </p:cNvPr>
          <p:cNvSpPr/>
          <p:nvPr/>
        </p:nvSpPr>
        <p:spPr>
          <a:xfrm>
            <a:off x="2314136" y="4066736"/>
            <a:ext cx="321216" cy="28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56FE211-19F5-4C55-BE01-2A7DF67EDAD0}"/>
              </a:ext>
            </a:extLst>
          </p:cNvPr>
          <p:cNvSpPr/>
          <p:nvPr/>
        </p:nvSpPr>
        <p:spPr>
          <a:xfrm>
            <a:off x="1052732" y="3448928"/>
            <a:ext cx="321216" cy="28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652789-43AD-4B9E-BD65-FCE5544DD701}"/>
              </a:ext>
            </a:extLst>
          </p:cNvPr>
          <p:cNvSpPr txBox="1"/>
          <p:nvPr/>
        </p:nvSpPr>
        <p:spPr>
          <a:xfrm>
            <a:off x="5410200" y="6488668"/>
            <a:ext cx="252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LCS = &lt; B, C, B, A &gt; </a:t>
            </a:r>
          </a:p>
        </p:txBody>
      </p:sp>
    </p:spTree>
    <p:extLst>
      <p:ext uri="{BB962C8B-B14F-4D97-AF65-F5344CB8AC3E}">
        <p14:creationId xmlns:p14="http://schemas.microsoft.com/office/powerpoint/2010/main" val="298389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Do it yourself: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S1 = &lt;</a:t>
            </a:r>
            <a:r>
              <a:rPr lang="en-US" alt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G, C, C, C, T, A, G, C, G&gt; and </a:t>
            </a:r>
            <a:r>
              <a:rPr lang="en-US" alt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S2 = &lt;</a:t>
            </a:r>
            <a:r>
              <a:rPr lang="en-US" alt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G, C, G, C, A, A, T, G&gt;.</a:t>
            </a: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pic>
        <p:nvPicPr>
          <p:cNvPr id="1027" name="Picture 3" descr="Filled-in LCS table">
            <a:extLst>
              <a:ext uri="{FF2B5EF4-FFF2-40B4-BE49-F238E27FC236}">
                <a16:creationId xmlns:a16="http://schemas.microsoft.com/office/drawing/2014/main" id="{D6D9E341-BFD8-4EC8-BF44-1A5989AE4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54" y="2500105"/>
            <a:ext cx="5205046" cy="39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87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Do it yourself: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S1 = &lt; </a:t>
            </a:r>
            <a:r>
              <a:rPr lang="en-US" alt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G, C, C, C, T, A, G, C, G &gt; and </a:t>
            </a:r>
            <a:r>
              <a:rPr lang="en-US" alt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S2 = &lt; </a:t>
            </a:r>
            <a:r>
              <a:rPr lang="en-US" alt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G, C, G, C, A, A, T, G &gt;</a:t>
            </a:r>
            <a:r>
              <a:rPr lang="en-US" altLang="en-US" sz="1600" b="1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.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pic>
        <p:nvPicPr>
          <p:cNvPr id="6" name="Picture 2" descr="Filled-in LCS table">
            <a:extLst>
              <a:ext uri="{FF2B5EF4-FFF2-40B4-BE49-F238E27FC236}">
                <a16:creationId xmlns:a16="http://schemas.microsoft.com/office/drawing/2014/main" id="{7C9DE0CD-A39E-4454-8E5A-DB143EC59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5181600" cy="395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67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ample of Longest Common Sequence">
            <a:extLst>
              <a:ext uri="{FF2B5EF4-FFF2-40B4-BE49-F238E27FC236}">
                <a16:creationId xmlns:a16="http://schemas.microsoft.com/office/drawing/2014/main" id="{CCF377CC-0ECF-4840-ABF0-312404C70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" t="12201"/>
          <a:stretch/>
        </p:blipFill>
        <p:spPr bwMode="auto">
          <a:xfrm>
            <a:off x="1371600" y="2438400"/>
            <a:ext cx="405765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Do it yourself: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X = &lt;</a:t>
            </a:r>
            <a:r>
              <a:rPr lang="en-US" alt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1, 0, 0, 1, 0, 1, 0, 1 &gt; and Y</a:t>
            </a:r>
            <a:r>
              <a:rPr lang="en-US" alt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 = &lt;</a:t>
            </a:r>
            <a:r>
              <a:rPr lang="en-US" altLang="en-US" sz="1600" dirty="0">
                <a:solidFill>
                  <a:srgbClr val="0000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0, 1, 0, 1, 1, 0, 1, 1, 0 &gt;.</a:t>
            </a:r>
            <a:endParaRPr lang="en-US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4A3655-E017-41FB-8714-89A8AEF70883}"/>
              </a:ext>
            </a:extLst>
          </p:cNvPr>
          <p:cNvSpPr/>
          <p:nvPr/>
        </p:nvSpPr>
        <p:spPr>
          <a:xfrm>
            <a:off x="2452468" y="2452468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B22A7B-E86F-4ED4-8E42-62511C438CFF}"/>
              </a:ext>
            </a:extLst>
          </p:cNvPr>
          <p:cNvSpPr/>
          <p:nvPr/>
        </p:nvSpPr>
        <p:spPr>
          <a:xfrm>
            <a:off x="2819400" y="2424332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B92EF3-C462-4B79-B695-FB2381B36FD0}"/>
              </a:ext>
            </a:extLst>
          </p:cNvPr>
          <p:cNvSpPr/>
          <p:nvPr/>
        </p:nvSpPr>
        <p:spPr>
          <a:xfrm>
            <a:off x="3990536" y="2424332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96C797-DAE2-4A2D-9439-065E81B94C11}"/>
              </a:ext>
            </a:extLst>
          </p:cNvPr>
          <p:cNvSpPr/>
          <p:nvPr/>
        </p:nvSpPr>
        <p:spPr>
          <a:xfrm>
            <a:off x="4337540" y="2452468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940C31-17BB-4487-8147-426A2F90D84C}"/>
              </a:ext>
            </a:extLst>
          </p:cNvPr>
          <p:cNvSpPr/>
          <p:nvPr/>
        </p:nvSpPr>
        <p:spPr>
          <a:xfrm>
            <a:off x="4752536" y="2424332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BA4AF8-B307-427B-9A11-5ADDBF4F69FE}"/>
              </a:ext>
            </a:extLst>
          </p:cNvPr>
          <p:cNvSpPr/>
          <p:nvPr/>
        </p:nvSpPr>
        <p:spPr>
          <a:xfrm>
            <a:off x="5133536" y="2424332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3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-7620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Longest Common Subsequence (LCS) has an optimal-substructure property: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If 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=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n</a:t>
            </a:r>
            <a:r>
              <a:rPr lang="en-US" sz="1600" dirty="0">
                <a:latin typeface="Century Gothic" panose="020B0502020202020204" pitchFamily="34" charset="0"/>
              </a:rPr>
              <a:t>, then </a:t>
            </a:r>
            <a:r>
              <a:rPr lang="en-US" sz="1600" dirty="0" err="1">
                <a:latin typeface="Century Gothic" panose="020B0502020202020204" pitchFamily="34" charset="0"/>
              </a:rPr>
              <a:t>z</a:t>
            </a:r>
            <a:r>
              <a:rPr lang="en-US" sz="1600" baseline="-25000" dirty="0" err="1">
                <a:latin typeface="Century Gothic" panose="020B0502020202020204" pitchFamily="34" charset="0"/>
              </a:rPr>
              <a:t>k</a:t>
            </a:r>
            <a:r>
              <a:rPr lang="en-US" sz="1600" dirty="0">
                <a:latin typeface="Century Gothic" panose="020B0502020202020204" pitchFamily="34" charset="0"/>
              </a:rPr>
              <a:t> =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sz="1600" dirty="0">
                <a:latin typeface="Century Gothic" panose="020B0502020202020204" pitchFamily="34" charset="0"/>
              </a:rPr>
              <a:t> =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n</a:t>
            </a:r>
            <a:r>
              <a:rPr lang="en-US" sz="1600" dirty="0">
                <a:latin typeface="Century Gothic" panose="020B0502020202020204" pitchFamily="34" charset="0"/>
              </a:rPr>
              <a:t> and </a:t>
            </a:r>
            <a:r>
              <a:rPr lang="en-US" sz="1600" dirty="0" err="1">
                <a:latin typeface="Century Gothic" panose="020B0502020202020204" pitchFamily="34" charset="0"/>
              </a:rPr>
              <a:t>Z</a:t>
            </a:r>
            <a:r>
              <a:rPr lang="en-US" sz="1600" baseline="-25000" dirty="0" err="1">
                <a:latin typeface="Century Gothic" panose="020B0502020202020204" pitchFamily="34" charset="0"/>
              </a:rPr>
              <a:t>k</a:t>
            </a:r>
            <a:r>
              <a:rPr lang="en-US" sz="1600" baseline="-25000" dirty="0">
                <a:latin typeface="Century Gothic" panose="020B0502020202020204" pitchFamily="34" charset="0"/>
              </a:rPr>
              <a:t> – 1 </a:t>
            </a:r>
            <a:r>
              <a:rPr lang="en-US" sz="1600" dirty="0">
                <a:latin typeface="Century Gothic" panose="020B0502020202020204" pitchFamily="34" charset="0"/>
              </a:rPr>
              <a:t>is an LCS of 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 – 1</a:t>
            </a:r>
            <a:r>
              <a:rPr lang="en-US" sz="1600" dirty="0">
                <a:latin typeface="Century Gothic" panose="020B0502020202020204" pitchFamily="34" charset="0"/>
              </a:rPr>
              <a:t> and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n</a:t>
            </a:r>
            <a:r>
              <a:rPr lang="en-US" sz="1600" baseline="-25000" dirty="0">
                <a:latin typeface="Century Gothic" panose="020B0502020202020204" pitchFamily="34" charset="0"/>
              </a:rPr>
              <a:t> – 1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  <a:endParaRPr lang="en-US" sz="1600" baseline="-250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For example,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X = &lt; ……………………......, 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B</a:t>
            </a:r>
            <a:r>
              <a:rPr lang="en-US" altLang="en-US" sz="1600" dirty="0">
                <a:latin typeface="Century Gothic" panose="020B0502020202020204" pitchFamily="34" charset="0"/>
              </a:rPr>
              <a:t>, ….. &gt; and Y = &lt; …………….….., 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B</a:t>
            </a:r>
            <a:r>
              <a:rPr lang="en-US" altLang="en-US" sz="1600" dirty="0">
                <a:latin typeface="Century Gothic" panose="020B0502020202020204" pitchFamily="34" charset="0"/>
              </a:rPr>
              <a:t>, …. 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Z = &lt; ………., 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B</a:t>
            </a:r>
            <a:r>
              <a:rPr lang="en-US" altLang="en-US" sz="1600" dirty="0">
                <a:latin typeface="Century Gothic" panose="020B0502020202020204" pitchFamily="34" charset="0"/>
              </a:rPr>
              <a:t>, ….. 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EE2BDE-63A9-41A9-B53E-457C687C7B92}"/>
              </a:ext>
            </a:extLst>
          </p:cNvPr>
          <p:cNvCxnSpPr/>
          <p:nvPr/>
        </p:nvCxnSpPr>
        <p:spPr>
          <a:xfrm>
            <a:off x="3581594" y="28956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4A89F5-2F4B-47AF-9C5E-FBCE95BADB4E}"/>
              </a:ext>
            </a:extLst>
          </p:cNvPr>
          <p:cNvCxnSpPr/>
          <p:nvPr/>
        </p:nvCxnSpPr>
        <p:spPr>
          <a:xfrm>
            <a:off x="6854986" y="294366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F2B511-D458-4FA5-8F35-39A926AFA1D9}"/>
              </a:ext>
            </a:extLst>
          </p:cNvPr>
          <p:cNvSpPr txBox="1"/>
          <p:nvPr/>
        </p:nvSpPr>
        <p:spPr>
          <a:xfrm>
            <a:off x="3398978" y="2590800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E832A-E168-4C5D-8571-DAE980BF17CF}"/>
              </a:ext>
            </a:extLst>
          </p:cNvPr>
          <p:cNvSpPr txBox="1"/>
          <p:nvPr/>
        </p:nvSpPr>
        <p:spPr>
          <a:xfrm>
            <a:off x="6714768" y="2582592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93E94C-F4B5-4AE1-9777-82123BFE34FC}"/>
              </a:ext>
            </a:extLst>
          </p:cNvPr>
          <p:cNvCxnSpPr/>
          <p:nvPr/>
        </p:nvCxnSpPr>
        <p:spPr>
          <a:xfrm>
            <a:off x="2259944" y="4123008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563897-56AE-499D-B9E8-7ED96FC62624}"/>
              </a:ext>
            </a:extLst>
          </p:cNvPr>
          <p:cNvSpPr txBox="1"/>
          <p:nvPr/>
        </p:nvSpPr>
        <p:spPr>
          <a:xfrm>
            <a:off x="2133600" y="376193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55483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91440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b="1" dirty="0">
                <a:latin typeface="Century Gothic" panose="020B0502020202020204" pitchFamily="34" charset="0"/>
              </a:rPr>
              <a:t>Algorithm: LCS-LENGTH(X, Y)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m = </a:t>
            </a:r>
            <a:r>
              <a:rPr lang="en-US" altLang="en-US" sz="1200" dirty="0" err="1">
                <a:latin typeface="Century Gothic" panose="020B0502020202020204" pitchFamily="34" charset="0"/>
              </a:rPr>
              <a:t>X.length</a:t>
            </a:r>
            <a:r>
              <a:rPr lang="en-US" altLang="en-US" sz="1200" dirty="0">
                <a:latin typeface="Century Gothic" panose="020B0502020202020204" pitchFamily="34" charset="0"/>
              </a:rPr>
              <a:t> and n = </a:t>
            </a:r>
            <a:r>
              <a:rPr lang="en-US" altLang="en-US" sz="1200" dirty="0" err="1">
                <a:latin typeface="Century Gothic" panose="020B0502020202020204" pitchFamily="34" charset="0"/>
              </a:rPr>
              <a:t>Y.length</a:t>
            </a:r>
            <a:endParaRPr lang="en-US" altLang="en-US" sz="12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let b[ 1 … m, 1 … n ] &amp; c[ 0 … m, 0 … n ] be new tables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for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= 0 to m do 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0 ] = 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for j = 0 to n  do c[ 0, j ] = 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 for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= 1 to 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for j = 1 to 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if x</a:t>
            </a:r>
            <a:r>
              <a:rPr lang="en-US" sz="1200" baseline="-25000" dirty="0">
                <a:latin typeface="Century Gothic" panose="020B0502020202020204" pitchFamily="34" charset="0"/>
              </a:rPr>
              <a:t>i</a:t>
            </a:r>
            <a:r>
              <a:rPr lang="en-US" sz="1200" dirty="0">
                <a:latin typeface="Century Gothic" panose="020B0502020202020204" pitchFamily="34" charset="0"/>
              </a:rPr>
              <a:t> == </a:t>
            </a:r>
            <a:r>
              <a:rPr lang="en-US" sz="1200" dirty="0" err="1">
                <a:latin typeface="Century Gothic" panose="020B0502020202020204" pitchFamily="34" charset="0"/>
              </a:rPr>
              <a:t>y</a:t>
            </a:r>
            <a:r>
              <a:rPr lang="en-US" sz="1200" baseline="-25000" dirty="0" err="1">
                <a:latin typeface="Century Gothic" panose="020B0502020202020204" pitchFamily="34" charset="0"/>
              </a:rPr>
              <a:t>j</a:t>
            </a:r>
            <a:r>
              <a:rPr lang="en-US" sz="1200" dirty="0">
                <a:latin typeface="Century Gothic" panose="020B0502020202020204" pitchFamily="34" charset="0"/>
              </a:rPr>
              <a:t>.</a:t>
            </a:r>
            <a:r>
              <a:rPr lang="en-US" altLang="en-US" sz="1200" dirty="0">
                <a:latin typeface="Century Gothic" panose="020B0502020202020204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1 + 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– 1, j – 1 ]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b[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“     ”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b="1" dirty="0">
                <a:latin typeface="Century Gothic" panose="020B0502020202020204" pitchFamily="34" charset="0"/>
              </a:rPr>
              <a:t>			</a:t>
            </a:r>
            <a:r>
              <a:rPr lang="en-US" altLang="en-US" sz="1200" dirty="0">
                <a:latin typeface="Century Gothic" panose="020B0502020202020204" pitchFamily="34" charset="0"/>
              </a:rPr>
              <a:t>else if 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- 1, j ] ≥  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– 1 ]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 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– 1, j 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b[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“     ”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b="1" dirty="0">
                <a:latin typeface="Century Gothic" panose="020B0502020202020204" pitchFamily="34" charset="0"/>
              </a:rPr>
              <a:t>			</a:t>
            </a:r>
            <a:r>
              <a:rPr lang="en-US" altLang="en-US" sz="1200" dirty="0">
                <a:latin typeface="Century Gothic" panose="020B0502020202020204" pitchFamily="34" charset="0"/>
              </a:rPr>
              <a:t>else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 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– 1 ]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b[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“       ”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return c and b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2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2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200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69B448-A52C-4B76-80D3-0E918D2DBC61}"/>
              </a:ext>
            </a:extLst>
          </p:cNvPr>
          <p:cNvCxnSpPr>
            <a:cxnSpLocks/>
          </p:cNvCxnSpPr>
          <p:nvPr/>
        </p:nvCxnSpPr>
        <p:spPr>
          <a:xfrm flipH="1" flipV="1">
            <a:off x="4504008" y="4176932"/>
            <a:ext cx="15826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7DB6FF-AFB9-4DA4-8564-E3876639213E}"/>
              </a:ext>
            </a:extLst>
          </p:cNvPr>
          <p:cNvCxnSpPr>
            <a:cxnSpLocks/>
          </p:cNvCxnSpPr>
          <p:nvPr/>
        </p:nvCxnSpPr>
        <p:spPr>
          <a:xfrm flipV="1">
            <a:off x="4543864" y="51054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EB3FDC-276D-4A07-91CE-0A5C51BB1BAF}"/>
              </a:ext>
            </a:extLst>
          </p:cNvPr>
          <p:cNvCxnSpPr>
            <a:cxnSpLocks/>
          </p:cNvCxnSpPr>
          <p:nvPr/>
        </p:nvCxnSpPr>
        <p:spPr>
          <a:xfrm flipH="1">
            <a:off x="4467664" y="6138204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53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66294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b="1" dirty="0">
                <a:latin typeface="Century Gothic" panose="020B0502020202020204" pitchFamily="34" charset="0"/>
              </a:rPr>
              <a:t>Algorithm: LCS-LENGTH(X, Y)				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m = </a:t>
            </a:r>
            <a:r>
              <a:rPr lang="en-US" altLang="en-US" sz="1200" dirty="0" err="1">
                <a:latin typeface="Century Gothic" panose="020B0502020202020204" pitchFamily="34" charset="0"/>
              </a:rPr>
              <a:t>X.length</a:t>
            </a:r>
            <a:r>
              <a:rPr lang="en-US" altLang="en-US" sz="1200" dirty="0">
                <a:latin typeface="Century Gothic" panose="020B0502020202020204" pitchFamily="34" charset="0"/>
              </a:rPr>
              <a:t> and n = </a:t>
            </a:r>
            <a:r>
              <a:rPr lang="en-US" altLang="en-US" sz="1200" dirty="0" err="1">
                <a:latin typeface="Century Gothic" panose="020B0502020202020204" pitchFamily="34" charset="0"/>
              </a:rPr>
              <a:t>Y.length</a:t>
            </a:r>
            <a:endParaRPr lang="en-US" altLang="en-US" sz="12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let b[ 1 … m, 1 … n ] &amp; c[ 0 … m, 0 … n ] be new tables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for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= 0 to m do 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0 ] = 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for j = 0 to n  do c[ 0, j ] = 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 for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= 1 to 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for j = 1 to 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if x</a:t>
            </a:r>
            <a:r>
              <a:rPr lang="en-US" sz="1200" baseline="-25000" dirty="0">
                <a:latin typeface="Century Gothic" panose="020B0502020202020204" pitchFamily="34" charset="0"/>
              </a:rPr>
              <a:t>i</a:t>
            </a:r>
            <a:r>
              <a:rPr lang="en-US" sz="1200" dirty="0">
                <a:latin typeface="Century Gothic" panose="020B0502020202020204" pitchFamily="34" charset="0"/>
              </a:rPr>
              <a:t> == </a:t>
            </a:r>
            <a:r>
              <a:rPr lang="en-US" sz="1200" dirty="0" err="1">
                <a:latin typeface="Century Gothic" panose="020B0502020202020204" pitchFamily="34" charset="0"/>
              </a:rPr>
              <a:t>y</a:t>
            </a:r>
            <a:r>
              <a:rPr lang="en-US" sz="1200" baseline="-25000" dirty="0" err="1">
                <a:latin typeface="Century Gothic" panose="020B0502020202020204" pitchFamily="34" charset="0"/>
              </a:rPr>
              <a:t>j</a:t>
            </a:r>
            <a:r>
              <a:rPr lang="en-US" sz="1200" dirty="0">
                <a:latin typeface="Century Gothic" panose="020B0502020202020204" pitchFamily="34" charset="0"/>
              </a:rPr>
              <a:t>.</a:t>
            </a:r>
            <a:r>
              <a:rPr lang="en-US" altLang="en-US" sz="1200" dirty="0">
                <a:latin typeface="Century Gothic" panose="020B0502020202020204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1 + 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– 1, j – 1 ]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b[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“     ”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b="1" dirty="0">
                <a:latin typeface="Century Gothic" panose="020B0502020202020204" pitchFamily="34" charset="0"/>
              </a:rPr>
              <a:t>			</a:t>
            </a:r>
            <a:r>
              <a:rPr lang="en-US" altLang="en-US" sz="1200" dirty="0">
                <a:latin typeface="Century Gothic" panose="020B0502020202020204" pitchFamily="34" charset="0"/>
              </a:rPr>
              <a:t>else if 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- 1, j ] ≥  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– 1 ]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 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– 1, j 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b[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“     ”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b="1" dirty="0">
                <a:latin typeface="Century Gothic" panose="020B0502020202020204" pitchFamily="34" charset="0"/>
              </a:rPr>
              <a:t>			</a:t>
            </a:r>
            <a:r>
              <a:rPr lang="en-US" altLang="en-US" sz="1200" dirty="0">
                <a:latin typeface="Century Gothic" panose="020B0502020202020204" pitchFamily="34" charset="0"/>
              </a:rPr>
              <a:t>else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 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– 1 ]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b[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“       ”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return c and b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2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2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200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69B448-A52C-4B76-80D3-0E918D2DBC61}"/>
              </a:ext>
            </a:extLst>
          </p:cNvPr>
          <p:cNvCxnSpPr>
            <a:cxnSpLocks/>
          </p:cNvCxnSpPr>
          <p:nvPr/>
        </p:nvCxnSpPr>
        <p:spPr>
          <a:xfrm flipH="1" flipV="1">
            <a:off x="4504008" y="4176932"/>
            <a:ext cx="15826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7DB6FF-AFB9-4DA4-8564-E3876639213E}"/>
              </a:ext>
            </a:extLst>
          </p:cNvPr>
          <p:cNvCxnSpPr>
            <a:cxnSpLocks/>
          </p:cNvCxnSpPr>
          <p:nvPr/>
        </p:nvCxnSpPr>
        <p:spPr>
          <a:xfrm flipV="1">
            <a:off x="4543864" y="51054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EB3FDC-276D-4A07-91CE-0A5C51BB1BAF}"/>
              </a:ext>
            </a:extLst>
          </p:cNvPr>
          <p:cNvCxnSpPr>
            <a:cxnSpLocks/>
          </p:cNvCxnSpPr>
          <p:nvPr/>
        </p:nvCxnSpPr>
        <p:spPr>
          <a:xfrm flipH="1">
            <a:off x="4467664" y="6138204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702694-E3CD-4A59-B721-39D0286E02CA}"/>
              </a:ext>
            </a:extLst>
          </p:cNvPr>
          <p:cNvSpPr txBox="1"/>
          <p:nvPr/>
        </p:nvSpPr>
        <p:spPr>
          <a:xfrm>
            <a:off x="6767732" y="1295400"/>
            <a:ext cx="2362200" cy="103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Analysis: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Century Gothic" panose="020B0502020202020204" pitchFamily="34" charset="0"/>
              </a:rPr>
              <a:t>Initialization takes </a:t>
            </a:r>
            <a:r>
              <a:rPr lang="az-Cyrl-AZ" altLang="en-US" sz="1600" dirty="0">
                <a:latin typeface="Calibri" panose="020F0502020204030204" pitchFamily="34" charset="0"/>
              </a:rPr>
              <a:t>Ө</a:t>
            </a:r>
            <a:r>
              <a:rPr lang="en-US" altLang="en-US" sz="1600" dirty="0">
                <a:latin typeface="Century Gothic" panose="020B0502020202020204" pitchFamily="34" charset="0"/>
              </a:rPr>
              <a:t>(m + n).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0082E-C829-4258-933B-7121F26277E7}"/>
              </a:ext>
            </a:extLst>
          </p:cNvPr>
          <p:cNvSpPr/>
          <p:nvPr/>
        </p:nvSpPr>
        <p:spPr>
          <a:xfrm>
            <a:off x="900332" y="2286000"/>
            <a:ext cx="2223868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17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211FF9DB-6D06-4CCE-828A-7D94E5286C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61646"/>
            <a:ext cx="6629400" cy="559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b="1" dirty="0">
                <a:latin typeface="Century Gothic" panose="020B0502020202020204" pitchFamily="34" charset="0"/>
              </a:rPr>
              <a:t>Algorithm: LCS-LENGTH(X, Y)				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m = </a:t>
            </a:r>
            <a:r>
              <a:rPr lang="en-US" altLang="en-US" sz="1200" dirty="0" err="1">
                <a:latin typeface="Century Gothic" panose="020B0502020202020204" pitchFamily="34" charset="0"/>
              </a:rPr>
              <a:t>X.length</a:t>
            </a:r>
            <a:r>
              <a:rPr lang="en-US" altLang="en-US" sz="1200" dirty="0">
                <a:latin typeface="Century Gothic" panose="020B0502020202020204" pitchFamily="34" charset="0"/>
              </a:rPr>
              <a:t> and n = </a:t>
            </a:r>
            <a:r>
              <a:rPr lang="en-US" altLang="en-US" sz="1200" dirty="0" err="1">
                <a:latin typeface="Century Gothic" panose="020B0502020202020204" pitchFamily="34" charset="0"/>
              </a:rPr>
              <a:t>Y.length</a:t>
            </a:r>
            <a:endParaRPr lang="en-US" altLang="en-US" sz="12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let b[ 1 … m, 1 … n ] &amp; c[ 0 … m, 0 … n ] be new tables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for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= 0 to m do 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0 ] = 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for j = 0 to n  do c[ 0, j ] = 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 for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= 1 to 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for j = 1 to 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if x</a:t>
            </a:r>
            <a:r>
              <a:rPr lang="en-US" sz="1200" baseline="-25000" dirty="0">
                <a:latin typeface="Century Gothic" panose="020B0502020202020204" pitchFamily="34" charset="0"/>
              </a:rPr>
              <a:t>i</a:t>
            </a:r>
            <a:r>
              <a:rPr lang="en-US" sz="1200" dirty="0">
                <a:latin typeface="Century Gothic" panose="020B0502020202020204" pitchFamily="34" charset="0"/>
              </a:rPr>
              <a:t> == </a:t>
            </a:r>
            <a:r>
              <a:rPr lang="en-US" sz="1200" dirty="0" err="1">
                <a:latin typeface="Century Gothic" panose="020B0502020202020204" pitchFamily="34" charset="0"/>
              </a:rPr>
              <a:t>y</a:t>
            </a:r>
            <a:r>
              <a:rPr lang="en-US" sz="1200" baseline="-25000" dirty="0" err="1">
                <a:latin typeface="Century Gothic" panose="020B0502020202020204" pitchFamily="34" charset="0"/>
              </a:rPr>
              <a:t>j</a:t>
            </a:r>
            <a:r>
              <a:rPr lang="en-US" sz="1200" dirty="0">
                <a:latin typeface="Century Gothic" panose="020B0502020202020204" pitchFamily="34" charset="0"/>
              </a:rPr>
              <a:t>.</a:t>
            </a:r>
            <a:r>
              <a:rPr lang="en-US" altLang="en-US" sz="1200" dirty="0">
                <a:latin typeface="Century Gothic" panose="020B0502020202020204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1 + 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– 1, j – 1 ]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b[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“     ”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b="1" dirty="0">
                <a:latin typeface="Century Gothic" panose="020B0502020202020204" pitchFamily="34" charset="0"/>
              </a:rPr>
              <a:t>			</a:t>
            </a:r>
            <a:r>
              <a:rPr lang="en-US" altLang="en-US" sz="1200" dirty="0">
                <a:latin typeface="Century Gothic" panose="020B0502020202020204" pitchFamily="34" charset="0"/>
              </a:rPr>
              <a:t>else if 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- 1, j ] ≥  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– 1 ]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 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– 1, j 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b[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“     ”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b="1" dirty="0">
                <a:latin typeface="Century Gothic" panose="020B0502020202020204" pitchFamily="34" charset="0"/>
              </a:rPr>
              <a:t>			</a:t>
            </a:r>
            <a:r>
              <a:rPr lang="en-US" altLang="en-US" sz="1200" dirty="0">
                <a:latin typeface="Century Gothic" panose="020B0502020202020204" pitchFamily="34" charset="0"/>
              </a:rPr>
              <a:t>else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 c[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– 1 ]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b[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“       ”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return c and b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2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2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200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69B448-A52C-4B76-80D3-0E918D2DBC61}"/>
              </a:ext>
            </a:extLst>
          </p:cNvPr>
          <p:cNvCxnSpPr>
            <a:cxnSpLocks/>
          </p:cNvCxnSpPr>
          <p:nvPr/>
        </p:nvCxnSpPr>
        <p:spPr>
          <a:xfrm flipH="1" flipV="1">
            <a:off x="4504008" y="4176932"/>
            <a:ext cx="15826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7DB6FF-AFB9-4DA4-8564-E3876639213E}"/>
              </a:ext>
            </a:extLst>
          </p:cNvPr>
          <p:cNvCxnSpPr>
            <a:cxnSpLocks/>
          </p:cNvCxnSpPr>
          <p:nvPr/>
        </p:nvCxnSpPr>
        <p:spPr>
          <a:xfrm flipV="1">
            <a:off x="4543864" y="51054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EB3FDC-276D-4A07-91CE-0A5C51BB1BAF}"/>
              </a:ext>
            </a:extLst>
          </p:cNvPr>
          <p:cNvCxnSpPr>
            <a:cxnSpLocks/>
          </p:cNvCxnSpPr>
          <p:nvPr/>
        </p:nvCxnSpPr>
        <p:spPr>
          <a:xfrm flipH="1">
            <a:off x="4467664" y="6138204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702694-E3CD-4A59-B721-39D0286E02CA}"/>
              </a:ext>
            </a:extLst>
          </p:cNvPr>
          <p:cNvSpPr txBox="1"/>
          <p:nvPr/>
        </p:nvSpPr>
        <p:spPr>
          <a:xfrm>
            <a:off x="6767732" y="1295400"/>
            <a:ext cx="236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Analysis: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Century Gothic" panose="020B0502020202020204" pitchFamily="34" charset="0"/>
              </a:rPr>
              <a:t>Initialization takes </a:t>
            </a:r>
            <a:r>
              <a:rPr lang="az-Cyrl-AZ" altLang="en-US" sz="1600" dirty="0">
                <a:latin typeface="Calibri" panose="020F0502020204030204" pitchFamily="34" charset="0"/>
              </a:rPr>
              <a:t>Ө</a:t>
            </a:r>
            <a:r>
              <a:rPr lang="en-US" altLang="en-US" sz="1600" dirty="0">
                <a:latin typeface="Century Gothic" panose="020B0502020202020204" pitchFamily="34" charset="0"/>
              </a:rPr>
              <a:t>(m + n).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Century Gothic" panose="020B0502020202020204" pitchFamily="34" charset="0"/>
              </a:rPr>
              <a:t>The loops are nested two level deep, the </a:t>
            </a:r>
            <a:r>
              <a:rPr lang="en-US" altLang="en-US" sz="1600" b="1" dirty="0">
                <a:latin typeface="Century Gothic" panose="020B0502020202020204" pitchFamily="34" charset="0"/>
              </a:rPr>
              <a:t>outer loop</a:t>
            </a:r>
            <a:r>
              <a:rPr lang="en-US" altLang="en-US" sz="1600" dirty="0">
                <a:latin typeface="Century Gothic" panose="020B0502020202020204" pitchFamily="34" charset="0"/>
              </a:rPr>
              <a:t> is executed </a:t>
            </a:r>
            <a:r>
              <a:rPr lang="en-US" altLang="en-US" sz="1600" b="1" dirty="0">
                <a:latin typeface="Century Gothic" panose="020B0502020202020204" pitchFamily="34" charset="0"/>
              </a:rPr>
              <a:t>m times</a:t>
            </a:r>
            <a:r>
              <a:rPr lang="en-US" altLang="en-US" sz="1600" dirty="0">
                <a:latin typeface="Century Gothic" panose="020B0502020202020204" pitchFamily="34" charset="0"/>
              </a:rPr>
              <a:t> and </a:t>
            </a:r>
            <a:r>
              <a:rPr lang="en-US" altLang="en-US" sz="1600" b="1" dirty="0">
                <a:latin typeface="Century Gothic" panose="020B0502020202020204" pitchFamily="34" charset="0"/>
              </a:rPr>
              <a:t>inner loop</a:t>
            </a:r>
            <a:r>
              <a:rPr lang="en-US" altLang="en-US" sz="1600" dirty="0">
                <a:latin typeface="Century Gothic" panose="020B0502020202020204" pitchFamily="34" charset="0"/>
              </a:rPr>
              <a:t> is executed </a:t>
            </a:r>
            <a:r>
              <a:rPr lang="en-US" altLang="en-US" sz="1600" b="1" dirty="0">
                <a:latin typeface="Century Gothic" panose="020B0502020202020204" pitchFamily="34" charset="0"/>
              </a:rPr>
              <a:t>n times.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Century Gothic" panose="020B0502020202020204" pitchFamily="34" charset="0"/>
              </a:rPr>
              <a:t>Therefore, the running time of the algorithm is </a:t>
            </a:r>
            <a:r>
              <a:rPr lang="az-Cyrl-AZ" altLang="en-US" sz="1600" b="1" dirty="0">
                <a:latin typeface="Calibri" panose="020F0502020204030204" pitchFamily="34" charset="0"/>
              </a:rPr>
              <a:t>Ө</a:t>
            </a:r>
            <a:r>
              <a:rPr lang="en-US" altLang="en-US" sz="1600" b="1" dirty="0">
                <a:latin typeface="Century Gothic" panose="020B0502020202020204" pitchFamily="34" charset="0"/>
              </a:rPr>
              <a:t>(</a:t>
            </a:r>
            <a:r>
              <a:rPr lang="en-US" altLang="en-US" sz="1600" b="1" dirty="0" err="1">
                <a:latin typeface="Century Gothic" panose="020B0502020202020204" pitchFamily="34" charset="0"/>
              </a:rPr>
              <a:t>mn</a:t>
            </a:r>
            <a:r>
              <a:rPr lang="en-US" altLang="en-US" sz="1600" b="1" dirty="0">
                <a:latin typeface="Century Gothic" panose="020B0502020202020204" pitchFamily="34" charset="0"/>
              </a:rPr>
              <a:t>).</a:t>
            </a:r>
          </a:p>
          <a:p>
            <a:endParaRPr lang="en-US" sz="1600" b="1" dirty="0">
              <a:latin typeface="Century Gothic" panose="020B0502020202020204" pitchFamily="34" charset="0"/>
            </a:endParaRPr>
          </a:p>
          <a:p>
            <a:endParaRPr 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0082E-C829-4258-933B-7121F26277E7}"/>
              </a:ext>
            </a:extLst>
          </p:cNvPr>
          <p:cNvSpPr/>
          <p:nvPr/>
        </p:nvSpPr>
        <p:spPr>
          <a:xfrm>
            <a:off x="900332" y="2895600"/>
            <a:ext cx="4738468" cy="3429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5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/>
          </p:cNvSpPr>
          <p:nvPr/>
        </p:nvSpPr>
        <p:spPr>
          <a:xfrm>
            <a:off x="0" y="2895600"/>
            <a:ext cx="9144000" cy="93615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  <a:tabLst>
                <a:tab pos="5430520" algn="l"/>
              </a:tabLst>
            </a:pPr>
            <a:r>
              <a:rPr lang="en-US" sz="6000" spc="330" dirty="0">
                <a:latin typeface="Century Gothic" pitchFamily="34" charset="0"/>
                <a:cs typeface="Times New Roman"/>
              </a:rPr>
              <a:t>Any </a:t>
            </a:r>
            <a:r>
              <a:rPr lang="en-US" sz="6000" spc="295" dirty="0">
                <a:latin typeface="Century Gothic" pitchFamily="34" charset="0"/>
                <a:cs typeface="Times New Roman"/>
              </a:rPr>
              <a:t>Question</a:t>
            </a:r>
            <a:r>
              <a:rPr lang="en-US" sz="6000" spc="240" dirty="0">
                <a:latin typeface="Century Gothic" pitchFamily="34" charset="0"/>
                <a:cs typeface="Times New Roman"/>
              </a:rPr>
              <a:t>s</a:t>
            </a:r>
            <a:r>
              <a:rPr lang="en-US" sz="6000" spc="-340" dirty="0">
                <a:latin typeface="Century Gothic" pitchFamily="34" charset="0"/>
                <a:cs typeface="Times New Roman"/>
              </a:rPr>
              <a:t>?</a:t>
            </a:r>
            <a:endParaRPr lang="en-US" sz="6000" dirty="0">
              <a:latin typeface="Century Gothic" pitchFamily="34" charset="0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-7620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Longest Common Subsequence (LCS) has an optimal-substructure property: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If 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≠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n</a:t>
            </a:r>
            <a:r>
              <a:rPr lang="en-US" sz="1600" dirty="0">
                <a:latin typeface="Century Gothic" panose="020B0502020202020204" pitchFamily="34" charset="0"/>
              </a:rPr>
              <a:t>, then </a:t>
            </a:r>
            <a:r>
              <a:rPr lang="en-US" sz="1600" dirty="0" err="1">
                <a:latin typeface="Century Gothic" panose="020B0502020202020204" pitchFamily="34" charset="0"/>
              </a:rPr>
              <a:t>z</a:t>
            </a:r>
            <a:r>
              <a:rPr lang="en-US" sz="1600" baseline="-25000" dirty="0" err="1">
                <a:latin typeface="Century Gothic" panose="020B0502020202020204" pitchFamily="34" charset="0"/>
              </a:rPr>
              <a:t>k</a:t>
            </a:r>
            <a:r>
              <a:rPr lang="en-US" sz="1600" dirty="0">
                <a:latin typeface="Century Gothic" panose="020B0502020202020204" pitchFamily="34" charset="0"/>
              </a:rPr>
              <a:t> ≠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sz="1600" dirty="0">
                <a:latin typeface="Century Gothic" panose="020B0502020202020204" pitchFamily="34" charset="0"/>
              </a:rPr>
              <a:t> implies that Z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is an LCS of 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 – 1</a:t>
            </a:r>
            <a:r>
              <a:rPr lang="en-US" sz="1600" dirty="0">
                <a:latin typeface="Century Gothic" panose="020B0502020202020204" pitchFamily="34" charset="0"/>
              </a:rPr>
              <a:t> and Y.</a:t>
            </a:r>
            <a:endParaRPr lang="en-US" sz="1600" baseline="-250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For example,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X = &lt; ……………………......, 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B</a:t>
            </a:r>
            <a:r>
              <a:rPr lang="en-US" altLang="en-US" sz="1600" dirty="0">
                <a:latin typeface="Century Gothic" panose="020B0502020202020204" pitchFamily="34" charset="0"/>
              </a:rPr>
              <a:t>, ….. &gt; and Y = &lt; …………….….., 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A</a:t>
            </a:r>
            <a:r>
              <a:rPr lang="en-US" altLang="en-US" sz="1600" dirty="0">
                <a:latin typeface="Century Gothic" panose="020B0502020202020204" pitchFamily="34" charset="0"/>
              </a:rPr>
              <a:t>, …. 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Z = &lt; ………., 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X</a:t>
            </a:r>
            <a:r>
              <a:rPr lang="en-US" altLang="en-US" sz="1600" dirty="0">
                <a:latin typeface="Century Gothic" panose="020B0502020202020204" pitchFamily="34" charset="0"/>
              </a:rPr>
              <a:t>, ….. 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EE2BDE-63A9-41A9-B53E-457C687C7B92}"/>
              </a:ext>
            </a:extLst>
          </p:cNvPr>
          <p:cNvCxnSpPr/>
          <p:nvPr/>
        </p:nvCxnSpPr>
        <p:spPr>
          <a:xfrm>
            <a:off x="3581594" y="28956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4A89F5-2F4B-47AF-9C5E-FBCE95BADB4E}"/>
              </a:ext>
            </a:extLst>
          </p:cNvPr>
          <p:cNvCxnSpPr/>
          <p:nvPr/>
        </p:nvCxnSpPr>
        <p:spPr>
          <a:xfrm>
            <a:off x="6854986" y="294366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F2B511-D458-4FA5-8F35-39A926AFA1D9}"/>
              </a:ext>
            </a:extLst>
          </p:cNvPr>
          <p:cNvSpPr txBox="1"/>
          <p:nvPr/>
        </p:nvSpPr>
        <p:spPr>
          <a:xfrm>
            <a:off x="3398978" y="2590800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E832A-E168-4C5D-8571-DAE980BF17CF}"/>
              </a:ext>
            </a:extLst>
          </p:cNvPr>
          <p:cNvSpPr txBox="1"/>
          <p:nvPr/>
        </p:nvSpPr>
        <p:spPr>
          <a:xfrm>
            <a:off x="6714768" y="2582592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93E94C-F4B5-4AE1-9777-82123BFE34FC}"/>
              </a:ext>
            </a:extLst>
          </p:cNvPr>
          <p:cNvCxnSpPr/>
          <p:nvPr/>
        </p:nvCxnSpPr>
        <p:spPr>
          <a:xfrm>
            <a:off x="2259944" y="4123008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563897-56AE-499D-B9E8-7ED96FC62624}"/>
              </a:ext>
            </a:extLst>
          </p:cNvPr>
          <p:cNvSpPr txBox="1"/>
          <p:nvPr/>
        </p:nvSpPr>
        <p:spPr>
          <a:xfrm>
            <a:off x="2133600" y="376193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457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-7620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Longest Common Subsequence (LCS) has an optimal-substructure property: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If 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≠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n</a:t>
            </a:r>
            <a:r>
              <a:rPr lang="en-US" sz="1600" dirty="0">
                <a:latin typeface="Century Gothic" panose="020B0502020202020204" pitchFamily="34" charset="0"/>
              </a:rPr>
              <a:t>, then </a:t>
            </a:r>
            <a:r>
              <a:rPr lang="en-US" sz="1600" dirty="0" err="1">
                <a:latin typeface="Century Gothic" panose="020B0502020202020204" pitchFamily="34" charset="0"/>
              </a:rPr>
              <a:t>z</a:t>
            </a:r>
            <a:r>
              <a:rPr lang="en-US" sz="1600" baseline="-25000" dirty="0" err="1">
                <a:latin typeface="Century Gothic" panose="020B0502020202020204" pitchFamily="34" charset="0"/>
              </a:rPr>
              <a:t>k</a:t>
            </a:r>
            <a:r>
              <a:rPr lang="en-US" sz="1600" dirty="0">
                <a:latin typeface="Century Gothic" panose="020B0502020202020204" pitchFamily="34" charset="0"/>
              </a:rPr>
              <a:t> ≠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n</a:t>
            </a:r>
            <a:r>
              <a:rPr lang="en-US" sz="1600" dirty="0">
                <a:latin typeface="Century Gothic" panose="020B0502020202020204" pitchFamily="34" charset="0"/>
              </a:rPr>
              <a:t> implies that Z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is an LCS of X and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n</a:t>
            </a:r>
            <a:r>
              <a:rPr lang="en-US" sz="1600" baseline="-25000" dirty="0">
                <a:latin typeface="Century Gothic" panose="020B0502020202020204" pitchFamily="34" charset="0"/>
              </a:rPr>
              <a:t> – 1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  <a:endParaRPr lang="en-US" sz="1600" baseline="-250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For example,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X = &lt; ……………………......, 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B</a:t>
            </a:r>
            <a:r>
              <a:rPr lang="en-US" altLang="en-US" sz="1600" dirty="0">
                <a:latin typeface="Century Gothic" panose="020B0502020202020204" pitchFamily="34" charset="0"/>
              </a:rPr>
              <a:t>, ….. &gt; and Y = &lt; …………….….., 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A</a:t>
            </a:r>
            <a:r>
              <a:rPr lang="en-US" altLang="en-US" sz="1600" dirty="0">
                <a:latin typeface="Century Gothic" panose="020B0502020202020204" pitchFamily="34" charset="0"/>
              </a:rPr>
              <a:t>, …. 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Z = &lt; ………., </a:t>
            </a:r>
            <a:r>
              <a:rPr lang="en-US" altLang="en-US" sz="1600" dirty="0">
                <a:highlight>
                  <a:srgbClr val="FFFF00"/>
                </a:highlight>
                <a:latin typeface="Century Gothic" panose="020B0502020202020204" pitchFamily="34" charset="0"/>
              </a:rPr>
              <a:t>X</a:t>
            </a:r>
            <a:r>
              <a:rPr lang="en-US" altLang="en-US" sz="1600" dirty="0">
                <a:latin typeface="Century Gothic" panose="020B0502020202020204" pitchFamily="34" charset="0"/>
              </a:rPr>
              <a:t>, ….. 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EE2BDE-63A9-41A9-B53E-457C687C7B92}"/>
              </a:ext>
            </a:extLst>
          </p:cNvPr>
          <p:cNvCxnSpPr/>
          <p:nvPr/>
        </p:nvCxnSpPr>
        <p:spPr>
          <a:xfrm>
            <a:off x="3581594" y="28956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4A89F5-2F4B-47AF-9C5E-FBCE95BADB4E}"/>
              </a:ext>
            </a:extLst>
          </p:cNvPr>
          <p:cNvCxnSpPr/>
          <p:nvPr/>
        </p:nvCxnSpPr>
        <p:spPr>
          <a:xfrm>
            <a:off x="6854986" y="294366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F2B511-D458-4FA5-8F35-39A926AFA1D9}"/>
              </a:ext>
            </a:extLst>
          </p:cNvPr>
          <p:cNvSpPr txBox="1"/>
          <p:nvPr/>
        </p:nvSpPr>
        <p:spPr>
          <a:xfrm>
            <a:off x="3398978" y="2590800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E832A-E168-4C5D-8571-DAE980BF17CF}"/>
              </a:ext>
            </a:extLst>
          </p:cNvPr>
          <p:cNvSpPr txBox="1"/>
          <p:nvPr/>
        </p:nvSpPr>
        <p:spPr>
          <a:xfrm>
            <a:off x="6714768" y="2582592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93E94C-F4B5-4AE1-9777-82123BFE34FC}"/>
              </a:ext>
            </a:extLst>
          </p:cNvPr>
          <p:cNvCxnSpPr/>
          <p:nvPr/>
        </p:nvCxnSpPr>
        <p:spPr>
          <a:xfrm>
            <a:off x="2259944" y="4123008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563897-56AE-499D-B9E8-7ED96FC62624}"/>
              </a:ext>
            </a:extLst>
          </p:cNvPr>
          <p:cNvSpPr txBox="1"/>
          <p:nvPr/>
        </p:nvSpPr>
        <p:spPr>
          <a:xfrm>
            <a:off x="2133600" y="376193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17698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-7620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Longest Common Subsequence (LCS) has an optimal-substructure property: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If 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=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n</a:t>
            </a:r>
            <a:r>
              <a:rPr lang="en-US" sz="1600" dirty="0">
                <a:latin typeface="Century Gothic" panose="020B0502020202020204" pitchFamily="34" charset="0"/>
              </a:rPr>
              <a:t>, then </a:t>
            </a:r>
            <a:r>
              <a:rPr lang="en-US" sz="1600" dirty="0" err="1">
                <a:latin typeface="Century Gothic" panose="020B0502020202020204" pitchFamily="34" charset="0"/>
              </a:rPr>
              <a:t>z</a:t>
            </a:r>
            <a:r>
              <a:rPr lang="en-US" sz="1600" baseline="-25000" dirty="0" err="1">
                <a:latin typeface="Century Gothic" panose="020B0502020202020204" pitchFamily="34" charset="0"/>
              </a:rPr>
              <a:t>k</a:t>
            </a:r>
            <a:r>
              <a:rPr lang="en-US" sz="1600" dirty="0">
                <a:latin typeface="Century Gothic" panose="020B0502020202020204" pitchFamily="34" charset="0"/>
              </a:rPr>
              <a:t> =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sz="1600" dirty="0">
                <a:latin typeface="Century Gothic" panose="020B0502020202020204" pitchFamily="34" charset="0"/>
              </a:rPr>
              <a:t> =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n</a:t>
            </a:r>
            <a:r>
              <a:rPr lang="en-US" sz="1600" dirty="0">
                <a:latin typeface="Century Gothic" panose="020B0502020202020204" pitchFamily="34" charset="0"/>
              </a:rPr>
              <a:t> and </a:t>
            </a:r>
            <a:r>
              <a:rPr lang="en-US" sz="1600" dirty="0" err="1">
                <a:latin typeface="Century Gothic" panose="020B0502020202020204" pitchFamily="34" charset="0"/>
              </a:rPr>
              <a:t>Z</a:t>
            </a:r>
            <a:r>
              <a:rPr lang="en-US" sz="1600" baseline="-25000" dirty="0" err="1">
                <a:latin typeface="Century Gothic" panose="020B0502020202020204" pitchFamily="34" charset="0"/>
              </a:rPr>
              <a:t>k</a:t>
            </a:r>
            <a:r>
              <a:rPr lang="en-US" sz="1600" baseline="-25000" dirty="0">
                <a:latin typeface="Century Gothic" panose="020B0502020202020204" pitchFamily="34" charset="0"/>
              </a:rPr>
              <a:t> – 1 </a:t>
            </a:r>
            <a:r>
              <a:rPr lang="en-US" sz="1600" dirty="0">
                <a:latin typeface="Century Gothic" panose="020B0502020202020204" pitchFamily="34" charset="0"/>
              </a:rPr>
              <a:t>is an LCS of 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 – 1</a:t>
            </a:r>
            <a:r>
              <a:rPr lang="en-US" sz="1600" dirty="0">
                <a:latin typeface="Century Gothic" panose="020B0502020202020204" pitchFamily="34" charset="0"/>
              </a:rPr>
              <a:t> and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n</a:t>
            </a:r>
            <a:r>
              <a:rPr lang="en-US" sz="1600" baseline="-25000" dirty="0">
                <a:latin typeface="Century Gothic" panose="020B0502020202020204" pitchFamily="34" charset="0"/>
              </a:rPr>
              <a:t> – 1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  <a:endParaRPr lang="en-US" sz="1600" baseline="-250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If 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≠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n</a:t>
            </a:r>
            <a:r>
              <a:rPr lang="en-US" sz="1600" dirty="0">
                <a:latin typeface="Century Gothic" panose="020B0502020202020204" pitchFamily="34" charset="0"/>
              </a:rPr>
              <a:t>, then </a:t>
            </a:r>
            <a:r>
              <a:rPr lang="en-US" sz="1600" dirty="0" err="1">
                <a:latin typeface="Century Gothic" panose="020B0502020202020204" pitchFamily="34" charset="0"/>
              </a:rPr>
              <a:t>z</a:t>
            </a:r>
            <a:r>
              <a:rPr lang="en-US" sz="1600" baseline="-25000" dirty="0" err="1">
                <a:latin typeface="Century Gothic" panose="020B0502020202020204" pitchFamily="34" charset="0"/>
              </a:rPr>
              <a:t>k</a:t>
            </a:r>
            <a:r>
              <a:rPr lang="en-US" sz="1600" dirty="0">
                <a:latin typeface="Century Gothic" panose="020B0502020202020204" pitchFamily="34" charset="0"/>
              </a:rPr>
              <a:t> ≠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sz="1600" dirty="0">
                <a:latin typeface="Century Gothic" panose="020B0502020202020204" pitchFamily="34" charset="0"/>
              </a:rPr>
              <a:t> implies that Z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is an LCS of 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 – 1</a:t>
            </a:r>
            <a:r>
              <a:rPr lang="en-US" sz="1600" dirty="0">
                <a:latin typeface="Century Gothic" panose="020B0502020202020204" pitchFamily="34" charset="0"/>
              </a:rPr>
              <a:t> and Y.</a:t>
            </a:r>
            <a:endParaRPr lang="en-US" sz="1600" baseline="-250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If 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≠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n</a:t>
            </a:r>
            <a:r>
              <a:rPr lang="en-US" sz="1600" dirty="0">
                <a:latin typeface="Century Gothic" panose="020B0502020202020204" pitchFamily="34" charset="0"/>
              </a:rPr>
              <a:t>, then </a:t>
            </a:r>
            <a:r>
              <a:rPr lang="en-US" sz="1600" dirty="0" err="1">
                <a:latin typeface="Century Gothic" panose="020B0502020202020204" pitchFamily="34" charset="0"/>
              </a:rPr>
              <a:t>z</a:t>
            </a:r>
            <a:r>
              <a:rPr lang="en-US" sz="1600" baseline="-25000" dirty="0" err="1">
                <a:latin typeface="Century Gothic" panose="020B0502020202020204" pitchFamily="34" charset="0"/>
              </a:rPr>
              <a:t>k</a:t>
            </a:r>
            <a:r>
              <a:rPr lang="en-US" sz="1600" dirty="0">
                <a:latin typeface="Century Gothic" panose="020B0502020202020204" pitchFamily="34" charset="0"/>
              </a:rPr>
              <a:t> ≠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n</a:t>
            </a:r>
            <a:r>
              <a:rPr lang="en-US" sz="1600" dirty="0">
                <a:latin typeface="Century Gothic" panose="020B0502020202020204" pitchFamily="34" charset="0"/>
              </a:rPr>
              <a:t> implies Z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is an LCS of X and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n</a:t>
            </a:r>
            <a:r>
              <a:rPr lang="en-US" sz="1600" baseline="-25000" dirty="0">
                <a:latin typeface="Century Gothic" panose="020B0502020202020204" pitchFamily="34" charset="0"/>
              </a:rPr>
              <a:t> – 1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We should examine either one or two subproblems when finding the LCS of X = &lt;</a:t>
            </a:r>
            <a:r>
              <a:rPr lang="en-US" sz="1600" dirty="0">
                <a:latin typeface="Century Gothic" panose="020B0502020202020204" pitchFamily="34" charset="0"/>
              </a:rPr>
              <a:t>x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,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sz="1600" dirty="0">
                <a:latin typeface="Century Gothic" panose="020B0502020202020204" pitchFamily="34" charset="0"/>
              </a:rPr>
              <a:t>x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,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x</a:t>
            </a:r>
            <a:r>
              <a:rPr lang="en-US" sz="1600" baseline="-25000" dirty="0"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, …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,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altLang="en-US" sz="1600" dirty="0">
                <a:latin typeface="Century Gothic" panose="020B0502020202020204" pitchFamily="34" charset="0"/>
              </a:rPr>
              <a:t>&gt;, and Y = &lt;</a:t>
            </a:r>
            <a:r>
              <a:rPr lang="en-US" sz="1600" dirty="0">
                <a:latin typeface="Century Gothic" panose="020B0502020202020204" pitchFamily="34" charset="0"/>
              </a:rPr>
              <a:t>y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,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y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,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y</a:t>
            </a:r>
            <a:r>
              <a:rPr lang="en-US" sz="1600" baseline="-25000" dirty="0"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, …,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n</a:t>
            </a:r>
            <a:r>
              <a:rPr lang="en-US" altLang="en-US" sz="1600" dirty="0">
                <a:latin typeface="Century Gothic" panose="020B0502020202020204" pitchFamily="34" charset="0"/>
              </a:rPr>
              <a:t>&gt;.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If 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=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n</a:t>
            </a:r>
            <a:r>
              <a:rPr lang="en-US" sz="1600" dirty="0">
                <a:latin typeface="Century Gothic" panose="020B0502020202020204" pitchFamily="34" charset="0"/>
              </a:rPr>
              <a:t>, we must find and LCS of 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 – 1</a:t>
            </a:r>
            <a:r>
              <a:rPr lang="en-US" sz="1600" dirty="0">
                <a:latin typeface="Century Gothic" panose="020B0502020202020204" pitchFamily="34" charset="0"/>
              </a:rPr>
              <a:t> and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n</a:t>
            </a:r>
            <a:r>
              <a:rPr lang="en-US" sz="1600" baseline="-25000" dirty="0">
                <a:latin typeface="Century Gothic" panose="020B0502020202020204" pitchFamily="34" charset="0"/>
              </a:rPr>
              <a:t> – 1</a:t>
            </a:r>
            <a:r>
              <a:rPr lang="en-US" sz="1600" dirty="0">
                <a:latin typeface="Century Gothic" panose="020B0502020202020204" pitchFamily="34" charset="0"/>
              </a:rPr>
              <a:t>. Appending 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=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n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sz="1600" dirty="0">
                <a:latin typeface="Century Gothic" panose="020B0502020202020204" pitchFamily="34" charset="0"/>
              </a:rPr>
              <a:t>to this LCS yields an LCS of X and Y.</a:t>
            </a:r>
            <a:endParaRPr lang="en-US" sz="1600" baseline="-250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If 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≠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n</a:t>
            </a:r>
            <a:r>
              <a:rPr lang="en-US" sz="1600" dirty="0">
                <a:latin typeface="Century Gothic" panose="020B0502020202020204" pitchFamily="34" charset="0"/>
              </a:rPr>
              <a:t>, then we must solve two subproblems:  finding an LCS of </a:t>
            </a:r>
            <a:r>
              <a:rPr lang="en-US" sz="1600" dirty="0" err="1">
                <a:latin typeface="Century Gothic" panose="020B0502020202020204" pitchFamily="34" charset="0"/>
              </a:rPr>
              <a:t>X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 – 1</a:t>
            </a:r>
            <a:r>
              <a:rPr lang="en-US" sz="1600" dirty="0">
                <a:latin typeface="Century Gothic" panose="020B0502020202020204" pitchFamily="34" charset="0"/>
              </a:rPr>
              <a:t> and Y and finding an LCS of X and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n</a:t>
            </a:r>
            <a:r>
              <a:rPr lang="en-US" sz="1600" baseline="-25000" dirty="0">
                <a:latin typeface="Century Gothic" panose="020B0502020202020204" pitchFamily="34" charset="0"/>
              </a:rPr>
              <a:t> – 1</a:t>
            </a:r>
            <a:r>
              <a:rPr lang="en-US" sz="1600" dirty="0">
                <a:latin typeface="Century Gothic" panose="020B0502020202020204" pitchFamily="34" charset="0"/>
              </a:rPr>
              <a:t>. Whichever of these two LCS is longer is an LCS of X and Y.</a:t>
            </a:r>
          </a:p>
          <a:p>
            <a:pPr algn="just">
              <a:lnSpc>
                <a:spcPct val="150000"/>
              </a:lnSpc>
            </a:pPr>
            <a:endParaRPr lang="en-US" sz="1600" baseline="-250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6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Longest Common Subsequence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B2CF78DD-7EAC-45E9-8942-81122889CE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76200" y="1524000"/>
                <a:ext cx="9144000" cy="5334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Let c[</a:t>
                </a:r>
                <a:r>
                  <a:rPr lang="en-US" altLang="en-US" sz="1600" dirty="0" err="1">
                    <a:latin typeface="Century Gothic" panose="020B0502020202020204" pitchFamily="34" charset="0"/>
                  </a:rPr>
                  <a:t>i</a:t>
                </a:r>
                <a:r>
                  <a:rPr lang="en-US" altLang="en-US" sz="1600" dirty="0">
                    <a:latin typeface="Century Gothic" panose="020B0502020202020204" pitchFamily="34" charset="0"/>
                  </a:rPr>
                  <a:t>, j] to be the length of an LCS of the sequences </a:t>
                </a:r>
                <a:r>
                  <a:rPr lang="en-US" sz="1600" dirty="0">
                    <a:latin typeface="Century Gothic" panose="020B0502020202020204" pitchFamily="34" charset="0"/>
                  </a:rPr>
                  <a:t>X</a:t>
                </a:r>
                <a:r>
                  <a:rPr lang="en-US" sz="1600" baseline="-25000" dirty="0">
                    <a:latin typeface="Century Gothic" panose="020B0502020202020204" pitchFamily="34" charset="0"/>
                  </a:rPr>
                  <a:t>i</a:t>
                </a:r>
                <a:r>
                  <a:rPr lang="en-US" sz="1600" dirty="0">
                    <a:latin typeface="Century Gothic" panose="020B0502020202020204" pitchFamily="34" charset="0"/>
                  </a:rPr>
                  <a:t> and </a:t>
                </a:r>
                <a:r>
                  <a:rPr lang="en-US" sz="1600" dirty="0" err="1">
                    <a:latin typeface="Century Gothic" panose="020B0502020202020204" pitchFamily="34" charset="0"/>
                  </a:rPr>
                  <a:t>Y</a:t>
                </a:r>
                <a:r>
                  <a:rPr lang="en-US" sz="1600" baseline="-25000" dirty="0" err="1">
                    <a:latin typeface="Century Gothic" panose="020B0502020202020204" pitchFamily="34" charset="0"/>
                  </a:rPr>
                  <a:t>j</a:t>
                </a:r>
                <a:r>
                  <a:rPr lang="en-US" sz="1600" dirty="0">
                    <a:latin typeface="Century Gothic" panose="020B0502020202020204" pitchFamily="34" charset="0"/>
                  </a:rPr>
                  <a:t>.</a:t>
                </a:r>
                <a:r>
                  <a:rPr lang="en-US" altLang="en-US" sz="1600" dirty="0">
                    <a:latin typeface="Century Gothic" panose="020B0502020202020204" pitchFamily="34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If either </a:t>
                </a:r>
                <a:r>
                  <a:rPr lang="en-US" altLang="en-US" sz="1600" dirty="0" err="1">
                    <a:latin typeface="Century Gothic" panose="020B0502020202020204" pitchFamily="34" charset="0"/>
                  </a:rPr>
                  <a:t>i</a:t>
                </a:r>
                <a:r>
                  <a:rPr lang="en-US" altLang="en-US" sz="1600" dirty="0">
                    <a:latin typeface="Century Gothic" panose="020B0502020202020204" pitchFamily="34" charset="0"/>
                  </a:rPr>
                  <a:t> = 0 or j = 0, one of the sequences has length 0, and so the LCS has length 0.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The optimal sub-structure of the LCS problem gives the recursive formula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en-US" sz="1600" dirty="0">
                  <a:latin typeface="Century Gothic" panose="020B0502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ⅈ,</m:t>
                          </m:r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16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 −1, </m:t>
                                    </m:r>
                                    <m:r>
                                      <a:rPr lang="en-US" altLang="en-US" sz="160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16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e>
                                </m:d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16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B2CF78DD-7EAC-45E9-8942-81122889C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1524000"/>
                <a:ext cx="9144000" cy="5334000"/>
              </a:xfrm>
              <a:prstGeom prst="rect">
                <a:avLst/>
              </a:prstGeom>
              <a:blipFill>
                <a:blip r:embed="rId3"/>
                <a:stretch>
                  <a:fillRect l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026D973-A91E-473E-95B8-1FC432DC7C3F}"/>
              </a:ext>
            </a:extLst>
          </p:cNvPr>
          <p:cNvSpPr txBox="1"/>
          <p:nvPr/>
        </p:nvSpPr>
        <p:spPr>
          <a:xfrm>
            <a:off x="6619408" y="3533336"/>
            <a:ext cx="2028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If </a:t>
            </a: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r>
              <a:rPr lang="en-US" sz="1600" dirty="0">
                <a:latin typeface="Century Gothic" panose="020B0502020202020204" pitchFamily="34" charset="0"/>
              </a:rPr>
              <a:t> = 0 or j = 0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If </a:t>
            </a: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r>
              <a:rPr lang="en-US" sz="1600" dirty="0">
                <a:latin typeface="Century Gothic" panose="020B0502020202020204" pitchFamily="34" charset="0"/>
              </a:rPr>
              <a:t>, j &gt; 0 and x</a:t>
            </a:r>
            <a:r>
              <a:rPr lang="en-US" sz="1600" baseline="-25000" dirty="0">
                <a:latin typeface="Century Gothic" panose="020B0502020202020204" pitchFamily="34" charset="0"/>
              </a:rPr>
              <a:t>i</a:t>
            </a:r>
            <a:r>
              <a:rPr lang="en-US" sz="1600" dirty="0">
                <a:latin typeface="Century Gothic" panose="020B0502020202020204" pitchFamily="34" charset="0"/>
              </a:rPr>
              <a:t> =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j</a:t>
            </a:r>
            <a:r>
              <a:rPr lang="en-US" sz="1600" dirty="0">
                <a:latin typeface="Century Gothic" panose="020B0502020202020204" pitchFamily="34" charset="0"/>
              </a:rPr>
              <a:t>. 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If </a:t>
            </a: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r>
              <a:rPr lang="en-US" sz="1600" dirty="0">
                <a:latin typeface="Century Gothic" panose="020B0502020202020204" pitchFamily="34" charset="0"/>
              </a:rPr>
              <a:t>, j &gt; 0 and x</a:t>
            </a:r>
            <a:r>
              <a:rPr lang="en-US" sz="1600" baseline="-25000" dirty="0">
                <a:latin typeface="Century Gothic" panose="020B0502020202020204" pitchFamily="34" charset="0"/>
              </a:rPr>
              <a:t>i</a:t>
            </a:r>
            <a:r>
              <a:rPr lang="en-US" sz="1600" dirty="0">
                <a:latin typeface="Century Gothic" panose="020B0502020202020204" pitchFamily="34" charset="0"/>
              </a:rPr>
              <a:t> ≠ </a:t>
            </a:r>
            <a:r>
              <a:rPr lang="en-US" sz="1600" dirty="0" err="1">
                <a:latin typeface="Century Gothic" panose="020B0502020202020204" pitchFamily="34" charset="0"/>
              </a:rPr>
              <a:t>y</a:t>
            </a:r>
            <a:r>
              <a:rPr lang="en-US" sz="1600" baseline="-25000" dirty="0" err="1">
                <a:latin typeface="Century Gothic" panose="020B0502020202020204" pitchFamily="34" charset="0"/>
              </a:rPr>
              <a:t>j</a:t>
            </a:r>
            <a:r>
              <a:rPr lang="en-US" sz="1600" dirty="0">
                <a:latin typeface="Century Gothic" panose="020B0502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8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9481</TotalTime>
  <Words>5272</Words>
  <Application>Microsoft Office PowerPoint</Application>
  <PresentationFormat>On-screen Show (4:3)</PresentationFormat>
  <Paragraphs>2230</Paragraphs>
  <Slides>53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Cambria Math</vt:lpstr>
      <vt:lpstr>Century Gothic</vt:lpstr>
      <vt:lpstr>Times New Roman</vt:lpstr>
      <vt:lpstr>Office Theme</vt:lpstr>
      <vt:lpstr>Analysis &amp; Design of Algorithms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 Sort</dc:title>
  <dc:creator>SHV</dc:creator>
  <cp:lastModifiedBy>Sagar Virani</cp:lastModifiedBy>
  <cp:revision>639</cp:revision>
  <dcterms:created xsi:type="dcterms:W3CDTF">2020-06-10T04:40:12Z</dcterms:created>
  <dcterms:modified xsi:type="dcterms:W3CDTF">2020-09-12T05:42:59Z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2020-06-10T00:00:00Z</vt:filetime>
  </property>
</Properties>
</file>