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60" r:id="rId6"/>
    <p:sldId id="261" r:id="rId7"/>
    <p:sldId id="262" r:id="rId8"/>
    <p:sldId id="264" r:id="rId9"/>
    <p:sldId id="266" r:id="rId10"/>
    <p:sldId id="268" r:id="rId11"/>
    <p:sldId id="259" r:id="rId12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Elbow Connector 3"/>
          <p:cNvCxnSpPr/>
          <p:nvPr/>
        </p:nvCxnSpPr>
        <p:spPr>
          <a:xfrm>
            <a:off x="996315" y="3938905"/>
            <a:ext cx="3175" cy="317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56180" y="2839720"/>
            <a:ext cx="1541145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2131060" y="2682875"/>
            <a:ext cx="314960" cy="314960"/>
            <a:chOff x="2730" y="3656"/>
            <a:chExt cx="1632" cy="1632"/>
          </a:xfrm>
        </p:grpSpPr>
        <p:sp>
          <p:nvSpPr>
            <p:cNvPr id="7" name="Oval 6"/>
            <p:cNvSpPr/>
            <p:nvPr/>
          </p:nvSpPr>
          <p:spPr>
            <a:xfrm>
              <a:off x="2730" y="3656"/>
              <a:ext cx="1633" cy="16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25" y="4151"/>
              <a:ext cx="643" cy="6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15740" y="2681923"/>
            <a:ext cx="310515" cy="316865"/>
            <a:chOff x="6176" y="3656"/>
            <a:chExt cx="1632" cy="1632"/>
          </a:xfrm>
        </p:grpSpPr>
        <p:sp>
          <p:nvSpPr>
            <p:cNvPr id="12" name="Oval 11"/>
            <p:cNvSpPr/>
            <p:nvPr/>
          </p:nvSpPr>
          <p:spPr>
            <a:xfrm>
              <a:off x="6176" y="3656"/>
              <a:ext cx="1633" cy="163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671" y="4151"/>
              <a:ext cx="643" cy="64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4" name="Teardrop 13"/>
          <p:cNvSpPr/>
          <p:nvPr/>
        </p:nvSpPr>
        <p:spPr>
          <a:xfrm rot="7980000">
            <a:off x="1830705" y="1395730"/>
            <a:ext cx="914400" cy="914400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47875" y="1612900"/>
            <a:ext cx="480695" cy="4806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ardrop 24"/>
          <p:cNvSpPr/>
          <p:nvPr/>
        </p:nvSpPr>
        <p:spPr>
          <a:xfrm rot="7980000">
            <a:off x="3714750" y="1444625"/>
            <a:ext cx="914400" cy="914400"/>
          </a:xfrm>
          <a:prstGeom prst="teardrop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3931920" y="1661795"/>
            <a:ext cx="480695" cy="4806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681480" y="3075940"/>
            <a:ext cx="12115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2012</a:t>
            </a:r>
            <a:endParaRPr lang="en-US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1760855" y="3942080"/>
            <a:ext cx="1055370" cy="803910"/>
            <a:chOff x="2946" y="6980"/>
            <a:chExt cx="1662" cy="1266"/>
          </a:xfrm>
        </p:grpSpPr>
        <p:sp>
          <p:nvSpPr>
            <p:cNvPr id="18" name="Text Box 17"/>
            <p:cNvSpPr txBox="1"/>
            <p:nvPr/>
          </p:nvSpPr>
          <p:spPr>
            <a:xfrm>
              <a:off x="2946" y="6980"/>
              <a:ext cx="166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HEADING</a:t>
              </a:r>
              <a:endParaRPr 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3075" y="7716"/>
              <a:ext cx="1404" cy="5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sz="1600">
                  <a:solidFill>
                    <a:schemeClr val="bg1">
                      <a:lumMod val="50000"/>
                    </a:schemeClr>
                  </a:solidFill>
                  <a:effectLst/>
                </a:rPr>
                <a:t>Detail     </a:t>
              </a:r>
              <a:endParaRPr lang="en-US" sz="160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20" name="Text Box 19"/>
          <p:cNvSpPr txBox="1"/>
          <p:nvPr/>
        </p:nvSpPr>
        <p:spPr>
          <a:xfrm>
            <a:off x="4109720" y="424815"/>
            <a:ext cx="36341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4800"/>
              <a:t>Timeline Slide</a:t>
            </a:r>
            <a:endParaRPr lang="en-US" sz="4800"/>
          </a:p>
        </p:txBody>
      </p:sp>
      <p:sp>
        <p:nvSpPr>
          <p:cNvPr id="27" name="Text Box 26"/>
          <p:cNvSpPr txBox="1"/>
          <p:nvPr/>
        </p:nvSpPr>
        <p:spPr>
          <a:xfrm>
            <a:off x="3566795" y="3075940"/>
            <a:ext cx="12115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000">
                <a:solidFill>
                  <a:schemeClr val="accent2"/>
                </a:solidFill>
                <a:effectLst/>
              </a:rPr>
              <a:t>2012</a:t>
            </a:r>
            <a:endParaRPr lang="en-US" sz="4000">
              <a:solidFill>
                <a:schemeClr val="accent2"/>
              </a:solidFill>
              <a:effectLst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644900" y="3942080"/>
            <a:ext cx="1055370" cy="803910"/>
            <a:chOff x="2946" y="6980"/>
            <a:chExt cx="1662" cy="1266"/>
          </a:xfrm>
        </p:grpSpPr>
        <p:sp>
          <p:nvSpPr>
            <p:cNvPr id="29" name="Text Box 28"/>
            <p:cNvSpPr txBox="1"/>
            <p:nvPr/>
          </p:nvSpPr>
          <p:spPr>
            <a:xfrm>
              <a:off x="2946" y="6980"/>
              <a:ext cx="166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/>
                <a:t>HEADING</a:t>
              </a:r>
              <a:endParaRPr lang="en-US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3075" y="7716"/>
              <a:ext cx="1404" cy="53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sz="1600">
                  <a:solidFill>
                    <a:schemeClr val="bg1">
                      <a:lumMod val="50000"/>
                    </a:schemeClr>
                  </a:solidFill>
                  <a:effectLst/>
                </a:rPr>
                <a:t>Detail     </a:t>
              </a:r>
              <a:endParaRPr lang="en-US" sz="160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47" name="Text Box 46"/>
          <p:cNvSpPr txBox="1"/>
          <p:nvPr/>
        </p:nvSpPr>
        <p:spPr>
          <a:xfrm>
            <a:off x="-3475990" y="-87630"/>
            <a:ext cx="34798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小球外边缘有阴影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动画：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球：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zoom 0.25s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指示图标：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zoom 0.25s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年份：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zoom 0.25s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文本：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Fly in from bottom 0.25s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线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wipe from left 0.25s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  <p:bldP spid="25" grpId="0" bldLvl="0" animBg="1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58608" y="2105978"/>
            <a:ext cx="9074785" cy="2646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6600"/>
              <a:t>TEXT INFO</a:t>
            </a:r>
            <a:endParaRPr lang="en-US" sz="16600"/>
          </a:p>
        </p:txBody>
      </p:sp>
      <p:sp>
        <p:nvSpPr>
          <p:cNvPr id="7" name="Rounded Rectangle 6"/>
          <p:cNvSpPr/>
          <p:nvPr/>
        </p:nvSpPr>
        <p:spPr>
          <a:xfrm>
            <a:off x="3126105" y="1235075"/>
            <a:ext cx="3284220" cy="22174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98745" y="749935"/>
            <a:ext cx="2059940" cy="152717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34460" y="5742305"/>
            <a:ext cx="1491615" cy="0"/>
          </a:xfrm>
          <a:prstGeom prst="line">
            <a:avLst/>
          </a:prstGeom>
          <a:ln w="152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" name="Straight Connector 7"/>
          <p:cNvCxnSpPr/>
          <p:nvPr/>
        </p:nvCxnSpPr>
        <p:spPr>
          <a:xfrm flipV="1">
            <a:off x="2001520" y="2408555"/>
            <a:ext cx="2160270" cy="12484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-34925" y="2630805"/>
            <a:ext cx="1766570" cy="10261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504950" y="3323590"/>
            <a:ext cx="744220" cy="724535"/>
            <a:chOff x="3498" y="5905"/>
            <a:chExt cx="536" cy="536"/>
          </a:xfrm>
        </p:grpSpPr>
        <p:sp>
          <p:nvSpPr>
            <p:cNvPr id="5" name="Oval 4"/>
            <p:cNvSpPr/>
            <p:nvPr/>
          </p:nvSpPr>
          <p:spPr>
            <a:xfrm>
              <a:off x="3498" y="5905"/>
              <a:ext cx="537" cy="5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38" y="5946"/>
              <a:ext cx="456" cy="456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4083685" y="506730"/>
            <a:ext cx="36639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/>
              <a:t>Process Line 1</a:t>
            </a:r>
            <a:endParaRPr lang="en-US" sz="4800"/>
          </a:p>
        </p:txBody>
      </p:sp>
      <p:grpSp>
        <p:nvGrpSpPr>
          <p:cNvPr id="15" name="Group 14"/>
          <p:cNvGrpSpPr/>
          <p:nvPr/>
        </p:nvGrpSpPr>
        <p:grpSpPr>
          <a:xfrm>
            <a:off x="4127500" y="1887220"/>
            <a:ext cx="744220" cy="724535"/>
            <a:chOff x="3498" y="5905"/>
            <a:chExt cx="536" cy="536"/>
          </a:xfrm>
        </p:grpSpPr>
        <p:sp>
          <p:nvSpPr>
            <p:cNvPr id="16" name="Oval 15"/>
            <p:cNvSpPr/>
            <p:nvPr/>
          </p:nvSpPr>
          <p:spPr>
            <a:xfrm>
              <a:off x="3498" y="5905"/>
              <a:ext cx="537" cy="5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38" y="5946"/>
              <a:ext cx="456" cy="4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/>
        </p:nvCxnSpPr>
        <p:spPr>
          <a:xfrm flipV="1">
            <a:off x="7035800" y="2804795"/>
            <a:ext cx="2160270" cy="12484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117965" y="2263775"/>
            <a:ext cx="744220" cy="724535"/>
            <a:chOff x="3498" y="5905"/>
            <a:chExt cx="536" cy="536"/>
          </a:xfrm>
        </p:grpSpPr>
        <p:sp>
          <p:nvSpPr>
            <p:cNvPr id="20" name="Oval 19"/>
            <p:cNvSpPr/>
            <p:nvPr/>
          </p:nvSpPr>
          <p:spPr>
            <a:xfrm>
              <a:off x="3498" y="5905"/>
              <a:ext cx="537" cy="5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38" y="5946"/>
              <a:ext cx="456" cy="456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556375" y="3656965"/>
            <a:ext cx="744220" cy="724535"/>
            <a:chOff x="3498" y="5905"/>
            <a:chExt cx="536" cy="536"/>
          </a:xfrm>
        </p:grpSpPr>
        <p:sp>
          <p:nvSpPr>
            <p:cNvPr id="23" name="Oval 22"/>
            <p:cNvSpPr/>
            <p:nvPr/>
          </p:nvSpPr>
          <p:spPr>
            <a:xfrm>
              <a:off x="3498" y="5905"/>
              <a:ext cx="537" cy="5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538" y="5946"/>
              <a:ext cx="456" cy="456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4829175" y="2539365"/>
            <a:ext cx="1875155" cy="12090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863455" y="2804795"/>
            <a:ext cx="2409190" cy="1391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4279265" y="1942465"/>
            <a:ext cx="44005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0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endParaRPr lang="en-US" sz="400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1656715" y="3333750"/>
            <a:ext cx="44005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0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</a:t>
            </a:r>
            <a:endParaRPr lang="en-US" sz="400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6709410" y="3676015"/>
            <a:ext cx="44005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0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endParaRPr lang="en-US" sz="400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9271000" y="2263775"/>
            <a:ext cx="44005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0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4</a:t>
            </a:r>
            <a:endParaRPr lang="en-US" sz="400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29310" y="2319020"/>
            <a:ext cx="2345690" cy="789940"/>
            <a:chOff x="1306" y="3652"/>
            <a:chExt cx="3694" cy="1244"/>
          </a:xfrm>
        </p:grpSpPr>
        <p:sp>
          <p:nvSpPr>
            <p:cNvPr id="36" name="Text Box 35"/>
            <p:cNvSpPr txBox="1"/>
            <p:nvPr/>
          </p:nvSpPr>
          <p:spPr>
            <a:xfrm>
              <a:off x="2322" y="3652"/>
              <a:ext cx="1663" cy="5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HEADING</a:t>
              </a:r>
              <a:endPara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1306" y="4172"/>
              <a:ext cx="3695" cy="7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sz="2400">
                  <a:solidFill>
                    <a:schemeClr val="bg1">
                      <a:lumMod val="85000"/>
                    </a:schemeClr>
                  </a:solidFill>
                  <a:effectLst/>
                </a:rPr>
                <a:t>Detail infomation</a:t>
              </a:r>
              <a:endParaRPr lang="en-US" sz="2400"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373120" y="1096645"/>
            <a:ext cx="2345690" cy="789940"/>
            <a:chOff x="1306" y="3652"/>
            <a:chExt cx="3694" cy="1244"/>
          </a:xfrm>
        </p:grpSpPr>
        <p:sp>
          <p:nvSpPr>
            <p:cNvPr id="42" name="Text Box 41"/>
            <p:cNvSpPr txBox="1"/>
            <p:nvPr/>
          </p:nvSpPr>
          <p:spPr>
            <a:xfrm>
              <a:off x="2322" y="3652"/>
              <a:ext cx="1663" cy="5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p>
              <a:r>
                <a:rPr lang="en-US">
                  <a:solidFill>
                    <a:schemeClr val="accent2"/>
                  </a:solidFill>
                  <a:effectLst/>
                </a:rPr>
                <a:t>HEADING</a:t>
              </a:r>
              <a:endParaRPr lang="en-US">
                <a:solidFill>
                  <a:schemeClr val="accent2"/>
                </a:solidFill>
                <a:effectLst/>
              </a:endParaRPr>
            </a:p>
          </p:txBody>
        </p:sp>
        <p:sp>
          <p:nvSpPr>
            <p:cNvPr id="43" name="Text Box 42"/>
            <p:cNvSpPr txBox="1"/>
            <p:nvPr/>
          </p:nvSpPr>
          <p:spPr>
            <a:xfrm>
              <a:off x="1306" y="4172"/>
              <a:ext cx="3695" cy="7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sz="2400">
                  <a:solidFill>
                    <a:schemeClr val="bg1">
                      <a:lumMod val="85000"/>
                    </a:schemeClr>
                  </a:solidFill>
                  <a:effectLst/>
                </a:rPr>
                <a:t>Detail infomation</a:t>
              </a:r>
              <a:endParaRPr lang="en-US" sz="2400"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</p:grpSp>
      <p:sp>
        <p:nvSpPr>
          <p:cNvPr id="47" name="Text Box 46"/>
          <p:cNvSpPr txBox="1"/>
          <p:nvPr/>
        </p:nvSpPr>
        <p:spPr>
          <a:xfrm>
            <a:off x="-3018155" y="-87630"/>
            <a:ext cx="23209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小球外边缘有阴影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动画：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线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wipe from left 0.25s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球：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zoom 0.25s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序号：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zoom 0.25s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文本：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zoom 0.25s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5756910" y="2630805"/>
            <a:ext cx="2345690" cy="789940"/>
            <a:chOff x="1306" y="3652"/>
            <a:chExt cx="3694" cy="1244"/>
          </a:xfrm>
        </p:grpSpPr>
        <p:sp>
          <p:nvSpPr>
            <p:cNvPr id="52" name="Text Box 51"/>
            <p:cNvSpPr txBox="1"/>
            <p:nvPr/>
          </p:nvSpPr>
          <p:spPr>
            <a:xfrm>
              <a:off x="2322" y="3652"/>
              <a:ext cx="1663" cy="5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HEADING</a:t>
              </a:r>
              <a:endPara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3" name="Text Box 52"/>
            <p:cNvSpPr txBox="1"/>
            <p:nvPr/>
          </p:nvSpPr>
          <p:spPr>
            <a:xfrm>
              <a:off x="1306" y="4172"/>
              <a:ext cx="3695" cy="7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sz="2400">
                  <a:solidFill>
                    <a:schemeClr val="bg1">
                      <a:lumMod val="85000"/>
                    </a:schemeClr>
                  </a:solidFill>
                  <a:effectLst/>
                </a:rPr>
                <a:t>Detail infomation</a:t>
              </a:r>
              <a:endParaRPr lang="en-US" sz="2400"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318500" y="1336675"/>
            <a:ext cx="2345690" cy="789940"/>
            <a:chOff x="1306" y="3652"/>
            <a:chExt cx="3694" cy="1244"/>
          </a:xfrm>
        </p:grpSpPr>
        <p:sp>
          <p:nvSpPr>
            <p:cNvPr id="55" name="Text Box 54"/>
            <p:cNvSpPr txBox="1"/>
            <p:nvPr/>
          </p:nvSpPr>
          <p:spPr>
            <a:xfrm>
              <a:off x="2322" y="3652"/>
              <a:ext cx="1663" cy="5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HEADING</a:t>
              </a:r>
              <a:endPara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6" name="Text Box 55"/>
            <p:cNvSpPr txBox="1"/>
            <p:nvPr/>
          </p:nvSpPr>
          <p:spPr>
            <a:xfrm>
              <a:off x="1306" y="4172"/>
              <a:ext cx="3695" cy="7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sz="2400">
                  <a:solidFill>
                    <a:schemeClr val="bg1">
                      <a:lumMod val="85000"/>
                    </a:schemeClr>
                  </a:solidFill>
                  <a:effectLst/>
                </a:rPr>
                <a:t>Detail infomation</a:t>
              </a:r>
              <a:endParaRPr lang="en-US" sz="2400"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1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8" name="Straight Connector 7"/>
          <p:cNvCxnSpPr/>
          <p:nvPr/>
        </p:nvCxnSpPr>
        <p:spPr>
          <a:xfrm flipV="1">
            <a:off x="2520315" y="4128770"/>
            <a:ext cx="2160270" cy="12484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932940" y="5073015"/>
            <a:ext cx="744220" cy="724535"/>
            <a:chOff x="3498" y="5905"/>
            <a:chExt cx="536" cy="536"/>
          </a:xfrm>
        </p:grpSpPr>
        <p:sp>
          <p:nvSpPr>
            <p:cNvPr id="5" name="Oval 4"/>
            <p:cNvSpPr/>
            <p:nvPr/>
          </p:nvSpPr>
          <p:spPr>
            <a:xfrm>
              <a:off x="3498" y="5905"/>
              <a:ext cx="537" cy="5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538" y="5946"/>
              <a:ext cx="456" cy="456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Text Box 12"/>
          <p:cNvSpPr txBox="1"/>
          <p:nvPr/>
        </p:nvSpPr>
        <p:spPr>
          <a:xfrm>
            <a:off x="4083685" y="506730"/>
            <a:ext cx="366395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4800"/>
              <a:t>Process Line 2</a:t>
            </a:r>
            <a:endParaRPr lang="en-US" sz="4800"/>
          </a:p>
        </p:txBody>
      </p:sp>
      <p:grpSp>
        <p:nvGrpSpPr>
          <p:cNvPr id="15" name="Group 14"/>
          <p:cNvGrpSpPr/>
          <p:nvPr/>
        </p:nvGrpSpPr>
        <p:grpSpPr>
          <a:xfrm>
            <a:off x="4646295" y="3607435"/>
            <a:ext cx="744220" cy="724535"/>
            <a:chOff x="3498" y="5905"/>
            <a:chExt cx="536" cy="536"/>
          </a:xfrm>
        </p:grpSpPr>
        <p:sp>
          <p:nvSpPr>
            <p:cNvPr id="16" name="Oval 15"/>
            <p:cNvSpPr/>
            <p:nvPr/>
          </p:nvSpPr>
          <p:spPr>
            <a:xfrm>
              <a:off x="3498" y="5905"/>
              <a:ext cx="537" cy="5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538" y="5946"/>
              <a:ext cx="456" cy="456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/>
        </p:nvCxnSpPr>
        <p:spPr>
          <a:xfrm flipV="1">
            <a:off x="7554595" y="4525010"/>
            <a:ext cx="2160270" cy="12484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9636760" y="3983990"/>
            <a:ext cx="744220" cy="724535"/>
            <a:chOff x="3498" y="5905"/>
            <a:chExt cx="536" cy="536"/>
          </a:xfrm>
        </p:grpSpPr>
        <p:sp>
          <p:nvSpPr>
            <p:cNvPr id="20" name="Oval 19"/>
            <p:cNvSpPr/>
            <p:nvPr/>
          </p:nvSpPr>
          <p:spPr>
            <a:xfrm>
              <a:off x="3498" y="5905"/>
              <a:ext cx="537" cy="5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538" y="5946"/>
              <a:ext cx="456" cy="456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075170" y="5377180"/>
            <a:ext cx="744220" cy="724535"/>
            <a:chOff x="3498" y="5905"/>
            <a:chExt cx="536" cy="536"/>
          </a:xfrm>
        </p:grpSpPr>
        <p:sp>
          <p:nvSpPr>
            <p:cNvPr id="23" name="Oval 22"/>
            <p:cNvSpPr/>
            <p:nvPr/>
          </p:nvSpPr>
          <p:spPr>
            <a:xfrm>
              <a:off x="3498" y="5905"/>
              <a:ext cx="537" cy="5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538" y="5946"/>
              <a:ext cx="456" cy="456"/>
            </a:xfrm>
            <a:prstGeom prst="ellipse">
              <a:avLst/>
            </a:prstGeom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5347970" y="4259580"/>
            <a:ext cx="1875155" cy="12090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4798060" y="3662680"/>
            <a:ext cx="44005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0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</a:t>
            </a:r>
            <a:endParaRPr lang="en-US" sz="400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2084705" y="5083175"/>
            <a:ext cx="44005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0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5</a:t>
            </a:r>
            <a:endParaRPr lang="en-US" sz="400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7228205" y="5396230"/>
            <a:ext cx="44005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0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7</a:t>
            </a:r>
            <a:endParaRPr lang="en-US" sz="400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9789795" y="3983990"/>
            <a:ext cx="44005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400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8</a:t>
            </a:r>
            <a:endParaRPr lang="en-US" sz="4000">
              <a:ln w="10160">
                <a:noFill/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5080" y="4196080"/>
            <a:ext cx="1978660" cy="11423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 Box 46"/>
          <p:cNvSpPr txBox="1"/>
          <p:nvPr/>
        </p:nvSpPr>
        <p:spPr>
          <a:xfrm>
            <a:off x="-3475990" y="-87630"/>
            <a:ext cx="34798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小球外边缘有阴影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动画：</a:t>
            </a:r>
            <a:endParaRPr lang="zh-CN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线 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wipe from left 0.25s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球：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zoom 0.25s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序号：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zoom 0.25s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文本：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zoom 0.25s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>
                <a:solidFill>
                  <a:schemeClr val="bg1"/>
                </a:solidFill>
                <a:sym typeface="+mn-ea"/>
              </a:rPr>
              <a:t>转场：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Push Left</a:t>
            </a:r>
            <a:endParaRPr lang="en-US" altLang="zh-CN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54" name="Group 53"/>
          <p:cNvGrpSpPr/>
          <p:nvPr/>
        </p:nvGrpSpPr>
        <p:grpSpPr>
          <a:xfrm>
            <a:off x="1132840" y="3983990"/>
            <a:ext cx="2345690" cy="789940"/>
            <a:chOff x="1306" y="3652"/>
            <a:chExt cx="3694" cy="1244"/>
          </a:xfrm>
        </p:grpSpPr>
        <p:sp>
          <p:nvSpPr>
            <p:cNvPr id="55" name="Text Box 54"/>
            <p:cNvSpPr txBox="1"/>
            <p:nvPr/>
          </p:nvSpPr>
          <p:spPr>
            <a:xfrm>
              <a:off x="2322" y="3652"/>
              <a:ext cx="1663" cy="5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HEADING</a:t>
              </a:r>
              <a:endPara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56" name="Text Box 55"/>
            <p:cNvSpPr txBox="1"/>
            <p:nvPr/>
          </p:nvSpPr>
          <p:spPr>
            <a:xfrm>
              <a:off x="1306" y="4172"/>
              <a:ext cx="3695" cy="7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sz="2400">
                  <a:solidFill>
                    <a:schemeClr val="bg1">
                      <a:lumMod val="85000"/>
                    </a:schemeClr>
                  </a:solidFill>
                  <a:effectLst/>
                </a:rPr>
                <a:t>Detail infomation</a:t>
              </a:r>
              <a:endParaRPr lang="en-US" sz="2400"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845560" y="2703830"/>
            <a:ext cx="2345690" cy="789940"/>
            <a:chOff x="1306" y="3652"/>
            <a:chExt cx="3694" cy="1244"/>
          </a:xfrm>
        </p:grpSpPr>
        <p:sp>
          <p:nvSpPr>
            <p:cNvPr id="12" name="Text Box 11"/>
            <p:cNvSpPr txBox="1"/>
            <p:nvPr/>
          </p:nvSpPr>
          <p:spPr>
            <a:xfrm>
              <a:off x="2322" y="3652"/>
              <a:ext cx="1663" cy="5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HEADING</a:t>
              </a:r>
              <a:endPara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1306" y="4172"/>
              <a:ext cx="3695" cy="7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sz="2400">
                  <a:solidFill>
                    <a:schemeClr val="bg1">
                      <a:lumMod val="85000"/>
                    </a:schemeClr>
                  </a:solidFill>
                  <a:effectLst/>
                </a:rPr>
                <a:t>Detail infomation</a:t>
              </a:r>
              <a:endParaRPr lang="en-US" sz="2400"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75705" y="4372610"/>
            <a:ext cx="2345690" cy="789940"/>
            <a:chOff x="1306" y="3652"/>
            <a:chExt cx="3694" cy="1244"/>
          </a:xfrm>
        </p:grpSpPr>
        <p:sp>
          <p:nvSpPr>
            <p:cNvPr id="27" name="Text Box 26"/>
            <p:cNvSpPr txBox="1"/>
            <p:nvPr/>
          </p:nvSpPr>
          <p:spPr>
            <a:xfrm>
              <a:off x="2322" y="3652"/>
              <a:ext cx="1663" cy="5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HEADING</a:t>
              </a:r>
              <a:endPara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8" name="Text Box 27"/>
            <p:cNvSpPr txBox="1"/>
            <p:nvPr/>
          </p:nvSpPr>
          <p:spPr>
            <a:xfrm>
              <a:off x="1306" y="4172"/>
              <a:ext cx="3695" cy="7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sz="2400">
                  <a:solidFill>
                    <a:schemeClr val="bg1">
                      <a:lumMod val="85000"/>
                    </a:schemeClr>
                  </a:solidFill>
                  <a:effectLst/>
                </a:rPr>
                <a:t>Detail infomation</a:t>
              </a:r>
              <a:endParaRPr lang="en-US" sz="2400"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835390" y="2868930"/>
            <a:ext cx="2345690" cy="789940"/>
            <a:chOff x="1306" y="3652"/>
            <a:chExt cx="3694" cy="1244"/>
          </a:xfrm>
        </p:grpSpPr>
        <p:sp>
          <p:nvSpPr>
            <p:cNvPr id="36" name="Text Box 35"/>
            <p:cNvSpPr txBox="1"/>
            <p:nvPr/>
          </p:nvSpPr>
          <p:spPr>
            <a:xfrm>
              <a:off x="2322" y="3652"/>
              <a:ext cx="1663" cy="58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HEADING</a:t>
              </a:r>
              <a:endPara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1306" y="4172"/>
              <a:ext cx="3695" cy="72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p>
              <a:r>
                <a:rPr lang="en-US" sz="2400">
                  <a:solidFill>
                    <a:schemeClr val="bg1">
                      <a:lumMod val="85000"/>
                    </a:schemeClr>
                  </a:solidFill>
                  <a:effectLst/>
                </a:rPr>
                <a:t>Detail infomation</a:t>
              </a:r>
              <a:endParaRPr lang="en-US" sz="2400">
                <a:solidFill>
                  <a:schemeClr val="bg1">
                    <a:lumMod val="85000"/>
                  </a:schemeClr>
                </a:solidFill>
                <a:effectLst/>
              </a:endParaRPr>
            </a:p>
          </p:txBody>
        </p:sp>
      </p:grp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en-US"/>
              <a:t>Shape Fill Picture</a:t>
            </a:r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8500110" y="-474345"/>
            <a:ext cx="3716020" cy="6438265"/>
            <a:chOff x="8306" y="-598"/>
            <a:chExt cx="5852" cy="10139"/>
          </a:xfrm>
          <a:blipFill rotWithShape="0">
            <a:blip r:embed="rId1"/>
            <a:stretch>
              <a:fillRect/>
            </a:stretch>
          </a:blipFill>
        </p:grpSpPr>
        <p:sp>
          <p:nvSpPr>
            <p:cNvPr id="3" name="Isosceles Triangle 2"/>
            <p:cNvSpPr/>
            <p:nvPr/>
          </p:nvSpPr>
          <p:spPr>
            <a:xfrm rot="17760000">
              <a:off x="8306" y="2248"/>
              <a:ext cx="3089" cy="30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Isosceles Triangle 4"/>
            <p:cNvSpPr/>
            <p:nvPr/>
          </p:nvSpPr>
          <p:spPr>
            <a:xfrm rot="17760000">
              <a:off x="9640" y="-598"/>
              <a:ext cx="3089" cy="30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998" y="849"/>
              <a:ext cx="5161" cy="8692"/>
              <a:chOff x="8998" y="849"/>
              <a:chExt cx="5161" cy="8692"/>
            </a:xfrm>
            <a:grpFill/>
          </p:grpSpPr>
          <p:sp>
            <p:nvSpPr>
              <p:cNvPr id="4" name="Isosceles Triangle 3"/>
              <p:cNvSpPr/>
              <p:nvPr/>
            </p:nvSpPr>
            <p:spPr>
              <a:xfrm rot="17760000" flipV="1">
                <a:off x="8998" y="849"/>
                <a:ext cx="3089" cy="308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7760000" flipV="1">
                <a:off x="9696" y="6453"/>
                <a:ext cx="3089" cy="308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Isosceles Triangle 6"/>
              <p:cNvSpPr/>
              <p:nvPr/>
            </p:nvSpPr>
            <p:spPr>
              <a:xfrm rot="17760000">
                <a:off x="10358" y="5024"/>
                <a:ext cx="3089" cy="308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" name="Isosceles Triangle 7"/>
              <p:cNvSpPr/>
              <p:nvPr/>
            </p:nvSpPr>
            <p:spPr>
              <a:xfrm rot="17760000" flipV="1">
                <a:off x="11071" y="3648"/>
                <a:ext cx="3089" cy="3089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7928"/>
            <a:ext cx="109728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p>
            <a:pPr algn="l"/>
            <a:r>
              <a:rPr lang="en-US"/>
              <a:t>Shape Picture No Rotate with shape</a:t>
            </a:r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 rot="19440000">
            <a:off x="9019540" y="-1350645"/>
            <a:ext cx="3709035" cy="5550535"/>
            <a:chOff x="8870" y="-1683"/>
            <a:chExt cx="5841" cy="8741"/>
          </a:xfrm>
          <a:blipFill rotWithShape="0">
            <a:blip r:embed="rId1"/>
            <a:stretch>
              <a:fillRect t="29000" r="24000"/>
            </a:stretch>
          </a:blipFill>
        </p:grpSpPr>
        <p:sp>
          <p:nvSpPr>
            <p:cNvPr id="4" name="Rectangle 3"/>
            <p:cNvSpPr/>
            <p:nvPr/>
          </p:nvSpPr>
          <p:spPr>
            <a:xfrm>
              <a:off x="8871" y="-1682"/>
              <a:ext cx="1443" cy="1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871" y="-224"/>
              <a:ext cx="1443" cy="1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337" y="-1682"/>
              <a:ext cx="1443" cy="1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333" y="-228"/>
              <a:ext cx="1443" cy="1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803" y="-1683"/>
              <a:ext cx="1443" cy="1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795" y="-228"/>
              <a:ext cx="1443" cy="1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3269" y="-1683"/>
              <a:ext cx="1443" cy="1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257" y="-229"/>
              <a:ext cx="1443" cy="1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870" y="1234"/>
              <a:ext cx="1443" cy="1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871" y="2692"/>
              <a:ext cx="1443" cy="1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0336" y="1239"/>
              <a:ext cx="1443" cy="1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0333" y="2694"/>
              <a:ext cx="1443" cy="1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1802" y="1239"/>
              <a:ext cx="1443" cy="1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1794" y="2694"/>
              <a:ext cx="1443" cy="1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268" y="1239"/>
              <a:ext cx="1443" cy="1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257" y="2693"/>
              <a:ext cx="1443" cy="1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336" y="4161"/>
              <a:ext cx="1443" cy="1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0332" y="5616"/>
              <a:ext cx="1443" cy="1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1801" y="4161"/>
              <a:ext cx="1443" cy="1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1794" y="5615"/>
              <a:ext cx="1443" cy="1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3268" y="4161"/>
              <a:ext cx="1443" cy="1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3256" y="5615"/>
              <a:ext cx="1443" cy="144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Clock Needle Animation Effect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2580000">
            <a:off x="-229235" y="895985"/>
            <a:ext cx="594360" cy="5982970"/>
            <a:chOff x="2066" y="931"/>
            <a:chExt cx="936" cy="9422"/>
          </a:xfrm>
        </p:grpSpPr>
        <p:grpSp>
          <p:nvGrpSpPr>
            <p:cNvPr id="6" name="Group 5"/>
            <p:cNvGrpSpPr/>
            <p:nvPr/>
          </p:nvGrpSpPr>
          <p:grpSpPr>
            <a:xfrm>
              <a:off x="2355" y="931"/>
              <a:ext cx="368" cy="9422"/>
              <a:chOff x="1802" y="1722"/>
              <a:chExt cx="368" cy="9422"/>
            </a:xfrm>
          </p:grpSpPr>
          <p:sp>
            <p:nvSpPr>
              <p:cNvPr id="4" name="Isosceles Triangle 3"/>
              <p:cNvSpPr/>
              <p:nvPr/>
            </p:nvSpPr>
            <p:spPr>
              <a:xfrm>
                <a:off x="1802" y="1722"/>
                <a:ext cx="360" cy="471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" name="Isosceles Triangle 4"/>
              <p:cNvSpPr/>
              <p:nvPr/>
            </p:nvSpPr>
            <p:spPr>
              <a:xfrm flipV="1">
                <a:off x="1810" y="6434"/>
                <a:ext cx="360" cy="4710"/>
              </a:xfrm>
              <a:prstGeom prst="triangl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2066" y="5185"/>
              <a:ext cx="937" cy="93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3" name="Arc 12"/>
          <p:cNvSpPr/>
          <p:nvPr/>
        </p:nvSpPr>
        <p:spPr>
          <a:xfrm>
            <a:off x="-3529965" y="522605"/>
            <a:ext cx="7185025" cy="6741160"/>
          </a:xfrm>
          <a:prstGeom prst="arc">
            <a:avLst>
              <a:gd name="adj1" fmla="val 16200000"/>
              <a:gd name="adj2" fmla="val 5310499"/>
            </a:avLst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54860" y="935990"/>
            <a:ext cx="686435" cy="686435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4966335" y="6470650"/>
            <a:ext cx="53263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1.  </a:t>
            </a:r>
            <a:r>
              <a:rPr lang="zh-CN" altLang="en-US"/>
              <a:t>记住指针 </a:t>
            </a:r>
            <a:r>
              <a:rPr lang="en-US" altLang="zh-CN"/>
              <a:t>Rotation</a:t>
            </a:r>
            <a:r>
              <a:rPr lang="zh-CN" altLang="en-US">
                <a:ea typeface="宋体" panose="02010600030101010101" pitchFamily="2" charset="-122"/>
              </a:rPr>
              <a:t>，旋转</a:t>
            </a:r>
            <a:r>
              <a:rPr lang="en-US" altLang="zh-CN">
                <a:ea typeface="宋体" panose="02010600030101010101" pitchFamily="2" charset="-122"/>
              </a:rPr>
              <a:t>30</a:t>
            </a:r>
            <a:r>
              <a:rPr lang="zh-CN" altLang="en-US">
                <a:ea typeface="宋体" panose="02010600030101010101" pitchFamily="2" charset="-122"/>
              </a:rPr>
              <a:t>度，确定圆点位置。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2. Spin </a:t>
            </a:r>
            <a:r>
              <a:rPr lang="zh-CN" altLang="en-US">
                <a:ea typeface="宋体" panose="02010600030101010101" pitchFamily="2" charset="-122"/>
              </a:rPr>
              <a:t>指针确定的角度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3. Zoom </a:t>
            </a:r>
            <a:r>
              <a:rPr lang="zh-CN" altLang="en-US">
                <a:ea typeface="宋体" panose="02010600030101010101" pitchFamily="2" charset="-122"/>
              </a:rPr>
              <a:t>圆点</a:t>
            </a:r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4. Swipe </a:t>
            </a:r>
            <a:r>
              <a:rPr lang="zh-CN" altLang="en-US">
                <a:ea typeface="宋体" panose="02010600030101010101" pitchFamily="2" charset="-122"/>
              </a:rPr>
              <a:t>字体</a:t>
            </a:r>
            <a:r>
              <a:rPr lang="en-US" altLang="zh-CN">
                <a:ea typeface="宋体" panose="02010600030101010101" pitchFamily="2" charset="-122"/>
              </a:rPr>
              <a:t>From Left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2761615" y="95694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ea typeface="宋体" panose="02010600030101010101" pitchFamily="2" charset="-122"/>
                <a:sym typeface="+mn-ea"/>
              </a:rPr>
              <a:t>Swipe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字体</a:t>
            </a:r>
            <a:endParaRPr lang="zh-CN" altLang="en-US">
              <a:ea typeface="宋体" panose="02010600030101010101" pitchFamily="2" charset="-122"/>
            </a:endParaRPr>
          </a:p>
          <a:p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81655" y="2446020"/>
            <a:ext cx="686435" cy="686435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r>
              <a:rPr lang="en-US">
                <a:sym typeface="+mn-ea"/>
              </a:rPr>
              <a:t>2</a:t>
            </a:r>
            <a:endParaRPr lang="en-US">
              <a:sym typeface="+mn-ea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3189605" y="4260215"/>
            <a:ext cx="686435" cy="686435"/>
          </a:xfrm>
          <a:prstGeom prst="ellipse">
            <a:avLst/>
          </a:prstGeom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</a:t>
            </a:r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3768090" y="2466340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ea typeface="宋体" panose="02010600030101010101" pitchFamily="2" charset="-122"/>
                <a:sym typeface="+mn-ea"/>
              </a:rPr>
              <a:t>Swipe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字体</a:t>
            </a:r>
            <a:endParaRPr lang="zh-CN" altLang="en-US">
              <a:ea typeface="宋体" panose="02010600030101010101" pitchFamily="2" charset="-122"/>
            </a:endParaRPr>
          </a:p>
          <a:p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3876040" y="4260215"/>
            <a:ext cx="1325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ea typeface="宋体" panose="02010600030101010101" pitchFamily="2" charset="-122"/>
                <a:sym typeface="+mn-ea"/>
              </a:rPr>
              <a:t>Swipe 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字体</a:t>
            </a:r>
            <a:endParaRPr lang="zh-CN" altLang="en-US">
              <a:ea typeface="宋体" panose="02010600030101010101" pitchFamily="2" charset="-122"/>
            </a:endParaRPr>
          </a:p>
          <a:p>
            <a:endParaRPr lang="en-US"/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3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9" grpId="0" animBg="1"/>
      <p:bldP spid="21" grpId="0"/>
      <p:bldP spid="20" grpId="0" animBg="1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  <p:sp>
        <p:nvSpPr>
          <p:cNvPr id="3" name="Oval 2"/>
          <p:cNvSpPr/>
          <p:nvPr/>
        </p:nvSpPr>
        <p:spPr>
          <a:xfrm>
            <a:off x="4147185" y="2143760"/>
            <a:ext cx="3783965" cy="378396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893945" y="3368040"/>
            <a:ext cx="300355" cy="3003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941820" y="3368040"/>
            <a:ext cx="300355" cy="3003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rot="9420000">
            <a:off x="4736465" y="2710815"/>
            <a:ext cx="2719070" cy="2491105"/>
          </a:xfrm>
          <a:prstGeom prst="arc">
            <a:avLst>
              <a:gd name="adj1" fmla="val 13677330"/>
              <a:gd name="adj2" fmla="val 0"/>
            </a:avLst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4785360" y="4465955"/>
            <a:ext cx="108585" cy="48260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7242175" y="4430395"/>
            <a:ext cx="105410" cy="46355"/>
          </a:xfrm>
          <a:prstGeom prst="line">
            <a:avLst/>
          </a:prstGeom>
          <a:ln w="76200" cap="rnd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3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6695" y="1139825"/>
            <a:ext cx="2847340" cy="52978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265" y="3627120"/>
            <a:ext cx="1854835" cy="178816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821295" y="1707515"/>
            <a:ext cx="334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wmf</a:t>
            </a:r>
            <a:r>
              <a:rPr lang="zh-CN" altLang="en-US"/>
              <a:t>文件通过矢量图编辑器编辑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" name="Group 38"/>
          <p:cNvGrpSpPr/>
          <p:nvPr/>
        </p:nvGrpSpPr>
        <p:grpSpPr>
          <a:xfrm>
            <a:off x="3882073" y="2379980"/>
            <a:ext cx="936625" cy="873760"/>
            <a:chOff x="10472" y="3748"/>
            <a:chExt cx="1475" cy="1376"/>
          </a:xfrm>
        </p:grpSpPr>
        <p:sp>
          <p:nvSpPr>
            <p:cNvPr id="27" name="Rectangle 26"/>
            <p:cNvSpPr/>
            <p:nvPr/>
          </p:nvSpPr>
          <p:spPr>
            <a:xfrm>
              <a:off x="10472" y="3748"/>
              <a:ext cx="1475" cy="13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833" y="4398"/>
              <a:ext cx="692" cy="726"/>
            </a:xfrm>
            <a:prstGeom prst="rect">
              <a:avLst/>
            </a:prstGeom>
          </p:spPr>
        </p:pic>
      </p:grpSp>
      <p:grpSp>
        <p:nvGrpSpPr>
          <p:cNvPr id="38" name="Group 37"/>
          <p:cNvGrpSpPr/>
          <p:nvPr/>
        </p:nvGrpSpPr>
        <p:grpSpPr>
          <a:xfrm>
            <a:off x="3882073" y="3215005"/>
            <a:ext cx="936625" cy="842645"/>
            <a:chOff x="10473" y="5063"/>
            <a:chExt cx="1475" cy="1327"/>
          </a:xfrm>
        </p:grpSpPr>
        <p:sp>
          <p:nvSpPr>
            <p:cNvPr id="26" name="Rectangle 25"/>
            <p:cNvSpPr/>
            <p:nvPr/>
          </p:nvSpPr>
          <p:spPr>
            <a:xfrm>
              <a:off x="10473" y="5069"/>
              <a:ext cx="1475" cy="13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71" y="5063"/>
              <a:ext cx="1115" cy="773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/>
        </p:nvGrpSpPr>
        <p:grpSpPr>
          <a:xfrm>
            <a:off x="3882390" y="2395855"/>
            <a:ext cx="935990" cy="840105"/>
            <a:chOff x="8168" y="3755"/>
            <a:chExt cx="1474" cy="1323"/>
          </a:xfrm>
        </p:grpSpPr>
        <p:sp>
          <p:nvSpPr>
            <p:cNvPr id="30" name="Rectangle 29"/>
            <p:cNvSpPr/>
            <p:nvPr/>
          </p:nvSpPr>
          <p:spPr>
            <a:xfrm>
              <a:off x="8168" y="3755"/>
              <a:ext cx="1475" cy="13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8" y="4330"/>
              <a:ext cx="954" cy="749"/>
            </a:xfrm>
            <a:prstGeom prst="rect">
              <a:avLst/>
            </a:prstGeom>
          </p:spPr>
        </p:pic>
      </p:grpSp>
      <p:grpSp>
        <p:nvGrpSpPr>
          <p:cNvPr id="37" name="Group 36"/>
          <p:cNvGrpSpPr/>
          <p:nvPr/>
        </p:nvGrpSpPr>
        <p:grpSpPr>
          <a:xfrm>
            <a:off x="3882390" y="3213735"/>
            <a:ext cx="935990" cy="847725"/>
            <a:chOff x="8169" y="5061"/>
            <a:chExt cx="1474" cy="1335"/>
          </a:xfrm>
        </p:grpSpPr>
        <p:sp>
          <p:nvSpPr>
            <p:cNvPr id="29" name="Rectangle 28"/>
            <p:cNvSpPr/>
            <p:nvPr/>
          </p:nvSpPr>
          <p:spPr>
            <a:xfrm>
              <a:off x="8169" y="5076"/>
              <a:ext cx="1475" cy="13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0" y="5061"/>
              <a:ext cx="1010" cy="76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数字 </a:t>
            </a:r>
            <a:r>
              <a:rPr lang="en-US" altLang="zh-CN"/>
              <a:t>flip </a:t>
            </a:r>
            <a:r>
              <a:rPr lang="zh-CN" altLang="en-US"/>
              <a:t>动画</a:t>
            </a:r>
            <a:endParaRPr lang="zh-CN" alt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882390" y="2378075"/>
            <a:ext cx="935990" cy="844550"/>
            <a:chOff x="6113" y="3745"/>
            <a:chExt cx="1474" cy="1330"/>
          </a:xfrm>
        </p:grpSpPr>
        <p:sp>
          <p:nvSpPr>
            <p:cNvPr id="22" name="Rectangle 21"/>
            <p:cNvSpPr/>
            <p:nvPr/>
          </p:nvSpPr>
          <p:spPr>
            <a:xfrm>
              <a:off x="6113" y="3745"/>
              <a:ext cx="1475" cy="132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64" y="4327"/>
              <a:ext cx="942" cy="749"/>
            </a:xfrm>
            <a:prstGeom prst="rect">
              <a:avLst/>
            </a:prstGeom>
          </p:spPr>
        </p:pic>
      </p:grpSp>
      <p:grpSp>
        <p:nvGrpSpPr>
          <p:cNvPr id="35" name="Group 34"/>
          <p:cNvGrpSpPr/>
          <p:nvPr/>
        </p:nvGrpSpPr>
        <p:grpSpPr>
          <a:xfrm>
            <a:off x="3882390" y="3211830"/>
            <a:ext cx="935990" cy="843280"/>
            <a:chOff x="6114" y="5058"/>
            <a:chExt cx="1474" cy="1328"/>
          </a:xfrm>
        </p:grpSpPr>
        <p:sp>
          <p:nvSpPr>
            <p:cNvPr id="21" name="Rectangle 20"/>
            <p:cNvSpPr/>
            <p:nvPr/>
          </p:nvSpPr>
          <p:spPr>
            <a:xfrm>
              <a:off x="6114" y="5066"/>
              <a:ext cx="1475" cy="132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64" y="5058"/>
              <a:ext cx="975" cy="747"/>
            </a:xfrm>
            <a:prstGeom prst="rect">
              <a:avLst/>
            </a:prstGeom>
          </p:spPr>
        </p:pic>
      </p:grpSp>
      <p:sp>
        <p:nvSpPr>
          <p:cNvPr id="40" name="Text Box 39"/>
          <p:cNvSpPr txBox="1"/>
          <p:nvPr/>
        </p:nvSpPr>
        <p:spPr>
          <a:xfrm>
            <a:off x="6383020" y="1417955"/>
            <a:ext cx="519938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矢量图编辑器数字</a:t>
            </a:r>
            <a:r>
              <a:rPr lang="en-US">
                <a:sym typeface="+mn-ea"/>
              </a:rPr>
              <a:t> shape </a:t>
            </a:r>
            <a:r>
              <a:rPr lang="zh-CN" altLang="en-US">
                <a:sym typeface="+mn-ea"/>
              </a:rPr>
              <a:t>拆分上下两部分。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添加背景，对齐。</a:t>
            </a:r>
            <a:endParaRPr lang="zh-CN" altLang="en-US">
              <a:sym typeface="+mn-ea"/>
            </a:endParaRPr>
          </a:p>
          <a:p>
            <a:pPr algn="l"/>
            <a:endParaRPr lang="en-US"/>
          </a:p>
          <a:p>
            <a:pPr algn="l"/>
            <a:r>
              <a:rPr lang="zh-CN" altLang="en-US"/>
              <a:t>加动画：</a:t>
            </a:r>
            <a:endParaRPr lang="zh-CN" altLang="en-US"/>
          </a:p>
          <a:p>
            <a:pPr algn="l"/>
            <a:r>
              <a:rPr lang="en-US"/>
              <a:t>click</a:t>
            </a:r>
            <a:r>
              <a:rPr lang="zh-CN" altLang="en-US">
                <a:ea typeface="宋体" panose="02010600030101010101" pitchFamily="2" charset="-122"/>
              </a:rPr>
              <a:t>：前一个上部分退出动画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collase to bottom</a:t>
            </a:r>
            <a:endParaRPr lang="en-US" altLang="zh-CN"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zh-CN" altLang="en-US">
                <a:ea typeface="宋体" panose="02010600030101010101" pitchFamily="2" charset="-122"/>
              </a:rPr>
              <a:t>前一个下部分退出动画 </a:t>
            </a:r>
            <a:r>
              <a:rPr lang="en-US" altLang="zh-CN">
                <a:ea typeface="宋体" panose="02010600030101010101" pitchFamily="2" charset="-122"/>
              </a:rPr>
              <a:t>disappear</a:t>
            </a:r>
            <a:endParaRPr lang="en-US" altLang="zh-CN"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ea typeface="宋体" panose="02010600030101010101" pitchFamily="2" charset="-122"/>
              </a:rPr>
              <a:t>	</a:t>
            </a:r>
            <a:r>
              <a:rPr lang="zh-CN" altLang="en-US">
                <a:ea typeface="宋体" panose="02010600030101010101" pitchFamily="2" charset="-122"/>
              </a:rPr>
              <a:t>后一个下部分出现动画  </a:t>
            </a:r>
            <a:r>
              <a:rPr lang="en-US" altLang="zh-CN">
                <a:ea typeface="宋体" panose="02010600030101010101" pitchFamily="2" charset="-122"/>
              </a:rPr>
              <a:t>stretch from top</a:t>
            </a:r>
            <a:endParaRPr lang="en-US" altLang="zh-CN">
              <a:ea typeface="宋体" panose="02010600030101010101" pitchFamily="2" charset="-122"/>
            </a:endParaRPr>
          </a:p>
          <a:p>
            <a:pPr algn="l"/>
            <a:r>
              <a:rPr lang="en-US">
                <a:sym typeface="+mn-ea"/>
              </a:rPr>
              <a:t>click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：前一个上部分退出动画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collase to bottom</a:t>
            </a:r>
            <a:endParaRPr lang="en-US" altLang="zh-CN"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前一个下部分退出动画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disappear</a:t>
            </a:r>
            <a:endParaRPr lang="en-US" altLang="zh-CN"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后一个下部分出现动画 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stretch from top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algn="l"/>
            <a:r>
              <a:rPr lang="en-US">
                <a:sym typeface="+mn-ea"/>
              </a:rPr>
              <a:t>click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：前一个上部分退出动画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collase to bottom</a:t>
            </a:r>
            <a:endParaRPr lang="en-US" altLang="zh-CN"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前一个下部分退出动画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disappear</a:t>
            </a:r>
            <a:endParaRPr lang="en-US" altLang="zh-CN">
              <a:ea typeface="宋体" panose="02010600030101010101" pitchFamily="2" charset="-122"/>
            </a:endParaRPr>
          </a:p>
          <a:p>
            <a:pPr algn="l"/>
            <a:r>
              <a:rPr lang="en-US" altLang="zh-CN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>
                <a:ea typeface="宋体" panose="02010600030101010101" pitchFamily="2" charset="-122"/>
                <a:sym typeface="+mn-ea"/>
              </a:rPr>
              <a:t>后一个下部分出现动画  </a:t>
            </a:r>
            <a:r>
              <a:rPr lang="en-US" altLang="zh-CN">
                <a:ea typeface="宋体" panose="02010600030101010101" pitchFamily="2" charset="-122"/>
                <a:sym typeface="+mn-ea"/>
              </a:rPr>
              <a:t>stretch from top</a:t>
            </a:r>
            <a:endParaRPr lang="en-US" altLang="zh-CN">
              <a:ea typeface="宋体" panose="02010600030101010101" pitchFamily="2" charset="-122"/>
              <a:sym typeface="+mn-ea"/>
            </a:endParaRPr>
          </a:p>
          <a:p>
            <a:pPr algn="l"/>
            <a:endParaRPr lang="en-US" altLang="zh-CN">
              <a:ea typeface="宋体" panose="02010600030101010101" pitchFamily="2" charset="-122"/>
            </a:endParaRPr>
          </a:p>
          <a:p>
            <a:pPr algn="l"/>
            <a:r>
              <a:rPr lang="zh-CN" altLang="en-US">
                <a:ea typeface="宋体" panose="02010600030101010101" pitchFamily="2" charset="-122"/>
              </a:rPr>
              <a:t>后一个依次 </a:t>
            </a:r>
            <a:r>
              <a:rPr lang="en-US" altLang="zh-CN">
                <a:ea typeface="宋体" panose="02010600030101010101" pitchFamily="2" charset="-122"/>
              </a:rPr>
              <a:t>send to back</a:t>
            </a:r>
            <a:r>
              <a:rPr lang="zh-CN" altLang="en-US">
                <a:ea typeface="宋体" panose="02010600030101010101" pitchFamily="2" charset="-122"/>
              </a:rPr>
              <a:t>，最后水平对齐</a:t>
            </a:r>
            <a:r>
              <a:rPr lang="zh-CN" altLang="en-US">
                <a:ea typeface="宋体" panose="02010600030101010101" pitchFamily="2" charset="-122"/>
              </a:rPr>
              <a:t>所有数字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h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h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x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y+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w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ppt_h"/>
                                          </p:val>
                                        </p:tav>
                                        <p:tav tm="100000" fmla="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 additive="base"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1077</Words>
  <Application>WPS Presentation</Application>
  <PresentationFormat>Widescreen</PresentationFormat>
  <Paragraphs>143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Shape Fill Picture</vt:lpstr>
      <vt:lpstr>Shape Picture No Rotate with shape</vt:lpstr>
      <vt:lpstr> Clock Needle Animation Effect</vt:lpstr>
      <vt:lpstr>谢谢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anshu-pc</dc:creator>
  <cp:lastModifiedBy>anshu-pc</cp:lastModifiedBy>
  <cp:revision>9</cp:revision>
  <dcterms:created xsi:type="dcterms:W3CDTF">2018-05-23T17:15:00Z</dcterms:created>
  <dcterms:modified xsi:type="dcterms:W3CDTF">2018-06-03T15:05:54Z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