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安卓浏览器广告拦截的实现方法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r"/>
            <a:r>
              <a:rPr lang="en-US" altLang="zh-CN"/>
              <a:t>-</a:t>
            </a:r>
            <a:r>
              <a:rPr lang="zh-CN" altLang="en-US"/>
              <a:t>基于</a:t>
            </a:r>
            <a:r>
              <a:rPr lang="en-US" altLang="zh-CN"/>
              <a:t>Adblock Plus</a:t>
            </a:r>
            <a:endParaRPr lang="en-US" altLang="zh-CN"/>
          </a:p>
          <a:p>
            <a:pPr algn="r"/>
            <a:r>
              <a:rPr lang="zh-CN" altLang="en-US"/>
              <a:t>王桉树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广告拦截的必要性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信息与广告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广告拦截的实现对比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安卓拦截广告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安卓广告拦截监控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性能提升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0890"/>
            <a:ext cx="10852237" cy="648000"/>
          </a:xfrm>
        </p:spPr>
        <p:txBody>
          <a:bodyPr/>
          <a:p>
            <a:r>
              <a:rPr lang="zh-CN" altLang="en-US"/>
              <a:t>后续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23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2019-05-15T10:08:01Z</dcterms:created>
  <dcterms:modified xsi:type="dcterms:W3CDTF">2019-05-15T10:17:13Z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