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6C4-6196-4361-BC8C-0022D58AEA0C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1D49-D928-4EA4-93A1-A5928DCF8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7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6C4-6196-4361-BC8C-0022D58AEA0C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1D49-D928-4EA4-93A1-A5928DCF8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99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6C4-6196-4361-BC8C-0022D58AEA0C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1D49-D928-4EA4-93A1-A5928DCF8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09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6C4-6196-4361-BC8C-0022D58AEA0C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1D49-D928-4EA4-93A1-A5928DCF8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6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6C4-6196-4361-BC8C-0022D58AEA0C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1D49-D928-4EA4-93A1-A5928DCF8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95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6C4-6196-4361-BC8C-0022D58AEA0C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1D49-D928-4EA4-93A1-A5928DCF8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21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6C4-6196-4361-BC8C-0022D58AEA0C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1D49-D928-4EA4-93A1-A5928DCF8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88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6C4-6196-4361-BC8C-0022D58AEA0C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1D49-D928-4EA4-93A1-A5928DCF8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77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6C4-6196-4361-BC8C-0022D58AEA0C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1D49-D928-4EA4-93A1-A5928DCF8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2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6C4-6196-4361-BC8C-0022D58AEA0C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1D49-D928-4EA4-93A1-A5928DCF8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31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6C4-6196-4361-BC8C-0022D58AEA0C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1D49-D928-4EA4-93A1-A5928DCF8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8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06C4-6196-4361-BC8C-0022D58AEA0C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1D49-D928-4EA4-93A1-A5928DCF8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41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133" y="530578"/>
            <a:ext cx="1144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AU" dirty="0"/>
              <a:t>Drill hole data is important as it allows us to </a:t>
            </a:r>
            <a:r>
              <a:rPr lang="en-AU" dirty="0"/>
              <a:t>evaluate rock/ore type for mine planning  purposes</a:t>
            </a:r>
          </a:p>
          <a:p>
            <a:pPr marL="342900" indent="-342900">
              <a:buAutoNum type="arabicPeriod"/>
            </a:pPr>
            <a:r>
              <a:rPr lang="en-AU" dirty="0"/>
              <a:t>Dataset captures location, geochemistry and geological (logging) data. E.g. </a:t>
            </a:r>
            <a:r>
              <a:rPr lang="en-AU" dirty="0" err="1"/>
              <a:t>fe</a:t>
            </a:r>
            <a:r>
              <a:rPr lang="en-AU" dirty="0"/>
              <a:t>, sio2, rock domain, co-ordinates</a:t>
            </a:r>
          </a:p>
        </p:txBody>
      </p:sp>
      <p:sp>
        <p:nvSpPr>
          <p:cNvPr id="7" name="AutoShape 2" descr="data:image/png;base64,iVBORw0KGgoAAAANSUhEUgAAAaYAAAGoCAYAAAANe0FzAAAABHNCSVQICAgIfAhkiAAAAAlwSFlzAAALEgAACxIB0t1+/AAAADl0RVh0U29mdHdhcmUAbWF0cGxvdGxpYiB2ZXJzaW9uIDIuMi4yLCBodHRwOi8vbWF0cGxvdGxpYi5vcmcvhp/UCwAAIABJREFUeJzsvXuUJWdZ//t967ZvvfsyPT23zGQyE8g2GczFAEYTgaggCorLA55lAice19J4fsGFWSooESF4UOD3QzgLj4eoB+Ega2GE5KeCGBAMSiQggUCSSTYwuc+te2b6tq91e88fb1XturxVvXt37+7au5/PWrOm9/7W+9Z7qV1Pve/71PMyzjkIgiAIIi8o210AgiAIgghDhokgCILIFWSYCIIgiFxBhokgCILIFWSYCIIgiFyhbXcBslhYWN2RLoMzM2UsLra2uxjbyk5vg51ef2C822Bursq2uwx5hkZMOUTT1O0uwraz09tgp9cfoDbYyZBhIgiCIHJFrqfyNsL9D59M1V5x9UVbWBKCIAhiPYytYcqCjBZBEER+oak8giAIIleM9Igpa+RDEARBjCY0YiIIgiByBRkmgiAIIleQYSIIgiByBRkmgiAIIleMtPPDMFjLoYLcyQmCIIYLjZgIgiCIXEGGiSAIgsgVZJgIgiCIXEGGiSAIgsgV5PywTijOHkEQxHChERNBEASRK8gwEQRBELmCDBNBEASRK8gwEQRBELmCnB82EXKMIAiC2Dg0YiIIgiByBRkmgiAIIleQYSIIgiByRa7XmGjrdGKj0LofQYweuTZM4wTdIPMHbXFCEPmEpvIIgiCIXEEjJmIk2I5pXRrlEsT2QCMmgiAIIlfQiCkHxJ/MqxNFrDY6AOjJfBShkRZBbAwyTDmHFujzCXmMEsTwIMM04ozS0/kolZUgiO2DDBOxqQw6ksiazhwnyDgTxNqQYRpj6CZIEMQoQoZph7IRo0XrKwRBDBMyTEQCMjwEQWwn9B4TQRAEkSvIMBEEQRC5ggwTQRAEkStojYkgckJ4bU/mLk+elMROgUZMBEEQRK4gw0QQBEHkCprKI4gRgV6YJnYKNGIiCIIgcgWNmAhiDKDRFDFOkGEiiDGHjBYxatBUHkEQBJEraMREEDsY2oiSyCNkmAiCSIWmAYntgAwTQRADMWgUejJoxFqQYSIIYkuh6UNiLcgwEQSRK3zDJYsXmAUZtPGBDBNBEGPBRja4JKOWL8gwEQSx46H1snzBOOfbXQaCIAiCCKAXbAmCIIhcQYaJIAiCyBVkmAiCIIhcQYaJIAiCyBVkmAiCIIhcQYaJIAiCyBVkmAiCIIhcQYaJIAiCyBVkmAiCIIhcQYaJIAiCyBW5jpXnuL14SQyAojDpcZxzMCbX1iIrbZ60LPJUzrXqkKfy7GQtb+XZgVrfP/S//+ITfBxj8s3NVVPbYCRGTJxzmJYD03KQFtsv6/v1ptkObS2GlXYrtbyUYy1tmOSlnnkpx1raMNkp9RxFcj1i4pzDdly4rvjb5YDtODB0Bapk9BR+KolfBP5nmZ4XjTGWeLKKa1np0s7XT9tstbbettlqbdD2pr7YPC1c9nHsCyKdXBsm03IBcAAs0pmm5aJYUMGARCeHLwSZJrv4t0KL62ma7IIOa1npBjlfWN9qLavd/P+H3d5Z2qDtvRl9Eb8ewlpWukG1PFz7sjzz0BfD0Mg4ZZPrqTzRuckOZP4/Seem/aC3W4vrWVr4GFm6tHMOqq2nHqOirae9N6JRXwyvL9ab56j1BZFOrg0TQRAEsfMgw0QQBEHkCjJMBEEQRK7ItfODwhjiDpacc3AAlu1C0xQosYXM+N/+fG4/3j950fopp//3qGjhegzqiRU+Pk9aP/Vfr+bXPw99sV1a/DexXX0xDI3WmbLJtWHSdQWuy2E7Pc8Z2+VodWy4LoehK5ipFqAoLHCRiF8EG/UM2ogW1tejhRdkNyvPfjVfH4a23jb1b87b2RfbqYWNc1odB9VG4Xfx8MMP4z3veQ9UVcX111+PN7/5zZF0J0+exFvf+lYAwNTUFD7wgQ+gVCrhox/9KD7zmc9gZmYGAHDnnXfi0ksv3VBZfF2m3X333fjUpz4FTdPwm7/5m7jxxhv77gtCTq4NEyCiPegMaLQdWLYLy3YDzbRcnL3QxuxUAQVdlXrcpD2hrKUB8qe27dJkDON8vr4RTVbuceqLrdJ8faf2xTvf+U58+MMfxsGDB3Hrrbfi+PHjOHbsWJDu4x//OH7u534ON998Mz74wQ/i05/+NN70pjfh+PHjeN/73odjx44NvS8WFhbwiU98Ap/5zGfQ6XRw880344YbboBhGIl04XMQ2eTeMAGiM+2YUQpjOy6Khrwqa93Y408zxMZJa/Os9qa+GIx77rkHX/7yl9FoNLC4uIjbbrsNP/MzP4NvfOMb+OAHPwhVVXHo0CG8+93vRrfbxR133IHV1VUsLi7iDW94A2666Sa86U1vwszMDFZWVvBHf/RHePvb3w5VVaFpGt7//vdj7969eO9734uHHnoIAPDa174Wt9xyC37/938fhmHg5MmTmJ+fx3vf+15cccUVuPHGG3H06FEcPXoUd9xxR1DWW2+9Fe12O/h86aWX4l3vepe0Xo1GA6Zp4uKLLwbnHDfccAO+9rWvBYYJAC6//HKcOXMmOH7fvn0AgMceewx/+Zd/iYWFBbziFa/Arbfeiscffxz33HNPpDwA8FM/9VO46qqr8Oyzz+KFL3wh3vOe90Su3zvuuAPPPvts8Hlqagp//ud/Hnz+7ne/i2uuuQaGYUDXdVx88cV44okncOWVVybqREapf0bCMBEEkU6r1cLf/M3f4MKFC3jDG96An/zJn8Q73vEOfPKTn8Tu3bvxoQ99CPfeey+OHTuG17zmNXjVq16Fs2fP4k1vehNuuukmAMDP//zP45WvfCU++clP4tixY3jb296Ghx56CMvLyzh+/Dief/553H333bBtGzfddBOuu+46AMCBAwfw7ne/G3fffTf+7u/+DnfeeSdOnz6Ne+65J5hK87nrrrv6vjk3Gg1MTEwEnyuVCp577rnIMfv27cMHPvABfPazn4Vpmnjzm98MAHjNa16Dm266CZVKBb/1W7+Ff/u3f8ONN96YMEoAcPbsWbzlLW/B4cOH8Za3vAX/+q//ile+8pWB/p73vCdyfPzhqdFooFqtRsrZaDT6qiORzsgYJhGaiEsDufpzw/REQuxEXvKSl0BRFOzevRuTk5OYn5/H/Pw8fvu3fxuMMXQ6HVx//fV4+ctfjo9//OP4whe+gImJCViWFeRx5MgRAMDrX/96/NVf/RV+/dd/HdVqFbfffjtOnDiBF7/4xWCMQdd1XHXVVThx4gQAMWoBhJH41re+BQCYmZlJGCVg7RHT3/7t3+K+++4DALz3ve9Fs9kMtGazicnJyUh+73//+/Enf/IneNnLXob7778fb3vb23DXXXfhlltuQbVaBeccL3/5y3H8+HHceOON0rbbv38/Dh8+DAC45ppr8NRTT0X0tUZMExMTiXKGDRUxGLk3TK7L8b1nF/H404tQVQUvPDSNXZPF0BEcK00bqy0bM9UCioYamSsOEzdcvi4zannUxqUOeSrPOGiPPfYYAODcuXPBlNa+ffvwF3/xF6hWq/jyl7+McrmMj370o7j66qvxK7/yK3jwwQfxla98JbH28aUvfQnXXnstbrvtNnz2s5/FX//1X+NVr3oV7rnnHvzqr/4qTNPEt7/9bfziL/5iJF24PIqSfAuFc4677rorkSac7uabb8Yb3/jG4Htd1/HMM8/g0KFD+OpXvxqMiHwmJycDA7Rnzx6srKyg0Wjgta99LT73uc+hXC7jwQcfxOtf//rUNj179iwWFhYwNzeHb33rW3jd614Xae/wiEnWF1deeSU+9KEPodPpwDRNnDhxApdddlnq+QZ9eL7/4ZPB3+MYaTxOrg3T2QstPPTEPEzLhcsB13bxxNOLqFZ0XHZoGgVDDY7lHFhc6UJTFcxMFqCpPc8mofdGVfEf42Zqvi7z8OlX8/Neb7p+tHg9srRwOTZbG5W+GKa2WX1x7tw53HLLLVhdXcU73/lOKIqCt7/97bj11lvBOUelUsH73vc+MMbwrne9C//0T/+E6elpqKoK0zQj19yxY8fw1re+FaoqHvD+4A/+AC960Yvw9a9/Hb/8y78M27bx6le/GseOHUtcq4xFvUk32hd33nknfu/3fg+O4+D666/HlVdeicXFRbzjHe/Ahz/8YfzhH/4h/viP/xiO4wAA3vGOd2BiYgK33347brnlFhiGgeuuuw4ve9nLcPz4cdx77714+9vfHjmfYRh497vfjTNnzuCqq64KPOr67Yu5uTm88Y1vxM033wzOOW6//XYYhpF5nYY/E3KY7CLJC3//pe9zV1I8TWV46RX7UvdnOrC7DCD9yUymhXXSNleT6Wv1hX9MnuqxlVpWm4TT3XPPPXjyySfxu7/7u0Pri7y1zSBas9nERz7yEfzO7/xO5Pvrr78eX/3qV7e8nGwdlunvv/hE5C44LiOmkd2PKa3vxIu32QZVltb/LuuaGAUtL+XoV6O+yI+2U/vCdV38xm/8xpaUYyMaIcj1VB5BENn80i/90nYXYSTw16LiPPDAA9tQGmItcj1iIgiCIHYeuTZMbsr6l8s5mGSfJgDCC2INstbVRkHLSzk2ouWxTNQX+SnTTu+LnU6unR++/b0F/uTJFbiu8MoDAMd10erYaHcs/PRLD6NUUKFrwjvPr4uqMOyeLkJVlMBBYhBvp361MFlaPJ80TXZMP+kG0cJlHUbbbLWWVb/1ts1Wa+Gy5qlNt6svsn4PWek2QwuXdUjtNrDzQxqj5hSR5fyQ6zWmXZNFTE8U8Px8A6cWGrAcF99/bgnnlsRLet97bgk/emwfXnb1RVAUBscVLp62A5xcaKJa1jEzWUwEePUvGJk3kuwH1I/ms5aW5q2TVp71pNsMLd42g2phfSOaX9b1aOE6Zmlb1aaDatQX0bTj1hdEOrmeygNEENeL91Vx5nwTX3/0TGCUAPHy7dceOY3vnliA7biJJ6DVloWVRheMrW8r5vB3edFkdchjOcPlldVBlpb6gvpiUG3U+4KQk3vD5ONynrrm5DgZ87nDKhCxY0mbAiK2HuqL8WRkDBNBEASxMxgJw2Q7Lp49dR7NVluqL6128fx8I/H0xDlHo2Xi/HKbnqyITYOmY/ID9cV4kmvnBwB4/Ml5fOwfHsJqswPb4SiXCpjbPQtd12DoCmanSjh9voX5pTZmJgp46bF9mKwYsB3hvee4HMpKF/OLbRzeN4lyUVQ5bKh8z5/w52FrgHzROCudT1q6frXwd1utrVXHvPVFmuZDfbG5Wr/1GJe+IOTk2l38d//sPv7EU/MwLSf4TvQpw9XHLsF0tRzpZAbhLPGjx/ahWjES+TEGHNlfxWSl4H1e+yKX6cPW4vp2lmU9WljfqMaYfNfP7a7jVml+/bezLzajHhvRsn4TeSrnWlpYD/Vv39apX3fxtcibO/nIuovHjRIAcA4YuoqpiVLywoXo+ImyLs2Pc6BaKUg9kYDk01xY30otXq5+yzpOWvzv8Hd56aetrv9W94Wvj4o2SB238/om0sn1GpOaEj0cEEYmVRtCWQiCIIitIdeGiSAIgth55NowDTryocEyQRDE6DLUNaZarfYHAH4BgAHgLwB8BcDHIGzOowBuq9frbmrhVAW6psKyo+tMptlBp9NG0dCh6lEnB5cDzbaFUlGDKtniud2xUSpoiU0Gw54zaYuuG9GA9XvqbJVH1WbVcTO1tPWEre6LfjTZOTfa3sOsf540IL29B0knS5vHa5/WmrIZ2oipVqu9AsCPA7gewMsBHALwZwD+sF6v/wTEwOZ1WXn80W/+NH7i2iPQNQWMAeAObLOFJ/7zU/jgHb+Cf7/vU7DMLjjv2TYG4MFHTuMHzy0lwhQZuoJT5xpYWGrDcTlcL7Ye5xyOy2E5PIi3F/4HiB+Bf7MYRAPkP6zt1ML/hqH55xxE8/Vx7It+2tQnD32x0fYe9b4Yxu+CyGZo7uK1Wu1PIUZGxwBMAvg9AP8A4GC9Xue1Wu11AF5Vr9dvS8vj+FMXOAAsLDbwp39+N55/6nE89Z1/gWubwTGT07txy1veh11z+6GELgYA0DUFL758DyYnCigaKpSQpjCGvbNlFA0VjmTMpioMCiMvGoIghkLfN5Z/fuBJrkhmf4bBq3/ski05j0dqGwxzKm83gMMAXgvgCIB/BKDU63XfEq4CmOono7mZCeDcf+HEQ19OaCtL5/DsD76Lub1JH33LdrG40sW+2UpCcznHasuEphbTp9EyjFL8yXbYWhZbXZaN1CFP5dnJWt7Ks5O1tWi2zLUP2iQWFla37Fxzc9VUbZiG6TyAJ+r1ugmgXqvVOhDTeT5VAEtDPD9BEAQxggxzfPhVAK+u1WqsVqsdAFAB8CVv7QkAfhbAfwzx/ARBEMQIMjTDVK/XPwvg2wC+AeCfANwG4HcA3Fmr1b4G4an36X7yevr0MqZqr8N1v3A7ShO7IppenMCjjzyGf/z0J7C8eCGidS0H//6dU/jE55/AwmIyAGzXdLCw2JJEl+AwLQftrg0ntgDFuXCQcHnU2yespxFfkF2PlrZwOmie6ynvZml5KUdY28w2pb6gvhhUI6LkOlbe1x89zT/3wJN48vklWI4LcBeOY+PEtz+P7z90H6b3HkGhvAvM20KdKSpedOWLcfVLb8BKy8VKy4RfPU1leNHRWbzsmgMoF3Qw5i8hiXnfYkEVMfQ4B+fROWFFYTB0NShXoHnrUPEAFb4nkv+3n6ZfTebqutE819Jkxw6ixdksbTPKNox22+72Hue+8PUx7Yu+F5w2K1ZeP2xlPL2RjZX34bu/Bcdx4frdwhSomoGjV74SzZVlcO4Ehsd1OeDaeOyRhzB54BgKxRLC14TtcDzy5Hn8+JX7PaMUbZNO10FRd6CpyV0xXceFo7LA6y/QvAuPMwaGaJ7+RSn7sa2lAdiwFv6uXy2e76Caz0a0eDn9vwdt0zz2RVabDppuGH2xle0d19LaZiv7Yhi/CyKbXBsmVWGw7OT3vqGS9a/ruND0Qs+YhXAcjmpZT1wo4fNJNcbAkLGFMweYJK6f/0NLS5emRfJO+X6tp9v1njNvWvj/7SxLvExpabO0Ua5/nrTwMWnfj8rvIq/c//DJxHfbEZU81yGJCIIgiJ0HGSaCIAgiV+TaMDmy+TgAjGV4G4Ej853qYUzvbmBknjXfnFrHAdIQa0N9kR+oL3Y2uTZMP/Ojl/Ti5AVwKKqOybmLAcYiwVgVRQHnHE/XH4bj2AhbIeb9u/+h52HZjnCW8HP0FirPLbfhuK5UM20nsqAZ1sIx9+Ja/O+wLvs7znrSraWllWcna/202zC0vNQ/T5qsrdK0cegLIp1cu4sD4KfONXDXZ76DHzy/CMty0Fw5hwsLJ8FdF45torV0CmZ7FRxAoViFXpmBoqjQdAOXvPBFmJzZA1VRUCpomKoYUFUFBV3BtZfvwZH9k1AUBst20epYcDmgMGD3VAlT1UIwEOKhIZGmMuia3J4zIGIow4uc8XbuV4vra3n4bMY5SZNrcZ36Ij/tPYJ90fc8y1a6i8sYlvNDlrt47g0TIDr2t/7Pv8fDx5+EbXYSB3Wai+CuC1UvJLTLX3Q1jhy5NPIeks+xozO49KJpuJI2mKkamJ0sS73tVAbourJ+7z6vLoNoWQya51ZreSsP9UV+yrMD+4IMU4ZhyvVUng9jDEXNkRolANALFalRAgDXNqVGCQCabRu2LLQ4xHtPPGVBKtemnBg6OX+Y21FQXwyX7XAVB0bEMBEEQRA7h5ExTLt3TWLX9IRU49wBUp6cLMtCs9mUao7jotm2pJrrcnQt+WiKcx5xkEhotMA51uT5BcmdBvXFeJL7NSbHcbHU6KLVsWHZDj7z+QfxD1/8L9i2A85dcNuEHWwc6F2k3sWqGwUwRYeiKDh06CAuu6wGXdeFpjFoqgKFAXt2lXHZxdPQteiUHwNQLunYM1OGpioJY6MwwNBVKArzDFI0raYpkc0JN2MhdwctDg9Ni+t50uL6uGtxPU9aXN+Jzg/DnMobWeeHlabJGy0rsqZjmhYarQ7e8d8/gWefPw1FYcHoRWEMLhfu5JpeBFNYMJBSVRWMMbzkJddi/965yIXj71R77OguzM2UE+VgDJibLqFaNrzPXlrOAcagqQyqysTik6f5i50KAzRViaSTtTmLpUv78ayVdly0cBtsd1lk2rDPmff6b4XWb1vnoazr1dg6hno70TDlOlbeais5zWYYOli7i5OnzwJAZErN965T9SLAekYJABxHbG2xd2428ZTkcgCcY2pC7kDBOVA0tOS0gfeZMd9GsZAk/laCY5Ja/MYT/zvtsyzdMDW/rFupbaQsaflspuZ/3gl9sREtXo/1aP3m6X8epb4gssn5GpP8QcF1XWiq3NNuLbIujGxtwHzZRs4p1zY7v7W0UWMr24f6IhvqC2IQcj1iIgiCILaPeLTxrXIfz/mIiSAIgthp5NwwyYfRBUN41ilKsvj+yFuWkjGGrmmmunKblpPqBm476Vubc57+ol+W5qdfr7bR/NLqMc5a/JjN0qgvqC8G1Yh0cm2Y9syURBBX7zPn4v2htsnx3379V3Dk8EXQ9d5sJOccttnG0vyTsLoNcB56D4kxaHoRD3zzCZyZX4QTi/jAOcd/PnIaz8+vwnHdyMWjqQytjoWuFQ3kyrl4Z2m1ZaHdtRMa5xy27cKyXakWXiSNX8iMsWDxVZYuTfPTZmnh82y1Fq9jWv3Dx8raZr1aVnv3o211X8Tbajv7YrO1fvtCVo9x+V0Q2eTaXRwA55yjYzo4t9RBu2vj6dPL6JhOcMD3TzyDv7/38+h0O+g0FuE6PU8+zSihOnsIqqqjUNkVCVs0OVHC1ceOoljQYbti1OMzUdJx7Q/NoVLSUS0ZMEJx8RQGlAo6VJXBtBw4UduHSlGDpol3nlhs3KapinArR3JRNdwPedbCep40mT7uWljPkybTx10L631qfXtVbHesvDCbucY00rHyGGMoFTScWmjgiWcuRIwSALzw0sO47Mg+tJbnI0YJAGyzDce2UJ7en4ilt9Jo48SzZ73RTPScjbaFZ880MD1RQMFQIxeay4FW10KrYyMeZo9zoN0V04FxowQgGKXJLlz/uzTN/7fedJutxY9ZjzZMr6k8tA31RX7aZpT6gkiSe8NEEARB7CzIXZwgCILoi61yHx+JEZPrcuzZVcJFcxXER8OW7WJi9mLUXvQSKLGXbjl3sbLwFM4++U04thXTOM7Nn8Ejjx6HaZqI0+7aePTJ8+jGpg4551htmVhYbMG2k0FeFQbYjivd44kDsFK0tRjWWmBWvputbeW51tLyCPVFfqA22F5y7fzAOeedro22KbzhXC683L733BKWVrs4fa6JE88vg3MOx3Fgml1897/ux5mTT8Gx2jBby2AMYEwBmIK9l/4oqrsvgeuYnibWgpii4PLLa7j40EHomoqJkg5FYWBMhBS67OJpHDkwCct2sbjSgeOInZoYgKkJA9PVIhSFwQhtA89YL04eYyyy1BnX4n0g80oKHyfzroqnzZMm07O07SxrPxr1xfaXdQz6YiSdH+JsZMQ0skFcl1Y7XPZaUdey8f/+w2NYbphwYgfYlokv3vsRrC4uIOIuDkBRNcxdci2KlenEBaOpKm74sWtx6OD+xCKlqjBcNFfBrslioiwMwO7pInZPl8TnSFoOVVGgaUpC49zT1umlt56bymZoWWUZpubfcAbNM66PmrbR+udJi+v9annu3/WUNeX6JsM0ql55aS+7mpaLlWbSKAHiIlhZnE8YJQBwHRtGqSp9irEdB/v27pZ6zjgux0RJl5aFA6iWDTAm85pj3sgrqYnvkJIufIwsndyYDUMLfzdKmqyOw9CoL4bXF+vNc9T6gkgn14Yp+zEhvXOp2wmCIEaXXBsmgiAIYueRa3fxrJFPpvfLgOfL7UQuQRBEDgm7j2+m63iuR0yqmiwe5xzlgoZDeyegS3RF1XDRJVdA1WRrQhyNCyfhuo5EA77/g6dhOw7ioSA455hfbCdi6PksrXbhcnmcMzsWJy+suS5P1fz/ZVpYH0WtnzqOipaXNh3HvlhvOfPSpv1qRDq59srjnHPLdtFsi+3VRacicNc+8fwS/uVrT6NrOSL6NyAMAYCFU0/iW/9xL8x2E45jg7sOzE4T3LVRmNiF/S+4DnqhDKaoETs0PT2JG667FpOTE9BUBa4LNDsWTMtBqaDhiiO7UC3rUL3I5uWihoKuQlUVTFUM6Hov6KxpubAcDsaAiZIGQ++9Z+WG4vMZWs9zDxBhj5xgu3jhFRjGXzyV9d0wNZmeJy2sj7sm0/OkhfVh1HEM+mIsvPLCrHfENLLu4vBm1zjnWFztwrZdxB3xbMfFJ//lcZxcaCY013XwwOc/hjPPHIdjdWNZM+y99KWYnDsM2TVyzVXHcPTI4URsPgB4wcEpvPDgNMolPdg63adgqCgXNdg2T0wNGhpDpaRD1uQKA3RdTdTBR1fTvfc4T7oVD1sD5N5Fw9A2WtZx1wDqi7xoQN9tSoZpVN3FffzOlN20NVXB7umyVFMUFTOz+yVGCQA4Oo0LqVfH2YULaHWSESEAYLVloWhoCaMEiEgUpuVK16tsh6e6wIdHSTLy5mKaVZ40bZA0xNpQX+QHatfNYSQME0EQBLFzGAvDxBikoxdPBVNUqcK5m9gqI6zZtp16zrTRzVqLm1utEQRBjBq5X2PinMO0HHQtsW9SN7T9ue8MYTkuOqaNf37gaZw4uRxopuVgtdGEbXVx/Gv3Yv6ZR4KMzfYqWstnAQCHr/pZzF1yNRgTdtrqttBZnQfnDq558Y/jssuvDLZx1zUFu6pFqCrDxXuruGhuAoriTzXywPmiaKgoF/XQG+BijUlRlGgMPa+svp1TFEDX1Ijmx2ViDDD0qGaH4vZpsXWocN/GpxG2WgvrWVoeyjruWlinvtg2bezWmNJIW3saWecH23F5x3QizgKccziOi67pwIkV3bIdnFpo4n/++wmcPre6qSUdAAAgAElEQVQKx+ltAujYJprL83j4Sx/D+ecfg9ltgrsibJGqGyiWZ3DJta+DoiiwOo3gYtJ1HcVSGTe84tW49MjFKIY2DlQUYWBeeGgaEyU9sc7FGFApGagUVWhqOF6eMCUqA5jCAITjonmawgJvPF/z//fDHHGZxoQjRc8gssQPI3xTGlTzy7Xd2mbVKc5WaNQX2X0Rvq7z1N6b1BdkmDIMU65fsG13kx5x/o1ZGCV/rCDQNRUHdldwemEVdmx7WVUzMDl7ERaefQS21Q6MEgA4lonmyjzay2cTsfQsy4JlLWNuphIxSgDguoDpumKbC5cLSxSCczFKCo+OvFoIHQzwkvX00EiJi+/DRgYQIzMGucY5B1Oi54uMvmJeRYNqvh6euoyn3YgWL0O8POOgZbX3etL5+rD6YrvaLfzdsNt7q38XRDZDNUy1Wu3bAJa9j08BuAvA/wXABvCFer1+Z1Z6WacLWOz/qOS6yQCuvmhbnYhRCp0MimakXjSlUjGlLGLUFDdKPgpLd/MGOPzpQ2lp+3+o6ivNMEcBsvNuROunLnnQhtWmWeXY6r5I/x32V96t0oZ5fQ+qZV3fRDpDM0y1Wq0IAPV6/RWh7x4G8L8AeBLA52q12o/U6/VvDasMBEEQxOgxzBHTVQDKtVrtC9553gWgUK/XTwBArVa7D8BPAUg1TFv9ZDGUs2VmOtgT45rZZqXLydPtWloWeSvnTq5/nrS8lWez7l+VshE4X40ic3PVdacZpmFqAfgfAP4awAsBfB7AUkhfBXB0kIyTMRV6iIuBASnHKKoGJyVWnus6qf7zpmmlDs0dRz7XDADcTZ+S5OitIyXFLA3gTG6csqavZXPew9R8PUsbJO1W12M7tEHabFh9Qdrm/y7WQ7Mlf9F/VFhYWJV+n2WwhmmGvwfgb+v1Oq/X69+DWGvaFdKriBqqBAXdL174bit2fp0oaYllHc45VIXh137+GKYmCtBD8eeYdyP/qTf+KSZnL4Ju9HajVVQViqLh/HOPwbHawpr4mqKAKQq+8KV/x7nzi7F3mzgc18XXHjmNM+easO3k2tVSs4uOtzV8uJyciygQfvBXX/f/9z384prsXyRPzuFIgsPKzr8eLb6g24/m3wiztEHKNmi6frV4m26mthnl3uq+GFTbaH3D+rj1xU5h0IjjQ3MXr9Vq/weAH67X6/+tVqsdAPBlCKeH18FbYwJwZ71e/3paHlzgBWn1CgxA+BqITm91bXRMN3KjB0QMvQe+cxJf/MYzcBwu3h/yvNVc18H3v/k5PPTFv4ZjmyhPzMKozMB3RChO7EJ19yVgiorixDSKld1g3lD6kkMHcMOP/QgMQ8dKo4sz51vBy7YXzVVww1UXoVQQRtN36wbE+09TE0bgAh5/klL9nW6xvveRmG9xZXl6ZZBpWXn2q8X1rdbWU9Zx1+I69UXu+6LvodQou4tnGaZteY+pVqsZAD4G4GKIIc/bALgAPgRAhfDKuyMrDx4qXNe0wbl8aLy02kXHkk/P3ffgM/jqd05J033/W/+C733znyFrguruI9j/gmvB1EJCm52dxeVXHIPjJvPcO1PCq3/sEuh6MtqEqjDMThdTo1QUdWE41zv8Z0p6mjwFf92Ocw6rHmnkqZzUF/kpp0Qjw7Qd7zHV63UTwE0S6bpB8su6MLOu2XCkhDiaUYKi6nBsWVgiDkXVpStVjuPCsl0oklBHLsfAGw4OYpSIrWfQGyWx+VBfjCej6+pBEARBjCUjYZiyphvFE1NyMz2hAbNTRdQunpGm3b17Dpcde7F0yMUUFe3mkvTcjuPg3MKC9EVe03bw+NMXEpEnALE54GrTlG594a+luZLzcd77t158RwjZ+WS77hJrQ0/o+YH6YjzJdaw8zjl3uQhUCu45iYeK67riZs7FsbAdjo63FsW9KTWXi9h6Z8+38D+/cgLnljvQNQUHdldQKqhwbAvLF+bx2b/7fzB/+lkwRcPk7EGohQoUVYOq6qjsOgi9UAEAqJoGQARj1TUdlxy9FFNT0+L8riiDqjIYmoqffPFBHNk/CUA4Y4R3pd01VUKlKGZSHYdH4uyVDBWGrgBggWu8WF8TOgPr/Z2yu63XfsF3YacKl/e2dfePV0PrVHlaVN9uLawPqm1VWcdNy9LHoC9ojWlUg7ialpMone9uaVoOHBeRO7Zfl0bbQnzA4rrCjfpL//Uslla7gbealxC2beH+++7F008/CUVRIqMTxhgmdl2E8tQeCG/AnqYoCvbs3Y+5fQfBWHRUo6kKfujwDH7sh/cl6sYAlAoapqsFyK5RTWEoeYYrfpEzBqiRoLA9LXKORDoR5DVOTxMGb9g36n400c48ovVTx3HR/PrnoS82Uo+NaJvg+bZlWljv8/oea8PUj5v4yAZxdSULm4yJqNqB4Qnp/o9ZMosGRRHBX1dbZtQoeXlouoHTp0+DsahRAsTFVKhMA2AJzXVdVKdmvOOimu24uHjfhLRuHMIxI+3BSU0Efu3VMRgtSdrGL+8gWtwobUaeg2qy+vnfpS14b4e2kTqut/7b1Rd5au/t6Ith9S+RTr7XmLb6OSHjmmEDhg8a/EIcuYckgiCITSHfhokgCILYceTbMI3IqDdzmY4GPgRBEOsi14YpvAAeIcMScM6lC/yeiqlKQepazhiwe24fdF1PaIqiwOw0IbMyisLQbKzKFzwBnD7flLqOw3PgcFPcuWXx7vz6+d+tRwt/R1q6JmvTLI36Ij/9NGp9QaSTa688zjm3HVdEUwiV04/m7Wvgwqk6vOjYNR10LN8g8MCWuS7HD55fwqNPngd3e27aRUNF0VDx6CPfwf1fug+O48BxbHDOYBQr0EuT0IwSCuXJwGuPMYZCaQKl6ixKpSJmpqqeY4Uoh6EpKBoq9s6W8dIr9qKgq1BVBZxzWLaL1ZaFoqHi0N4qDE2FovQMseOKgLSVkh64cnOvnq4rPPM0TQk2IgzSedvJq55reFjjvru6gojWc35g3s640X7I8jby9a3W0srTj3ffqGn91j2ez1Zp/ZZ1vfX39THtC/LKG1V3cXhDFJeHRxexAziHGYrqHe5v1+VYbZnB+0NhOqaNBx85jaXVLsolHWpov5NOp4PP/uO9eO7ZZ6CXpqFq4VEUQ3lyF/RCBZWpOWh6NJbe9FQF1UoZpYIqdrYNygX80OEZ1A7vQrNtwYpFIp+dKuKiuQlRx1hZDU1BpaRL66EoYut213UTbcOY8O7jknRAz3iJY6PXiD+olP1+ZDeQnaLlrTw7WctbedapjY1hGjSCeJZhyvVUno/ChJu2zIYyxoJRQ+LmqjDPJTtJ0dBw6cFpTE0UIkYJAIrFIq685qWY3HUgZpQAgMN1HEzNHkgYJQDodExUilGjBIiyP3VqBeeX2gmjBACLq11YjitdkjJtV2qUAGF8bduRtg3ngCubRgyQt5ufdlBvwzRts/PbDi2PZaK+yE+ZhuOhu/MYCcNEEARB7BzIMBEEQRC5YiQMk+ty9FwKkqgKgyqpCefCgaBc0KSeegfmJnDdD+9Htawn0u3ftxevfe3PYW5ud0RTVA1Tuy+CosqDZjCm4OT8Klqd6FYarstx8uwSPnXfozjx3IXIoijnHCuNLv7zO6dwcmE1obkux1Kji3bXSl2EzVorTPMMMi0HpmVLvZhcz7lEpvn/p51zvd/nVdtMT6zNKtNmaXkpR7/aOPcFkSTXzg+cc25ZTsIrT0Tglt+MHS8mXrAmw3vOBKbloms5UD2HgSA/l+PkQgPHn7oAyw6t83AO23HwzDPP4oH/fBB6aRq79h2BooZDCYkgsaqqQtd1z7NOOB4UDQ27pkromjZOLywHRkbXFMxMlnDjS46gUjSw3Oh6kb7Fuli5oOGKo7OolnXEl5YUBlSKuvDIU3wvumRbMIaE5v8t8uReHcT/qiraxM+GsZ5HFENvJ1wepO1//n/YXmJ58traDE12bJq2kXYbhraZbePrY9oX5PwwqrHyuqbTuzmG+pFxBMYj6U3GYQofcgAMYL1gQoa3Q6yfp4+qMhzcU8VTp1dgNsxeZoxB0zQcPXIJlro6Liy1ABYdmjEwGIYBVRVOFv51yLnw/Hv65AW4btQ5wbJdLCw28e0nTuOKo3sQHgu6LkejbeG5s6uoHZ5J1M/lQNdyUDDUSP3DP664R53/v+/xF62/+N9xOFSFp+bZM1jRsWs4r3hZw6Oq9Wo+/abz+3UrtbSyDlsbtE23StvM9g7Xf7v6In7OzegLIptcT+XFDYiP/5Vci95wZZosnaIwtNq2tBxMUdDq2AmjBAjzp8rmEdEbXciuQ86ByYmitJwAUC5qqSMSWWTxoKwZdQyPgmRaWjpk5rlztbyVZydreStPP9q4cP/DJ3H/wyc3Nc9cG6YtZwjXy3hdggRBEMOHDBNBEASRK8gwbQJpkRUAJJwX+k3HecZcNM1RbzlpfUHrBVsP9cX4k2vDpKrJxcnwQrxMA7zpM3Fnj6XzP/vOEQh9Bq68dBaamtzllXOOyy7eDU1VpAFg/fm6+NQxY8BEuQhNVRKbEzLG8NzZFXRN2/MyjHLmfBOtjg3HjUZu4Jyj1bXR9UI0xTV/p974j9T3xou2Q0/jIS3Z3r2t2KVaRrr439uh+d9tRIv/3Y8WzndQLa9tuhV9EWfc+oJIJ9fu4gC463JYlhN4kwFRr5iwK7njcJjhEDy85yrOOWA7SWMEbwtATRMeQKbl4Ls/OIdnzzTEDdflML2QP7bj4tnTizjtvWvEFAWFQgGqqno3bxeO44AxQFUUzE6XUSzo4JxjcbmJc4uNwPV6965JVEoipNGuyQL2zVYCo6f7ruCMYfd0CUcOTAZax3SCkEaVooa56VJg9EzLge0ZK1VhKOpqYCwtxw129mXw4uTB93xCcD4AEcPMebil4AWUFZ9dHh0RaiEt3E9+X4UZBy1v5Rk3La6PWV/0vfycd3dxn/W6jY98EFfOOUzTkcaR45yjaztwHC6dNhPfyz3jGBM34fBN2eexJ8/jkR+cixkzwfyFJp47uwKmqIl0qiI86iolI6FZlo1Gq4uJcjGhGZqCK47ugibZUl1VGH74BbulMfYYA/bvriRGT+F802YMC7oirTsAYZFSvZ+AtN+VytK9FEW2cq/AUdKyyFM516pDnsqzA/uCDNOoB3FljKV2I2PihdbMtZwULT5SCFMupr/iVSzo0A1dmk5RFKlRAgBNU1GtlKSa2OYiaZR8TWaUAH8kmB6oNS34K+CPllJ+SKmpAJ4RF3YkfkEbJOcPczsK6ot8MOhLtmmMhGEiCIIgdg5jb5jEOkqGlpJOYQwT5eRutvDyKxnyERXnIgZdGrqW9jKuiPiQtuh7YaWTqnW6yXh3vpa2Q274GLkw2NNo1uLuuDzdjtsLkqMM9cV4kvs1Js6jXmbhzQI57+1i6x8XnrlSWS/Gm2W7MO2eaGi9vZrCsfU453AcLy+X47n5Bh7+3jxMbzdcVWHQNBFTbrnRxYmTyyK+nndDdhxhlEoFDTOTJWiaOIehq5gsG2AMsG0Xi6udYP2q59Qh0h05MIVKSRjFTtfG/FIbjuOiVNBxTW0OuyaLXrlddLs2XA5oKsOeXWWUi3qQZ9ihT+x2603fAdBV1pvGDLwKvdhensND8JNna79tzz1HkaDtvXYK8lwjrez7jWhxfRy0uD4qWlwfBy2u73Tnh0Gm8kbW+cFxhCN1eOHQL2/XtIWXWWiRPvDO87YlB5I3P9PmMDQFjEk0y4kYLwCB+/U3Hz+D+cV24mJ1XBdPnVzGmXONiNs3YwA4MDNVwqG9kwmnBs45Gi0Tqy0zsQamMGDXVAnlooZW147oisJwYLaM2uGZRDrfsO2ZKXvnipgXb6SnBqO2cP3jZUtoofaKtxsPGfV4++i64m30KMkzUvZonmGDlmbAtkPbqnMOo/5ZeeaxvdfywstTWdersXUM9XaiYcp1EFeXSwK4ej+gYL0/pgHCMy7txlfQkwv+/mfLTva/ooiRRatjS0cNqqJgtdlNvIvkf9w1WYKuJXfRZYzBduTegi4HWh1L6kjguqJN/P/j51Qi30V1VWHQtaSDRfymJGtvReKYER8NydqHSbS0v/vV4jfQ7dD8z3nS/LJutRYvz2Zp/Z7P/5wnzS9r1vVNpJPrNaa0wdywHh+y8s32+ksXNTXrQhysJpnXNsvwQszMM13N449p0PJutpaXcmwneWmDvJSD2Di5NkwEQRBEvtlsV3GADBNBEASRM3JtmMRusJJ5qZ5bnkSK7ngZ18L/J9OllYSjYKix9Zseuq7KY+iht9mhDLGek3JGnj5FaNluaqQHJ+NlW1lMvt75sttm1LX4MZulDfNceWg36ovhtQ2RTr4NE4suMnLuuY0zhoKhgUmMgcKYF89NshCf6uUjjNlESYOuySwFw/U/vB+X7KtGgrEyJtyub3zxxbj8yGwkjpzCxFblHdNB24y+Z8S8tPt2lTE3XQJjvXUjxoTucg7bc0MPwznHU6dW8O3vLcC0HLieTzjnIvTS6XMtPP70BU+Lttty08LJc01YdlKzHLHtfNgg+prtuGh37Mg7UVwcGDiHJB0xRHmaHdtz8uBRzeXomk4i4KysvvEfeXhxuV8tvBC9mZp/zs3W4u0RT9evltY2g2pb2ReyOm5HX6ynvfvtCyKbXLuLc4H3nhIAcPDYtt6u23uhVVWVyKhGuHr3RhAJY+UZufhW5LbjotkRbtq+EfG1laaJbz5+FistEzPVAqrlXvih1WYXD3znJBYWW5iZLGGq2ouJxxhQLenQNBWGrngu673zzV9oYqVpwdAU6Ho0Bp/uubc7jouO2Xt5V1UYfujwDI5eNIV218ZywwycNBgDDu2ZwKG9VZiWi0bbioyYpicM7J4qivaz3YgbhqoAhqbC5Z7GETlnsaB5BrRniMUPUpSRQ8QojObJUDREUFkrlidjYtTJZH2E6I9ZZgBJy263YWibWdZx18J6SOvbcyLv7uKDrjGN7HtMPFQ4SxJMNdA8wyS7IBzHDdzOZTAgsSUFIN5p6piONN1yo4unTq9A1nSrLROP/OCc1ItPUxn2zZahKsmBqutynFxopJbTstOjSVx92Zw0TwC49OAUtJSgqntmSpmRKNLKUiqo0NRe5PIwwftlEhSG1NFs+IXc9ZaHtPVreSvPDtTIMI16ENe1EGs1KYYnS0O66/Wgefr6Zmt5Y4SKShDEiDHUF2xrtdoeAA8BeCUAG8DHAHAAjwK4rV6vZ8SpJgiCIPLKMNzEfYY2YqrVajqAuwC0va/+DMAf1uv1n4AYrLxuPfmpDGCSF1LFEBlAysuqjPHEjrQ9MWs+mKdOcxUNFZfsr0r1gq6gdngaRSMZ7UFVGUwzufMsILbZOHZ0FyZKycCxChOhhtI8/545vYLVlpn4njEx7djp2gmNc46l1Q6anWTgWM45bEfufAEAti3W9WTpGEvuANzL0w3iCiZ0IOEkEU6bRp6nojeTQdsgTdvs/NbSxglqn+EzzBHT/wDwEQB/4H2+FsBXvL8/D+BVAO5dK5PeoiGgekbEcZGIS+cbmHDgUoZenDcVgO0FgE1bV/LP53KRn6YCmqrCtBw4rjiPoSsoFVRMwsCe6RKeObuKM+daABOb8hUNA5MVA/tmy3j69AqePrUKgKFa1qCpChyXo921oasMui7i1u2fFcFXGQP27irhzLkWvvfcEmyHRzbz0zUl8JALX+KLq10sN7qYrBRwaG8Vht5zsOiaDkzTga6rmK4WoCos2Dix1XXQ7jpY0RXMThWhq0pow0XhaOLaHJrWC3UUpHcAx3FgGCoUJvxIXJcHu9z67e26wglCGGORt206MDQlWG9iCgt2KLYcQGE80GQeTcP2PMuj5n/uR5PlO6i2nfUPf7fdZRlWXxByhmKYarXarwJYqNfr99VqNd8wsXq97vfQKoCptfJJ60SFuRHngvAxCvO8wXhyNKQp4gbKkdQAHtmtNqwbuioMWsgAMgBQGQ7vq8LQFJy90I6su6iM4cj+KVSKOk4tNBPns12Oiqbg6EVTESOpMoYDcxUUDRVPPLsUSSOMkwpWBJodG8wzCIAImbTc7MI+5eCa2p6IMwSHcOY4v9TGrqno7rlCc3H2fAtz0+VQWXrH2DZH0YgGvvXTdk0HutpbcwvrKuOweTgeYE8zbRdFQ5W6mrscYBxQkP0jJi2dPJVnGPXIUzk30hf9UCkbUFKcm7aTubnq0PIe1ojp1wDwWq320wCuBvD/AdgT0qsAlmQJ+0F0dMqwmImbmsznhTHmjQNkF0p6nv755N5kClabptQZQFEYVltWynQhsGuyKB25Mcaw0rKkZQEQ2qIjmedE2UipX/aW52mee6I8UaPcL2LEk66rkm3kfZSM8+XAo2pL8t3K842DlrfybNboqCmZps8DCwurG0qfZdiGYobr9frL6vX6y+v1+isAPAzgfwPw+Vqt9grvkJ8F8B9r5TMyU7IZ1x4N2gmCINbHVm578TsA/qpWqxkAHgfw6S08N0EQBDEiDN0weaMmn5evJy2tERIEQeSPYbqKAzl/wTbulQWIedvgO9lcH+8dl5BiHj4xMZh2k+lZHji7JoupRnRmshCs0UTzAxZXO6mBVWeqhohDJ0kntkmXu2WvNE2x3bzEJd20nVTNsh04blLjXGw1b0sCx/p9wXl6ezOku8naTorrOOdBDD1p/wOpGrZYS7um8qTF6zGottXtvd6y5KW9++0LIp2RCUkULqcbuhGG/xYHRtJH84vF2fMRHuWe4Ql753HhisfQcy/vOR5EPfg6po1nzqyIYKexJjUtB8+dXUWjZQmPMwATZR2TEwVoCkO1oqPgxcfzb8qWLd77ObnQwIWVjigKgEpJw8xkEQBw5lwT5z0t3DYKA47sn8TBvROBm3fXcrC40oXrcuzZVcK+3ROBYeOcB/HrqmUjMLScC2M2v9iCabmYqRZwYHdFuHjHjKLCog4UIq0bGF6/vZjX4L5zg6J4noah/Pzo6YrCUPI893ycUOMqStLNI+0BYidpMn0Y2maUddB65Km9B6xD3/NBeQxJtBkjppGNlQfPzHDOvXdvOOL96T/Rp3nbuZzD8w+X5C7u9uFgpH6e/jtP8dhuQVnEy06JsswvtnByoSmtzNJqF/MX2pisGNBiL+fqmoJqWfdGCtF0rY6F5+cbqFYMFPToi7sd00b9mUVpbL6ioeJFR2fRNR10rWisPV1TcNnF02CMJUZCisIwWTHQNR002lZCe8FFUzB0uUedb9AcWYFER0g97vx2lqUzdAW6piTaBeh57+XF22o7NEDuwbjVWj9lHXcN6LvdyDBlGKatdH4YGMaYMASSvgxcuVP6mYGBp1WfMe8l3GSemvciafwiY94IiktcyxljmCgZUJSWdLqsWtYTUbd9LFtERZBd1OWijt3TJWkVikZ6F3ZMBxdWOlJXcMsWkcrjhg4QL8OeX+5I83Rdjq5lo2AUpLqdEWzXfwCQ1dHxXsCVag6Hqsg1nnw+2HEM8o6NbJp8oxqxsfediB65XmMiCIIgdh5jb5i249lu0OeiQR9Esx7Esp5ue9Oj8nSbrQ1K9vnS60hP9gQxmuR+jYnzXry1tPndwBEitj4jlpe8+HiSdEGUD0kT9LxqIF1LCs6XTAkGhlPnGjhzoRUpj+I5DTTbdmTthgEwDBWaqiQ2JmQMmCjpKBgqVpomFhbbwToMgwj+WjRULCy18fgzizCtXrDAUkFDqSB25Z0o6UGYIs6FY4XtcJSLGo7sn0SxoAVao21huWFCUxmmqwXomhporsvhQsQFvGT/ZBB01negaHUdMADFghqZQgw7kMQJa/6SoAxNZd6mieFje+tW4fVAYcyiXZe2IB2/NsZBC+vD0DazrOOuhXVaY+oxss4PnHPu+NvXxua2w3Pd0ZsRh+N4N6yQUQkfK278Eq8anrzAAgOF9PM7XvBS/5rzF/Edx8WTp5bRaFueUYreNJebJhyXR3azDfIHUCpqmCjrwc6ufrr5xRY6XRuVkh543flG48TJZZy+0EK52NPEmhhQLqgwdBWW7frV9coLzE2XMDdVxFLDDIK8+pQKGqplXXhAhsvIgOmKgYvmJmDabsJxwd+1VlMVeXsj6bzAuf8QIv+xMyZiF/rNFTx0eNeIpvZWG/0HGd9pRraWGL4u0vo3znq0fs+xEc2v61ZoW1WncN+NaV+QYRpV5wf/XZbeTSlqgMLf+X+Hb2wyzR8lybTw56QmPx8gtiKPj+ZUhUFVVBR0De1u1CPON44lQ03dmbfsG6XY+RgDpioG9JhDA2MMqsqwe7qERjsafdz/u+tvy5542hPvVPkGMI5pOrCLmuQpURjXmUlbms5xe1uHyNrU38Yj0aach4xmNF/X7Xln+u0RrlP0ASSZv/R8sXSbqcWvi361tfKU6XnSNtpu8e+2sy/W0gZpNyKbXK8xua586i7thrMdGgDIIpn72Gn7jCN7/YulbEG+FqLN0jJlCaMUEjMKkyGx7ECt/jFp3w2mZbRNRl+k5bkRbSvPFdbycO2v+bvYYm3U+oJIJ9eGiSAIgth5kGEiCIIgckWuDdN2jHiz5n9TNZauZe3vlVk9nlWWwaYeODCQT3pWipB/yaYzUF9ssZaXcgybPNVzp/fFTiDXXnm25+YVXnz0/2ZAwoXcrwvnXgQC4QERSSd2TJWnEx/k5+Mxj7SeFr7Xi0X5cJ7tro3n5xtode2ETdBUhnbXQdd0EnlrKjBZMbw4cnGnA45m2+o5M4RQGHDmfAsnzzUTZVaYCO+jMCVm24RHn6Gr2FWNbl7IudCYwjA7VfKWqXp1tB2xyPuCg1NQFRbstCkWfwHXdUXsPYVFPAg5B7qWjZKhJTQft+fFEtEs20WpqEFVlUQ60xLRLDSVJfrXsl2oqpJwK4+Tpfl6ljZIvrIF/DSPrkHTDUMbRt3j36eli5dt2OVZr54/GXsAACAASURBVLZGm/b9OJdHr7w4g3jpjbS7OOc8EQfOdzEOa7ILwHF6OmMItvEO11l64cTOx0Lpeu9KeenQM3QAAldrl3OE/R4aLRMnFxqwHeGNVirqgVda1wsd5LgcChNx7HzjII7VIu7mPrbjotkyYTvCQJYKWvDuUKtjo/7sIpYaJhhEgNXIFu4KC8IqdU0ncPVWFYbd00VUijo4gHbHhum5lytMaBMVA+DA4koHq95Ou6rCcPTAJA7urYIxoNO1g/h8DMDURAFT1QIYhLHuhIxqqaChUuw5iIb7Ihyk17JddEPvaRUMBRMlA4yJtjBDBl7XFJQLGhgT3oGW5QaaqrCIy7nM8MfLkgctro+KFtfHQYvrA2hkmEbZMPl/+95msgcNecDQXjox3ZRMJ3MFDWsAghFANE8v+nVKWSzblU5/mZaDM+eaUCSx6xzXxYXlTmodpybksek45+h27cDoxnnwsbNwHHkMPtO24aY4Dc5UC6nTggVdDYxvnEsPTGJmqiCdMSwVNBR0JRLlPdAMFZWSLi+n5aBtOtI8VQYUDFXa3oyJF4Fl9wDfkKfVMe26WIusdHnS8laejdQjjTyVU6KRYcowTLleYwqTdsNeO91gbtdZ6fypRKmG5JSfj8IYVIlR8vNMMy5rlVNV5ZG+gWR09DBZzyRZxt523NR9pMQeS/J0rpsc/QZlSS+K0DPSpZUlK91GyPPD3E6D+mI8GRnDRBAEQewMRt4w+dNxWZ46gzxVMaR7m62Vn6qkjbTE1hdpYyLZFhR+upQsRTpDTS3rvtkyioY833JRg6bKpzE7XTsIXRTXTMuRvjjMuYizt9I0pedrd200Y/s7+bicw7Qdads63q67Ms3l/iaHEs0VZU1L1zHtwa6NAUbgxHCgvhhPRmKNKW1hkXOeCOmTdIyIBnFdy+MKECGGAm8vIHBi4NzbIDCUPm2Rk8PbiZX38tRVJVibmV9so9mxE2k5gGbbguk5DhT9tRfvOCc0HaapCkqFntFpta3AqUBVGQqGFngZPnV6BU+dWgHn3qaEFQMK887XMrHcML26ihu9P7dWLmqYrIht3h3HRdt0gr2mCrqCUkGH4u1d5XjTeIwBU9UCjh6YREFXYTsulhomLMsFvLWd/bNlGJ4h9qdpGYRRnyjpUFUFrsvRaJsRhwfNm7bknMNxe9OGYecP33j6/cYYUCnq3maDon62HwiXiV17/XiF6/UMy6vDwThocX3M+oLWmEbV+cEN7bYXNijc83jjiC4qxhcYs7R4ngCCCNUyzXZcuK78HLI8fc13tWYxzXU5VtomFhaTG/KJ+vFExOygHgB0XU2sSXHPOJi2m/Dic1yOrmnj8acXk+t1nMNyOU6ebQQeeL36iP8nvSCuEQ2iDypFLTG89EecF++tiht+rI6MAQfnJjBZ0YPt1sMoCmDZ6782xQhQfr1ravoaX0FXUC0bXtm2/ybmG8l+b8Z50mT6INooeSiG9X40to6h3igYJmD9xmlkg7gCyYsz6OCMoKr+D1qmZeWpKuma66anTfPGEQ4N8ukGRWFoh0ZM8XS66t+rk+dTVbmjhF9nVeJJqCoMpuVCVSWx7RiDZTmwpNNzwmA7kriFHD3jFK+hN1hNdWrgHKhW5F54wGBGCRDvPqVNe2bdC4T7uLwPZaPjfjRg7QeiNG0YeW6V5uvD0sLn71fb7DpuRv8S6axpmGq1mgHg9wDUALwZwG8DeG+9XpcvJGwi/rTQziS74oM2S/gHvB5tPJCZ0JCUQdoNZfzbLH9QX4w//Tg//N8AKgB+BIAN4AUAPjrMQhEEQRA7l34M07X1ev3tAKx6vd4CcAuAq4dbLGJ40BMlQRD5ph/DxL3pPP+OthtbdHdTFPnQPPBgS9HShvRrpeM8K095pdPmw/s5X0FXU6fksho4vNV8nMx1FENEbJAdoWsM4Bl7OUGejmeUlQNwnHR3fTPk4RdJt2Y/ZbwCkNKH4DxwXpHlaaW8NBwuSzxt+LtBrjfSBtfGoS+IdFINU61W+1+9Pz8E4F8B7K/Vah8C8JD33ZYgjEz0wlMUBbrKAg+6sObfmONefJyLlXjuCpfv8Pd+Wof3ds0N/3M5ABbdsjtcPkVBEIcufkH6DgnxH45Y/C9gz66y8LyL1Vu2gM85h+24WFztYv5C23NHj17kBV24l8vepZooanjR0dnAVVyUT/zbPVXCSy7fg9mpYqApTPzbM1PC/tkySkUtUk7OhVv2haUO2h0r0i6cc1i2g+8/v4Tzyx3PAPXqb9suHnvyAk4tNBNt3urYOLfURqNtebEHOeD9bzsc7a4D03t3KdIXQX18l4xQe0N4VlqxdJwLz8kLKx3MX2iJNnWjWqdro9N1emWR9G+87/0HlkG1cDuGNf+c4e/ypMnaZlAtXv9BtY32RZq2kXYjskl1F6/Vaj8A8EMAvgHgZgA/CWHI7q/X649sUfk4kHzCCP9w/RcsZVrkQpBUkzEGsGgaH0VIiO98znnvXSZVlblr+zfEZJ5+vD/HjRaHc46l1S6Wm2bs5tqru+O4aHWdIDCqT6mgYXaqCJUhEpqodxO3E3kCYkv0p04tw9BVTJT0SNy/5UYX9WeXUDRUzM0UI15+puVgYakjgqZaUS8+VWGYrIigqqYVjReoawoO7ZmArimw7aR25EAVBUPDStP02lDAmHgpWVMVzxhF29TQFWixiOHhdk1DVYTruHjfKXpctWxgplqQaqrCUDD896+SfRy/KZG2OZpMz9K2s6x9an37L42KuziwPpfxQd3F/x1AF6IBH0WoIWu1Gq/X6/JwAkMgy4VUYWLLBFnPMW/+Le0GxcGRFvXOj2otc/dkKgODXFNVwEnuRuHpgCSYAhhjmJoooCGJiuCfY7GRHk1Bj0UO99PpGoNlydtmqmJg366y2B4krk0U8MJDU9LID4auQvEMTxzH5Wh1LGha8tKwbBcXVjrYNVmUaicXWpieMCQ3H6DZscW0p6T/HZejoK8/xqDtve8lo9E2UdDl8QcdN/3m4zMK2qDemdulrde1PHzMKGhElFTDVK/Xfw3Ar9VqtX+o1+uv28IyEQRBEDuYNZ0fyCgRBEEQW8lIBXGVDffFUD59wjbsmJDQGEuPEoD0dGLNJm2KRKyZSGXGxCaAEo2BY/9sGeVichCrqQwH5yqolvSEVtBVtLo2upKApJrKMDtdREWSTlUZDu+fxJ6ZUqKsqspwYK6CPTOlRFkVRaQ7cqAKVY1PuwnHhFbbSnjb2Y6L586u4vhTF9AxbYm2gkdPnEcrFg3DcTnOL3fw3HwjkY5zjnbHxrmlThBbMKw5Lg8cK+Ja13LQ7tqJYLRibc7FwlIb7W60TYVjhoWTCw2sNLsJTbY4Hidr3WsrtbyUYzO0PJZpvRoRJdex8gDwrPLFd68V3/mOB8mN/MJBRuNGx1s5kKbjPPDvkm4O6NPzdOvtduuv4bBQDD7OOVzOYdv+WXvrFq4rXJfPL3fgOC6KBS0ITCvyczG/1IbjcExWjCCoqUgvgr7qmgjuqipCcz2HjaWGCct2gmCnfp4u5zi10ESjbaJc0KDrSqSc8xfaWG2aKBa0IHSPX7/n5huYv9Dyjo22h1+WZsdGo2UFBpABODA3gYNzFTTaFpYaXfjhixQG7Jut4OK9E+hYDlaaVrBGxiDCGO2eKoLz5DpX0VCFx6HCpG7ofmilTmzTQbHlvOo5psSNu4Jpb5PG1ZbZW2OCcDaZmy7B0BUvv/CrCixwOAkvfMs8ttbS4uRxDShNA/qro0zz9UHbbRjaJrYNOT+Maqy8NC+X8Hs8YXdOIDwETC6I+wE8pQum3H+HR7aQ7u+5Kvf88kdsYY0x4UauQhiGhAZAVbwgr+HyKwwGUzBTNYLRg68rCoPOFOydKaNjOongp5yL94Zmqno0HWOAyjA1YaDrRR8P56mAYd9sGeeWGQLL7R2jMoa56VJiJ1/h6MFw0dyEZ5iQoGPaWFxxguGsfwwHcOpcA5bteBG/e2lcDpw53wSH8DgMZ8sBrDYtaIqCUiF56XZMB5pqo1RUIRtDd0xH6uzhcsC0nWBb+jC24+L8SjsRf5B72lKjg7npUtAm4f9lXmP9avHvgvPypDvyKGn+zbpfLdwO8ZFov5pfns3SNqNtiGxybpjk02ksuH+uz1NnLS38//rSZZwvQ8s6X9xg9VMWANC8G33qNGRKumCcmTFFKfs9+T9A2U8tGGlKRNcVrteyPF0O6LoizxNiqjQNLWUrdXHO9BtCpjdVhmev7hmzzb+mNv/6HncNSHnozGlZx5H7Hz4Z+TzIdhjAiK0xEXllGD+08f3xEgSRDRkmgiAIIlfk2jCNyog3b8UcRrtlTYvLJ/I2fMYh5DkoFEomT1BfjD+5NkxA0vVWfI7qsmPl6XhmuvC/yHGBY4Tc9diPEiHTfI/qxI+J89TdVAGgaGipHoCamu7m3una0hh6nPPUNABgaAoKhjyorKYyVMua1OBpKpO6lQNiLr1UEHnK8l1umtKbDOccZ8+1vK3To7rLOc5eaMF2khrnHKtNU5qOr9HeriOPZca5iOvnpmirbRMd04HjJt3OXVf8k6ULX6eDaoNc+1uhhcu+ES1O2u9XVp6t1ga9DxFyhuYuXqvVVAB/BbHBoAPgf4e4P30M4nH4UQC31et1eVwYpPuKhxc6RWzQ3jN73NU0LR2PrcqnLUj63nb+4j9H1DAmjw2VH7Fyorc4G76R27Yr3JC58IgL59Pu2mjG3u3xy2rZDjpmKE6gl44xEc9tMhSs1XF7ZfBvmL38hIFhjKHTtXFuWbijcwgX7ImScMFudWw8P9+AaTtBG/pt3OrYePLUMtodG5wLB4VSUQSTtW0ReNa0nKDF/XSqwjAzWUBBV4NyrjSFW7amKrhkfxXT1SLAhLv/wmI72In3yP4q5qbLQd90LcfzgASmJwqoVozAIArj0uv7tKteURAJgNsxnSA0U0FXI++Zdbp2ENZoeqKAA3MVsbMwgK7lBh6AmsoSRr+f63Sna1m67NbQjzassg6g9T2vMUru4nGynB+y3MWHaZh+EcAv1Ov1X6vVaq8AcDtEZ/xZvV6/v1arfQTAffV6/d60POKGSWY8wjf9jHxS06Zp/qXDvPdRwrg86eadTJt2vp7xiOTpisjXviGMahwXVrsib8kPt9G2Ul/6nZ0qpm7XAc6lW7RzLoLKKoqS8IDjnOP7zy2h3U1uC885x9OnV0X8Pkm8vPPL7cQLtD7FggpDU9CVxOCbqRYwNVGQpp2bLuLQ3qp0y4qSoWLXZFF6ffivHMgQ1xSXxgpkTBioeCBaQLjlX3rw/2/v3WNlW9L7oN9X69Hdu/fe53HPfc69k8t4klZsEQcNElKM8UDGIkYRFogk/4SHAkaWHGGhQALRGEQUHoFg4chERkbGJoqFFCMjJWFwwHhGgT8QIbbIyJP2ePB45s7Mvffce87Zr36ttar4o1atVVXrq9W9e+/eu/fZ9bu6Orv766r66vnV41dfPQzGPR6mQbZkqB3uSnYbae4qHyHsk56MLBqmHsO0s6286XT6PwH4N+uPvwfABwA+A+BL9XdfAPC5TeMLrlI2aLDb0jP9FZD9fR9CrcisvEIUUkG8M1JjPC4bDuheGHXCMUbJyEaDlKVlE1GQrk1EGA8z1igBYO8JGayKrrdyg9miDBo0fTeJD1dWir23pHUNqgIArFECdDu0V342jDG7s6PIHUTcFttfbEsVB3Z8j2k6nZaTyeQXAPwLAP4lAH90Op2alnQG4MGmce2KCLG10brhcLvBDnTZp+wB+6dPAL33qHYgu400o2w7jA/yzgX3u4BXXz3aOuzOL9hOp9N/dTKZ/DkA/xeAkSU6AvBi03jMFth1Y5ttAtUTzkzgQlFuuy2RCGJXP6o+UwlNHNvtQ267UiE0chMhuPQz7x9x+uSJ3v4LrTgEIbj1qgKVrJRCVUmWvKCUwnJVYcT4GFRKoShk836SI+NVaBAqU6UUKgUkgt9WXa5KDAcpW96rotJnTYE8xq28e7WVtzEuZvyTN/uOp0/PeuV9hmtnhmkymfzLAN6eTqf/KYAZAAng700mk89Op9MvAvghAL+2aXx6oFD13+0hp+8vb+ODVVWz1IjYw3DuLKCJjhnojUzVg30lVePjrkkfFruPMQjaa4NyHsoz+XgwzlBJhfN52RgEc0Y2qH21FfUBv86r9v9WVhKoauexVp70C8B6oC8r6RgLIuBgqN0azZfuVpkg4N03jxs/eR+fzJswj46G+NRbDyCVwle/8QK/+/5ZY8SlUhgNEowGI5zPC1zMSydOQfpRRqoNrbk5D2hSw/JkjoNBinFNxFA14eXkosDp7DkeHQ3wzmuHTRlKCSyWFc7mJQ6GKZ48GDZbiZvs/uRpog2btTVX1a/ZSqVJEge1z0EAte9Dia9/5xRZKvDWq4dNGVaVxOlshaKUSAThtUeus16bwRU6/F8n03XQbfvr+oUf77ay68rHNjI/f7epy2XrIoLHLskPYwD/HYA3AGQA/jMAX4Fm6uX13z8ynU4Dz+oBUkplKpFj3PiP+dkVzxkx89l2mmrLpGoZWV2ZaVyby8zfCbmEh6ahwl5hubKqkh5zrs3TYlXifM6TD7TRas+BHMNImmWXezJjOKpKNcbLkcn6JVyvLiqpz4Xe//gcD8YDkKCG4l5VEsuiwv/9lQ9xcr6EvwCrpCZYKG/RZlYqPP1c/3s0yjHIXT96RDqat18b43g86KzKtOEc4Hicuwmi/5xCKe1UdzYvUDDnVVkqkCVd10pEwOEow/HhAIuV28QJmuzx+qMDtrzN51AbdtO5XNu/blmfLleVmXTt9LmwfbKb0pWTrSnTja3TXSU/rDtjuhUnrtPp9ALAH2dEP7BpHNyBPxE5rCd34O0aBV8WenkWQHPniIvTvIR7WZnwjJKvZzC93vyBBRE1tG+u3SeCkKfdl1mJCKSAJAH8QVv/VrF73IkQyDPg8fGoK0sEhkQ4PddsQl/lRNTTA0/NZuXJ7OoZmUi6fvTMqlcIwW4VKqW3ILl41w1uq6JijRJQs/sCq+tlIR2D3sgAzfZkyCfcYHYZWV/bv4rMT/MmZPZ328ZpPt+GrK9MI/qx1ydq4QF4d2n2NZxtZNQXTm2fXh9CofpiI39Js6EefQ5Or+IRoi/rfReFQ3RsHefln2Bfh7Vl2hdwm/LeQXvZBLvQ6dr72p7osU4WsR577V08IiIiIuJuwvc0DmxOId/rFVNERERExP3DXhsmIv6QsT2H4GSqJ5zLjrkOmf+bS8kCeq7Dul2CUIx9KWkSAh9xuyXHHfiGY23OUUJyCm+FKRWWhS4NA7XroYDcJ5SwiXJ6hkM0rEMO2k8eH65PD3M+EZLZ/+6rzP/NTchuS49tyy0ijD03TN3DUL9Snc/1YSOZl2Y5Wf1/N05i42wOOGHOYbqOHVOBho3GUUP9fLRxhmVJ0tK7fdkwT3E4SnsG9VpHr6ykVFiW0hn42kNa6+zGkwmi4P0bIQQeHuWOf7lWRvjsP/YJPDoeOHIizQ787ncf48Fh7jirFaQdyr72eITRsOs4tqokvvH+KU7Ol87grpR+dv7vTz/Eex+eOo5cNVtR4re++RzffnruOXnVeawq7a/QbV/6c5YK5Bl/h2pVVPVT7a4uUuon6X/n26eOsVSqfq7++Ry/+TsfY1m0DmBNeZeVRFFIxwGsXWd9/eI2Zd02dTWZnY5vrLlw62Q2KeE6ZduUW0Q/dkYXvyYowK1Mf6JpBlWAnHtDJoz5vRkXN6F72vJuR6llDuuujdOwtwRp5tmm9FI7X504i6qVWzIpFc5nqw4d2Y5f/69pzXY+EsG/vmrrwg0SRek6J7WN52IZprG///EMv/HVp6ikwmuPRhgPsybuF+dLfO1bJ6gqiUfHQxyOWtliVeKjF3NUlcT5rHDyOswTvPXqIfIswYvzJc4u2ouI41GG7/30ExyNc5zPVjibFY1skCf49NsPcTzOIaXqeAY39VZJ5dzhkkpf5i1q4+7fNxvmCbJUYL4s8dHJslnZCSK89WSM118ZYVlUeH62bMISAe+8foh33zhu7kLZTUUInvpvytWAmzT4A+RlZZdNM8p4mS23ZBuzI+4qXZyDfcZ0K05crwmNcn3bNwA6l1mbCK7QOf2BuZXVabI04XqVEXAhEooT0IYmxCpbrLq0Y4MPn83Y7wE9CId0GXiXbm30lXdRauPA6XNyvgz6vPvg2QwfvZiz4c7nK5zPCnY78eMXM3zzg3NWp0QQhgOewzMapPiuTzxg8zjIEnz3px41l4xt+BMFH89OFmHZ6TK4Zfrao1GwvP/Ad72CUSAfWSqCT3b0tac+2VXCRtm1yKJhuo17TDcJvc22HYV0G8Pcd8ZzFZroLuLdBW11W5psn7PZZov1knHuG/pa00szukRE7Bh7fcYUEREREXH/cCcMk1K1Z7nA6kYBzMG1OfRWrMzI+xDaxlOqdYfkQ0r91MJlV2L2mRaHJMBuU0rhYJAiSbpSCmxvGpT1gT+HEGOuT0+lFBIRfhbj0fEAn3h1zK4MD0cZnjwcdmRKKWRpgtdeOehsgxmiwGxRsCy3VVHi6985waronsGtygpfe+8UC+ZdqbKS2iceE6dUCnmWsK8Lp4nAJ984xJhxKAtoZ5ycLlIq/PZ7L/D0+ZyVnVysMFsUwbbR19auM8w6WUQsu+vCXp8xKUs5h9kSYNARtQQIc05gnyNx5Ag7LBen+azjrM+QvDBmvDTEB/N7mwARIj+0A32dM0sPLpxtaKvKNRKrosJs2b4gm2etV22lrK2khjBSb6GhJUd08m7Cqq7DXLt8pNJUbfvzYqkdzqapwHiU1Z7FFcpSPzb44myJNCEtq10USanwnY8ucDYrOmlKqfDeh+d4frpofPvZuowGKQZ5AqW04akq1Wzzvv36Id58Mtb1VEqLmAC8/dohPvn6EUDAfFE67oeylNrXdStXn7LU/gCJgIdHAxwfDrRDBwW8OFvgGx+co2x0aNtLngkcHmQQRNpBbU3oEILwYJzje/6RxxgNUsyXJWbL+jwP2snv4+MBstrBrI++NrwLmS3fhaxPn5vWZQd5iGdMd5X8IKUeTv1KVs3f3IpAob4g1D20Uaq5V9PHqgG6DUvWhsNPU5Md0NxnceJVmszgO4b101t3SN3RRaqGotzVpWUGhliGvsyUle/c1Y5T25y6bP30PCaZk686/37+Kinxu/Vrt77MGKCTi667fykVvvH+CT541l1dUD0RSIToePzRT7gP8YnXDjvhBAHHhwNtnBgIQvDxw0QAD44GnfMzpbTj29/63RfBsyWOgg5otuT3fOoxS1ohAK+/ctAp077268u3lfnyXcv2SZfrkhk5XeLg9D4apj3fyuOdIJpNLb5u61k/JyPeKNlxEfGONU3cnMxfQdnpmQErHGc/cYMLp2f7fNko8HnsTY/a5+PZcFb+Of1Ccxsi3igB2gHsYlWxMiEI5/Oi872RPT/j36dRyrpP5skqqfDgMGfDSQUcH2R8JtC/HZpnKUvqICLMF2VwXtw3LA3yJGjMkkQE07PbcCgPV5GF2tSuZJfVJRR2n2Sh7yJc7LVh6l3MvQRziCstVl+C/G+Lvm4dO31ExN3HXhumiIiIiIj7h702TC/75PdK+etdNlwh3juOfT4zjYiI2Ax7bZiAAC1ZP2QUpCwThenMhqQQSqeXVq54SnpIV02aUA1JIJReV9Z+z4XTtGn/eL/NO2eZ+vSEap2NsozETmwutjGwSinteiggPx7n/DEhgMcPhqwHBcP6C+HZ6aLjfsjg+fnS86HXovFZx8iMFwwOB6OsPg/qyvrs53xZoCwVpKerJrZUNauwm49N2vCuZJdr35vJLpteKOxNyzbNR0QYe83KUxret21H9+nLRHAerlNoB1xbxg8U692JNAbD14haejpqOdVEi0Tw5x5KgaVvmzw2hApGX5PeclVpIoRF9khrZt2qqLRPO8sY2/7Z/Ce906T2padcKjmgD9yJ9CBclG7u81RAELBcVZhbfuwIwGCQIhEEWTP3TFkCmrItpcJsUeLpi7nzKrHBxbzAex+eo6xkU9ejQYJBluD0YoV/8NsfYW7dNzoa5xiPMlRS4WJW1IZGp7laFVisCgwHKSbvPsHhQY5ECC0rKswWFQZZgt/3yYd4cNQ6ltWyEgTg+DDHME+bchlkCY4CBtRAKoVvP73ARy/mupqgqfmPjgZIEsJsUWJm3aWSxj+fAt58Msbbrx9C1G2vlBIfnyywKiTeeHyAd988qg/aTVomFtW5Z7Uto8yW37SsT9d90nNL2cbTufvIytt7w8R97zdcQ+UmuLNTPfjXgzG6M9dNjFH3+9bgcTTQWhXWIDWrEjZFI+H1CfkCrKTCclVCiK7fOykVLuar4PMLaSoa1pwft3kSPklEp7yXKz2QZozsYqFleZZ0ZItViapyHaMa2QfPZs2dHV/2nY8ucD4vMMxTJ49K6Yup3/noAkcHueNPTimFi3mBs4sFFsvu5dRXH43xqbcfYbHqPoXx6HiAyScfYrGsOheQs1TgE6+OcTDMkGUuhbyP6rxY6su+wzzF0PPUXlXa4JRSdXTJUoFPv/MQVaU6TMU0Ifyj3/UKBnkCrt34jos5XW9KZuQvgwy4lrKJhull8JWnFO80lYggAgO6v4LiwoYaYUhGBEAR+2y4WSURrWnYQVl4WywUXyIIaeCOjRDU+yZQIijo4FUkxDo4JSLkgfSICMM8Dfq7IxDKqmt8iAijYcYaJiLCw6NBc9HXl73xeIxV0fVgQURIE8JyxXtMODlf4HxWsPk/OdfeyDnvDkUp9UXaS9KAh4MUrxyP2K3GJBGQqmuUTHpPn8+dy9IGZaUnAoOc78ahPmN0DU1KdyF7mdBXz9vKIlzs/RlTRERERMT9QjRMERERERF7hZfijMn8y53p9J0xXRV6sW1V2QAAIABJREFUW8bb6rM2slw9XeJEZ4sQqNmE3BmUe5htH6waf4B+OKUUlGxfRNUujFq5ICBNE73daZ0xueck2hWP85Juk15gC1TUB/WV66aI6jQVFM5mRUOGMGVj/P99dLLA3CIDEAGp0HX34fOFc86iZZp88fX3z/D0xdxJL0u1l4QPnp3h4xczKxzh8GCAJEnx4DDH0UHu5F/V22qvPjrAm0/GjUspVZM4Kqnw2uMDfPKNI6T1uZY505otSgzyBEcHubONZvwmzpclnp+5r+/mmcAgSzFbFPj2RxcWUaQ9dcxSgUfHw46D3FQAgzzFpz7xAONR672iKCvt7gnAeJR3wu3yjImTv+wyWx7PmMJ4acgPdoWq2hCYulWG9NAZVK29bvfHDovJjbeLTWWGjWez2RxdYIynK9N6t0ZnkzgNO1Dn3GYMmnC1kZKqI1uuKhSVrBl43XM0uxxtmRCatQdroPQ7KekDPddo1p7WBXVf5V0VEmezFbxHYCGlZsl9dLIAQTkujaRUWJUVPnimGW5p4sqWRYWvfvMFirJqWYYwBqXCex+coJLAcNAaIqPXo+Mh8lSf9VBdtqLO+zuvH+FwlDnOXYm0/N03j3E8znE2W3UM8XiU4WCUOi8Fm0nE6cUSs0WJg2HalJ+RfXQyx9Pnc/axwvEow4NxjiRxT0+JgFeOh3j7tSPtwNYnUSTaka7dnkzZ2LrZdXrbMv/fdeH2Re+QzCvvaJjuKvnBr1S3cvXwYdcvEdWrmJaybQmhlGKZSlyDuoxMrwS6MqA1FLZBbPIDd7ViywSThyb/jYVgfHJJvVLiyi3LBMg7DOdXSm44KQFF4bogj3pu/iZSyJIuiYSIkGcC3I0iIQiDPMEwE53BVQjCME8wGqTOisvIRoMUR6MMZ55/V51eigdHY2c1VhcXoDTTME30ikM1MgVZ6Vd5uyxDoFIKT5/P+NU69KrRZy6adqA9qrurGCM7PMjwIeOkFgCWyxLJUd6ZbisFPD9d4NExf8erqGSn/Zm/zSrxpmRa3/Uy+7tNw3Ft7TpkIV0uI7PLJqIfe33GZAZ0H2alwcp6HLx2BvFrkoW2tXQm+HB+3JeRkbNh6IdBT8NfnxZfpmF9rlZuYV3CF2WJZa8ZlIELtEBfuYB9z6qRCRGsixDrbZ2sry6UXMemCyW4fhJ+k/0iJOvT5SqyXaa1i7KJCGOvDVNERERExP1DNEwREREREXuFvTZM+7bi3YYkgd6tte1k3OXeNkzPVsE167Gf2K7R9G0PGpIJK1tTNP2xBkBhn38KvvsqN8rb6DPX3b63ld20HhG7w54bpu5hqH2oaP/d/s48lcfJunHYn+3/fZm00uTjobVp+Hq2bD3+d36ctlwfs3nOLJV28GqOGjrxUjce+++Qw1kQNSMeFy5UbqE4zeeHh3nwWOT1xwc1664re+OVA+SZYGXvvnmEg2EKzqHFg8M8GG6+KFGUFTsQPTuZ42y26hgvpRSePtcMOkN3t2XnsxVOz5etE1hLZhh/HMbDFG89GXfKRhDqF5H5gGUl8d6H56gq182SUpoh+XHtxNaX9fWnTWTm83XLbPSF21X6m4wZV5HdJ3z2D37CYeStw17TxQGotoIBM8t02VGu/q0xs1cWNdONeGPHJOrF40iDd4p8PX2/3Eoph0gQmt36+Qvn3TY45ORPSk2RNoOQPaYqpeqBVMerFJypNqE9fNcuj0TLtPJd/wj+DlTF3GOy82uHOZ8XjTuiLNXsOlGn9+x0gY9PFlBK3+UZDTIIoWXPTxd4/9kMSmk9s0w04T56McfXv3PWMPvMv0pp57cn50tIVQ/2CTV1miYCh6OsMRqlRRE/GKZ4+7UjZKlmDL440w5VAc2ym/yeRzgYaJdMq0I2k5k8FXj98QGGeVLHKR0HxPbT9HkmGqr7sqjwO98+xcn5EgRtkB8fDzU5RCosliWKSntELyuFso40EYS3XjnAo+MhiIBlUTV6EgEPDwc4HvOv+dpt364nv36vS+bL90nmy69ZtvHa9mWgi3NG6c7eY4JlE6QMb2H4ncmVmQl/V25mL7xMz/aDbKyeOCvZw9JjnM3aCMUZghFxeVRKe+8OYVWGGWyDTHQcuBpIKWvD2pWVpXuR14YxTlw47Q1dOo5YDc5nK5xeFKzsbLbEh8/nrF+7F+dL/MOvP+/Qzo2eL86WQECf44MsuC/2+uODDl3d4DO//zWExpxPvnbYoevbCD1D/+x0jkSI5jKvjednCywLXpc3Hg8xHuVsfTw6HOBonG3FVuvvbzcr68M+6cnIomHqMUx7vZV3HQgNhLcFf+WwUZjewSOcx6vkO2R41sm2RSKo8bDQkSWCNUo6nAiH6zECRAQRMASAv0p2sSrCbzBxRtCg762okFECgNEgZY3SOpRV2IFvny53CXs+sY7YEi+9YYqIiIiIuFu4M4apb4LenLUE5ZefVV1lHrYv6zOlVP8FUOJ1VUp1DtA3hcWTuDTCl0r12QuHRFDwvCQRhNcfj4L1MWCekjDphVYoRAiu3gDtfcF/bwrQZaof+QuvtkLoWzGliUAauBw8X5aYLQpWdj4vcHK+ZGWhJzj2Efu0GxJxfbgTZ0x9TB3jUsaMhjzBQX8mVubHicblTxPaIwZwh/hcnG7f7r4qaofb9MB53X67nT9pGWzzYqyBbQOKSsKMpX56aUIYWK+22j4najpGm7Ylq2T7Yq75Vajc7GikVChL2ZkYKABlKXF6sWoICYMsQZ4JKKW3177xwVnjckg7Rk0aH3r/729/jOdny44uSmm/dea87WCY4vhwAFGnaR43BLSBeHg0bMIWheuTzhBaiAifeHWMJw9HmsSwqvDifFmTXwifeG2MN5+M9bPrdRm3+Wz/ThNynMGeXazqeKxyqT/MlyXO5oU+G60fj6zqc9njcY5PPDlEmgqUlWwc5RKAh0cDTD75CMM8aUgUdq/JUhHsM/tEjLgJfSL5YXu8VOQHZSlnd47GIMFn0Om/7YHHl9nwO5x5CVfbOVdG6D5HzpUdx6jzdeHCbtoh13WAlkWoYLd9pVTzbDex4RQWRfv8ua/PwTBtzmw4JiJX3oA2Jr6uTR6siYIvKyxWmy+bLcomd267AD56McPZvOjksaokvvH+Gb763gl8mBVimiXMWY8u0INR5jiGtePliBCCgDxP8OrDESprsLdl3/vpJ8hTL866/sajrGHx2UxLqSS+89Gsc5Zl6vf9Z7OOP0DTHx4dD7EqXbak1ofw+999iIdHQ7Y/JQINRX2Ttr9Jv9hEtm+GyJZfVUaXWOrdVcO0jh5+Z524At3G2Xz2Bi37b44MEFqRdOPseh8HeBZen9Fr5f0v5HL6hPReF87IQkaYCOyqjYic1Z0fVhCxh/PtZz69/nIBOEZcU6aB/Bl9/J5q8leUks1jkgg8O110vjdhc+/ZdkuKwSBBFni1N0wugH6xt5SdvU2pgPEgc7yjW8khS0Tn+XVAT4zKgr8MTKS92PtGCUDz+u9iVbH1IZXC8XjQxGPHCfC+Ajed8PW1/XX9ok+2Tb8IybbJx1VlEf3Y6zOmPV7MXRsuY5Q2CbN2g+A+FGoAqq/YdjVehCLWc5Yt47x8cncN190vokG4W9jJimkymWQAfg7AuwAGAP4igN8E8PPQ3fHLAH5sOp2GL9JERERERNxL7GrF9CcBfDydTr8fwA8B+GkAPwng8/V3BOCHd5R2RASP+7tYjIi4U9iVYfobAH7C+lwC+AyAL9WfvwDgc+siIeIPEttD95dT5v/mUmFV3z69Zimwsp6djtsom9DOyzpZlopgVrSrIV7qu1raVNa3Q1RJGazDxapEyMEv55fRoO/JJc3yIzb/63aylquKPbtqyUa33y/W9Zl90mcTWUQYO9nKm06n5wAwmUyOAPwSgM8D+MvT6dTUyBmAB+viCbNywqQC7jZ/2w6oPpQG7OmzPjin+tVY/mCd0yf03VVlVwlr/MhJZnhKhIAgzczz+0ZSvwC7KrrPcieCsCok0lRAeKVTSQUp9W+EcA+YhRAg0nI/PVPmofwZf3SV9/Y6EWE0SFBWynHFYwbPo3GONBU4vVg1DDcje+f1Q4yGKb723mlzV4dI+7J75eGo9n+3hGF9aqepAg+PBhBC074NkYAAgDSFfJhr10/Na8XQ6S5XFZ4+n+PR8aBh9BlZUUh8+Wsf41NvPcDBKHO8VMhaj/Eoa+jaDctRKjw6HOB8XnRcSmWpwO995wE+eD7HiUUrJwKOD3I8OBpgtiixWLl3qfJM4P/79gu8+ugATx6MHCNWlBLnswLDQYrxMHXqdxdt/zb6zD7JOIwP8s5rx3cBr756tHXYndHFJ5PJOwB+GcBfnU6nPzeZTN6bTqdv17IfBvCD0+n0T6+JplHOpUJbP7D095ljJgxqg+ODe2bdhDNjM8fG62PTXVUW0ueyMqVUM4jC889n8meo3OSVW1lJLJcliIAsddlhRLqclVLw75ESgDRlnnuv0wylt46yuyq0/z2/LqRSmC9K7cC0ks6sXkqFF+dLzBdlx9hWUuF33z/Fh8/neHQ0xHjU3tNSSuFstsLFvMTRQYbxKHNkq1JqIy3IYdUppe9LzZclyy8ZDlI8Ph4iEeg8t/7gMMen334IYtqacSpr7mPZKEqJ09mqLnc3zvmyxLeenoMIePLgAFnaDmxlJXE2W0Ep9xoAoI3b268dIs8SLLxVlCDg6CB37jbZuAv94iZ03VC2sXW6C3Txy3gON7hxuvhkMnkdwN8B8Ken0+mv1l//+mQy+ex0Ov0i9LnTr10mztBuipmFcls0hkKrAnQspfgtDiJCQuvpriF9riLbZlUWpIeDd0Rr8id7vAkg55uGUnpAZDsfACm1ceL0TFJRr1K6+ui4eVmWClQM7VrUstly1UlPCMLBIMWL00Wn7SSC8MnXjzDMU3Z1fDweNPRpXzbIEiSBOhrmadBp7mJZIkuI9eBwcr7CsqgwGnTLvKwkLuYF2761t/WU9c83GqR45/WjzooT0PV7PM7ZrbuilHj6fI6HR4NOXUilKed69dfN4230i21k9m/2RRbhYlf3mP48gEcAfmIymZizph8H8Fcmk0kO4CvQW3wREREREREOdnXG9OPQhsjHD+wivYiIiIiIlwd34kRtHRunj72nVB8LZjvmzHXL9HmN69vuMvGG5IbBxsvMGRsfryaRdL83Zx3LogzqVFY8G43Ae55YJxNEyLKE1SfLErzyYNjZIlNKO7B97fEB66x1PEzx6Xce4HCUdWSJIP0eFbN9ZrbB8rTbdYQgPHk4wsGwO98bZIk+12PKJk8Fzi5WOLtYdmRS1g8pLgq2TIeDtHFd1EkzFRhmPEsxSwQGadKRKaVwMS/wwcezjqslpRRmiwIfvZijKKuOrK8N76I/bYKb7MdXkUW42HtfebZPPBt6vzbsGLU3nHIpx5vs/drnIFeR2fvp5m/TmY1uoPY12lC4dXE2pIeODB0ntX3lBdQ+2qTCqqw04cE6nDPnJkTuOV/f2Z9OT8Hw1/w67JOVlURV6frzvXzPFgVOL1Y1U1A58c0XJT4+WSARhKODrGFvmoH/m/WT5HmWNGmaclyWFQiaDSiImjKtpB7EpVTIskQbeiOrFJ6fLSClwuPjIQaei6E0IaRC4OFRjmH9Yi/q8npwmGOQJVgV0nUSC01WyFKhy9UmiUCfYxWl8YXYsgMBYFnI2l2TIQmhaQOrUjavHdvVTwCODzWbT0nlvOYLaH9+Dw4HEATHIDWszCu04SZfqtuG14W7qszGtjI/DUYWyQ931VeePWD7jVWPd13KsZSqoQhz4QgKnI82+6CUk4UYN9vI7IHNTxtNYwfMsGLrZcfZL+vmp70f0xqOJh5leZXuEBAU5jbF2JIXlUKetV61/fwb8pEva01Ktw77ZGkiIARPlDgYZlisKlzM3aceBBEOhinSZNQhbojaUL31ygGevnB96en2A4zypOMvjkiz8sajTD9l4ctSvXoKPQBIRHjjlYNOuRmq+NFB3i1PALNliYf5sNOGCcAw197U7YmD+UWeEgjCa2tanqeiYT766Z2er5AIgQGzKruYF8hTgeEgZfuaaiaB3bbf1y9s2XZtf3OZ0dWX2fnYVtY3LkT0Y78Nk+TfEwoZEP1dO/Dy4fqZb9fJ/lknQ6Dh+jpx34UYbKZDsGFBwefiicAy5oDQZl8bjjNKjbAnH9uyEP3BzpaF3jsiqu+wBcL5d3tsCOLp0UBdhQGZWV1xyFLBTpBMuLAuFAzX6LFF2w+9v6SMrgHoLdZQ+wb7lPzO+hPC/SIk26U+27TvfcY2q6JtcSfOmCIiIiIi7g+iYYqIiIiI2CvstWG6oyveO4tY3HcDd6ae7oyiEfuGPTdMel/chj44bAkO9kFiy0azf+v+rVAz0zrh3P+7aXbTu6qMvN858p5wdrxcen0y+2yr89tAeRPAUqdRl7ehQLPlrUL1xJeNUsrS7/JlejzOgxMa/fgeL3t8PECaUMdJKgEgUTPM0JVlqahdE3VloHC4xbLUT8gzdV9JFaTcV1KhYMKZcrOfafeRMR45DEKUcwCYLYtgeZ+eL2s2X1cmZbddNLpifZ/xsS5cX7+4TVmo7UeEsdfkB+2TzWLnoR4oPA/KdkUbsoRStSNTa0C26atKuVROYyaUMgMJz7gJMXwuKzO6NnrCYhKiJRRw4ezDXL/RGyaTzwpqyB36C7dMSZdpInRZV9IbIJRmplVSYVE7MgX0wXaWCChFKEuFJGkNW6PjJcuUGn0B7UrKzaM5ow+xrcajHKNBhudni4adR0DjEFUp4OR8iXOLuZdnCcajDI+OR3j/4wt88GzW6Hw0znAw1Hed5osSF7XLIR1ninF9D+p0tsKz09Zx6jBPMKxdDK3KCstlW25ZqllupzPNajscZR0CyWxRIk0Io0ErI9IU+cWqQlHKmmbetgshBIYDgUpKLCyffUIQhrmmyJeVxPls1bgqItJMx0E+wEElcXaxau4vCUE4HGVIU4FVKbXhbpNDJYGzeYmL5QUeHQ1wMEybflnVjoJLVEgTcqj96/qFL+dkl+kXm8r60ruqLDQuRPDY63tMqEcypVTjFTxUpyybzJq1c8wxqZR+0oBlsPWwzRBm+GwrM3nknMauwyZ1yFFWQ2WqlHZWytHxlNJevYmIZUymCbEe3oH1ZQrP2ayBlAqVUgjtDYXKdLEscDYr2GfKl6sKL84XHSe1OlyJb35whoNh95mMSiqsViVGw6yziqykxIfP58gzTS/3dVyuSqRpwq4+Hx3lnTAGDw4HSBLBlremwXfDKaVQlBWEEOzl49miRFlJtr0tliVKKTFgGHdE5mn7ri6HoxTHBzmbByG6DoF9nbaR9eG6++g1yzbO0L7cY7puVt6dvcdkQEQgFX6Hpy+c/jf8m/Bwd7Mg0s9u7GI2FaKshsrUUH1DcaWJ//hFCxWgZG+kJ8J1pfj5Qy+yNMFowGuapgJ5xjf/PEtwGBhgE0GOx3FXJjAadD1JALpMBgHHuACC5a0Dhy8qhyYlRBQ0BFomgmHzLEGqeCNZL6DZTlOUMnjFY1fz322NVkQ/bpIazmGvz5giIiIiIu4fomG6Qei95ttIk0/UnP/cVHrrw4Vk2+vTN5fuew22j0TAEkE2kN0G+uqiT9PwypV/zdbIfP96tqz0H/C6BsTV0suJO7GVp3q28cxS3j7ot2U27ANQ/YcenJS3T2RvKXFbBTYxYFOZOdMB9DmFv7e/SZx+/rg8culBKSTCzX/jGw8KUPYjgvq7tL7tXzGv3Zr3lsqqNSZKqfopcWBZVMhT4XkFUE76nC4AIKtWV2OszHB22fIGNAmhrBQKb1AUBByPcxSlxMwiChC0i563noyxXFX4+HTR+IhLE8KDwwGyVKCsJE7PV41bKYLeHnzycIiyUjg5Xzq+5VLr3K2wypRIO5TlPZxo0oZ2GNt97HKYJ42D2ta/IM8S0/FRk/fxMAWGKWbLEkvL60WaEPLaCe1yVTWPE+r6VShKUxbar6Cpp7KSODkv8PT5HA8Oc7z+6KAhPKxK/aaUVMBwkODh4cAx4Nv0Jz+f19FHr0vm69Mni+Cx9+QHvzI5fX0ZZ6hc9hrgD5T1N51XbTeNM6RLsyfvZsoZJOywvqH1ZRxsmWN0mA6kP3ruUlRDm2s/eiymqmp/48r0M+Gl7M6GifSDdebwnSs3x4GtpbNxDGofLm1SF4opcCNbWi/Z+uFmyxJVpVp6tzGMAM4uVpBKNew8O/3ZosByJZEkXV9x80WBi0XZcU1kVh1pIjA2TDavnoa5PueyySKm2NJU4GCQejItrNrKt2dXAOnJR5qIhvlo66JZgKITp1LA+bwIvsybJQLLsnQeJDQTu1cfjZAmScf5KwE4Pshw4LERQ21+07Z/WRmX5mVlfW1xjWyvyQ83ccZ0Z8kP/MDKr45sWSiciRMeyaAhSXifu+EuL5OMPpukx33eND1D6eBndYzDVa9MXVE9OAR9nvFGCQCUVPVgx+epkuGy8Q3WpvlXPXEC6BgBI0sEdQwaETVU80rycaaJQMX0IiJNkeaYdkSEPBEYDXhyQpoIHI27TlyJ2tUOV6bSrgevfqEUS4YgIiREyLOELTciONRzH7Nl0fnOzCdWhYJe71JHnqSuETTpAfxK6Kr9cN2Ysa2sb4xaN35FhLHXZ0yh+uubbGwyEdk2/L7IesPUF4hvQo9auJ1shzptpe+asSIcZ38eg6G2LbZd1NOa8NsOozq6UBu+4X5xR2QRGnu9YoqIiIiIuBncNkXcxl6vmCIiIiIi7h/22jAFd108lsuuZf5vblvWv0fdf/v8OvWohe6/TLjrrgt9ZHJ5faln223b3ZX+3TPqvYgcwpXrgnfZEQyveuoQzDnJpjDnqxz0M+w31y9uS9Zb3hFB7Llh6vpD62fbaRYV90y4+Tsso85vmzhVl8Fny7jPTTiYwasrk/X/fjgbXJyhcIZF5efDLjPh5aNPZv4moobe68u0f7YkSI6Y1U+Pc/XE5dmkRzB17GQIgHaJ4z+m15S3Rcv24x8MEut+klvO41GK0YB3ZDpIBfKAA9SDQYKjUcqavDwVODzIWOOVpqLzNDygW+EgS1g3Q0bt+bJkHaeKRLDulwDo+qHWj2ITXf13lgTcSBHhzVcOMMqTrjNaAo4P8oay7qipFJ6dLDBbFGw7ff/jC7w4cx3A+v3J1m+TvnYVmT/W9MlsvbYZoyLWY+/p4gDP0ml+YMn8Rzhbo6DHND+nFGDnbZqmbbDWZkS1AzIXJxHP0nPT4/JQryDgTnj9ek28AdsuK/tOlS3z86eUap6ub/VuwxVFpX3sAR3avXYU2t654Zqd+W1IHwKc+1hSKcfhrK+rsjJpGywpFRbLElJpx7O2T7iqkji9WKIoNXXcvotlwpVSIRGaySYs2cnFsnkJN/HSO5+vsFhWSBLtGNUYJaVUc1csSwVeeTBCXg/0Sun7QYYC7j/TnibU3CXKU+FMHlZlhVV95yhLRUNZXzeTVwoo6/TSRDvpNWnOliWePp+jkgrDXDjlVpQVTi9WNdPSbYtpKvDoaIA0EShK6bwynKcCbzwZN97N+/r3SybbeBl6U3Txmz5j6qOL3wnDBPQbgcq3SBvCDOp9W1+czF9FbRrOv5fjo8+Ba18e+3QxxpfVR6pg/vvSMzf4uXDLZdGhVhskCbH0cR2X3mrj/azplScnq6Q2llyZmnoSDGVb1peBQ+mdXqyCZVqWMij78PksKFuVlXOHyMYrR0NkGV82RakHck52OMowCIaT+uJAoGykDOVD6VUpU26LVYmLecGGWyxLnFys2EmHEMTS3AFtON9987jXH+Bl+9odkEXDdFfvMb1s8DambibNgFHSsu2oq+uosNd9XqO39viSW3fGs43sKmH7ZP72oyMLeGRfn9529Ok+9LeZ7fSMiLgMomGKiIiIuEfYJ1p4CHtNfjBQSvvpqpgDX3PuwcnqXyC8TtnN+uUqM/XQ3v91z0XN2U0ovb5wfUgSEXSA2rdiMFURit8/Q7Nx3Ss0ABgEXrsl6K2nUNjDg4zNf0tO4TNxsVg5Zy92uD5IBfa1W0OSCaUZ2hrVsvB2FKDzzyFNBR4cDniyR9J9F6qJF8Cz0wXr5FUqVftk3Osjh43wMuThprDXKybnMFYpgIAKQJroQU5K1cgUAAn3TSPd79pe4h/4Gxl3yG//bR/Ea1GX0aY/u4OdH6/5k+A63UTtnlOHD7ksUdZWYKuPr3Obnuqw7EzcNrlB1tkxYxTHWvR1srfVbJMpCBCpACCQKYXlqtLv8xDVJAImW2jTNuXll3mbsAKUVU9QTZn5ZbopS8pO187vINMOUperEstCD5ipaF9izVJ9kG+8aRM0I3A8TDEeppgvS5zNNCNRetRoXx8CsFhVWKwq5JnA8cEAQpBHNGloMwA0EWKQazdCRaX7SF4/Jtj0C6t87DwKc7hax1VVsok9qX3p+VC1gSDS7zXlWYLFSvvII9JvXwmhW8bxYY5nLxY4nxcQBBwe5MgzUcdPKKv6XBDtK84nFyuczlZ4dDjAw6OB1ku2k6eiAgSphgByWRbcLmX2d30y83fc8lyPvTZMhe380Wog+izYlRHMQEtIiCcS+M/bhRpPv6xrxExjW3dmY8vM3JFryDbauJvRuxmQOT2VUjU7i3EcKluath2nKTcuPXvGzclsZqOfv2GeoqoP2DmmkiY88PkIlZs0q0dqDbmdpr0K5MqGi9OHLRvkKdJUoSy7hI8sFUgSqlc6bh6N89oPn8/CKz3mztmqkPj4ZI6HR0NvRWOmJQrDPO2cSSmpsFQS2m42pQoiq97An0kl9cOPobooK+kQd4x4mKeO8TRpgAivPBzhcJQ1fhTtONMEkIKaNtBOJoDnZ0vMVxWePBg2fd6ENYy/NOH1DNXvPsqicerHXhsmrgKdQTEgC7Hb/JnjZWV2Gn6a15l32mhOAAAgAElEQVSenT82PaVXC5yMG1zaz6pm4l2uTEOdyV9lcOlxzK5W13DZcHHa+nBPsOuy2b5+g7IAe03LwuFWZRU0SqH8AfWqhRXpPLNEiaYOu1uUbXmGy7Sv3GRrebrhrMmFDb166qnfQHoK2qhzBdA3+dtkXNgnWUQ/9vuMaY+2ZHexPbyLOCP2C3EYioi4PPbbMEVERERE3Dvs9Vbeyz7djKv6iIiIm8JdoIkb7PWKyexFX0qmjEuUMA16G5k5RO4Lx7G9tpHZv+HC6b17nl0mA/kwjMJQuL78A2G2YH+5+X9sGu5qMk4eZPphfT2JljboJ9hDgVfI06R3chUq60oalhxfpqH23RevyVtf+w7VU4BVzupnK8r5AjQIR6kwX3b9KxpdQvnoa8O7kNnfXaWdRvDY6xVTlhAqab1mCgBESIU+BLVlWqRd2hjmlt8tbDqxz9Az4YHwoOYPzjY5wSYJ2OmZj4IMq8rEaT5pEkAoXpt4YH4jqH4MkPQoZWtrDqvr0F7+ACjS4Sxmn59XrlxCA3uozICWCmwz/py0wA/4bdl068n4lSMCO/AlVpp2uyCilhJfU/r8cjM6+uGylJCmwGpVuVcOBGGQCYxUgtmicFikggjHBzmODjJ8+HyGs4vCSS9E0BGCcDTKrfbSMA8AaCagVAqkAMMrMf1CCPcGkl3eZSWxKmuaueV0VZMJdCyaV2MzPvX/eZpAKtX4QTQVoK8B6PZm3B9pmVZqmKfIU6mdznrNwxh7+yl4VX9+frrE+azAa48PGgaiUtoX43xZgkA4GmeNn0CfmMQZrn2URYRxJ3zlKdXeofAdWSqlmgGB6+xkR+ShJhXx7KA1M9IQc8w8b825mtPphZ9CCLHU/DTd7/VgEpqDhma7SvHPvnd1dmX2TPCy4bjn0q1fmJC8skBz98WGEMSy1Ex6QLddmNWjMhYuAK49VZVEUUmkSes01aCsJC4Wpb7v5Om0WJX45gdnTU358aaJwCAVGAy4Z9P1/5yfwbS+d9ShjyulV16K93s4zBIkCXXYjW17AiNTKEpNHU+TbnqrWkZAJ9xiVaIoXQNiZFJqSnpZTzpsjIcZnjwaYVnfmbKRpQIPjwaX7jObyHw9dyDb2Dpdl6+8fdvKu/O+8ogIaRKmifbsGPQT+8LjuRYHGu86OnNVSXbAM51+mxlTKEzPbmedZigPAFT/7C1IHw5QpNeFo8Aqrf5Fu6XkQSkEHY4qxVcikb7PxuXfUNn72kZoRZPUl1g5pInAkHkCAtCrhzQRQee4tsfxbry8Q1VA55x9PqOup5AvXqkUUpZyX0+emLogIqSpCF45yBKBgvHeQETI0wRl1fVsYSjg5qKyj9mywMWMf8ojFOY6cNn2fVVZhIu9PmOKiIiIiLh/iIYpIiIiImKvsPeGyTDNqnof2j/7sR1Vsgfw1HPOAt6RaXMegpYF1cpQvyDbfTra6IoAg83+nf+5kgqlRMdhZZuegv/Anglnzkt8XcJxqmZL6bLsLiB8LEPQZ4BceUupUJUSKsC2KkuJyvKh5kcsAttcoW01W/9QeXPlZuRSoeMYWJ91yl6HwnnWPXvSZzMV3nhljMfHww6Tb5Anvdt4gyzpxGkg67g5XdJE6If+vDBC6G23EPrahKi387g2QDWxgquTQZbgleNh8yBgEwbAaJDg9ccHOBh2TxbSROBiWWFZVJ26WBUVvvnBOZ6dLJx2Y+qpqPSZGFc2oXz2yfzfXKcswsVOz5gmk8k/AeAvTafTz04mk08D+Hno8f7LAH5sOp32bhLbA2j7GQA0hVV6g3R9igEA9Yud7b6uqM83FHxWWc3Wqw9tlR0ftQw/24WqOTM3e+2klBWOP/gPsff812KlUlCSkIg2PyZOfVivAFXHYYWz/7XzacdJdbkpTyfu0NbX02c/+Z3MLm+l6nRqo1p5h9pKaso7CJAN0Uu15yJSvyxrg4j0NKohULRnK326dcpbhsvNh1Ka3UdKnxkaCrP5vXEa7OuZJLWz0lKirFRz7iIE4WCYYjRIcXKuX7s9PMhbokTTjjQNfZgnDalBQEEkWodKeZOteiB2zpuadqg0k682poNMOCSKdeXmtAtqZUKYsz/LVyTasyYldL4FUeNVnEi/3jsapDib6YcYB1krOzrIMR5lODlfoqoUMuu8rqgUyqpCnurztpV1vnQ2L3CxKPD4eIjhINFjRN1JpXIdwIbaBdeGdi2LCGNnK6bJZPJnAfy3AIb1Vz8J4PPT6fT7oZv4D6+Lw5+V2p3JX+mQPrWFUsYDcXegtduCoQLXn5yB3k6LiJrBQosYinggnJ+WLdMGA81yzA/XeqQmT0bOSq0TTqmWVeXJ7HLzdbHBybj0zN9+ebcyvRLiVkGajcUbRb9enXwQkKSi9ifnl40bny+z21OIwMKFk6plBG6antHVJwPoQZ1wNM7x4HDgsvfI0Nq1AbOZdnYbMgOsHQ5APYmp82gZEZPmeJh2mH2blJuhf3fz6Orl65qnSZOeLUtqXczLu0YmhDZiB8OWCu60CwCrUjlGyUAq4GJRoDTMPb+e0FNP6G/fu5BF9GOXW3lfA/AvWp8/A+BL9d9fAPC5dRGE2F/GIIRk9r+XkfXFya2ErqKL9aOQoDdcaFNAM6r60rr+cttetp0u1CNbp0u4vLedxfbUUc/ODcEdzB2Zb3hsmWVwQrrsT/329JlgHupJQKgueqooxFzUwdbX+02XTUQYO9vKm06n/+NkMnnX+oqm06npqmcAHqyLo+f4YCeV2xfnLmT9yqwRb53mdvrspjPdbB1GhHHT/WlNQKy56HHt2Ku+72F8kPca3U3x6qtH16DNzeAm7zHZ6+8jAC/WBvD30i2EVilXQV+cu5D1K4PecXv7NNdEvEV622M7XXpj3ImeLz9uuj+tCXitemyW5B71fQ8Xs9WV4wCAp0/PriWe60KfobxJVt6vTyaTz9Z//xCAv7suwF0aX/aFxdN3bfS+MIZusi76r+n24eUp7z6Eys2c/PQI+2INJdajR09s96Rf3CXc5IrpzwD42clkkgP4CoBfWhdA1HvRPoPMP2D0/w4RJjRsZp0v6x5Ytuw51VjxTXWxwbLgdGQtzc/+fS33Z12+rr6MrJfbuDT1P908mrMbQ/K4TNlUCo33je7Br06TqydBFgHEk0mpWl9wjqxeSYNPb5Py5nQxuvp1sa68pQIUKSQCHVmaENL6KXE/3kQQ8gxYFQwxRJo8dstbKdcLhj8jN5+4/JdV9/XXViYd9pwt0yxJXtaSgsL9wl4ZmzpMU4GikI6JMXEOsgRSVqyXDHJy6WK2LJFnCQZ50qmLSikoRcjSUD7C7XsXsptc1e+bK6JNsPe+8pRSfAO1DZC1IxRyJeNG2s50/U5VJ+r91gndUKMBatIzg5TdUfvQNXxtRjjfbuG8dBu6rU9wxlrbLxOuzQccR55+3HZ8tlNcQBsnc0enstzhKKWgvDpMktYprr5n1ZU5+bN0Mer4hiJYh2jrmSsPw4yzJyGhIrfD23oL0r7bGt2scqmkxGJZNr/NEmrYamUlcT4vmzaeJq5PPFNPOh7XxRDV6YJ0mzHh2rbItw9BaJh9ZaVQWpGmQhtTXQ7ulQxBaGj8hlVpl4ttjOz6ldKUk6nL9sn3SmqWXTNxsgxYWSldbjDl1rqDksq98yYENW0vTQSOxlmTx8JihgpBGOXuXau+vrZD2caW6aq+8vbVMN1pX3lEZtYpm8+2DNAD6SYGqQ2nO4cxBp1ZJ1HT8Ltx6lWcAHUad0KoKdC8rzxfb/tvfc+KfzraXwWui8v8LaDvvHBQynRmP5wpm+4qzsTbThRceSWBisk7EYES8yS6+9w6kfbebejx/iGvPev2L6aG8m4+m0ERXJtRbZvxVx9kTVy4/OtLm+73UgHLQiLPuo5WE6Ep0GVZ1ZOaVp4mAg/GGS4WJVv3StU0d0YXhZZi7ZdFQjoc1yekAqpSdiYWAFCaetDKdMLJUkFQN5yZMAiBTv0mCUFKCSkNo7KVpYn+bl50afVZSkhEiuVKdspGEIFEOye1ZWUl8fx0ieNx1q0nqXCxKHE4ytiLwKbdcOW2C1kEj703TAZ9lcp16I3ixPY7/aHktm17Wv/tG2+oQ/Tl0O/Q14HukOXqs40MPXFuCzOQ8uWG3oaxzSYDESEJOWIlfbcnFG1fcu6W2ebwdlC7MoTLPBTO6BPWU7Fx9vdtCnr30G0mrOk6Z8MR+4u9d0kUEREREXG/cGcMkz745eeO5nD90nFeSR8+Tb2/H9Y1HF//C6NK9c/UQ+F60+wJx70gukusO0fbqn43CMLn/3K/t2WcDz0j43w9mvTCL+HW21ZhlXZST9vGuU1dGUJECHnac3G2J2BV9dRFs5XZlW07nkRcH/Z+K08p5bwMCutswCYcSKWX9T47io+zPkOwDoj9w0oCmu0Vt42q5r0aVftKaw7xS2mdvygkzhtS9hmJcg55pX2GoDQbTTiH8bUSBEC1h+ImvP7M+4trXm1lzhMqqSDJLTepFErDlpKtTzqnvFWrr1vW5hnu9qk5g/ZswT9DsQ70rbMdk54hTShoNppPjAj93Rz+12Xq6KnM0/Tu/r/dnny0jDjVPPVob0w17LZSooQ+/DdnP1UlsVi15IdUUE2UaMkmaSqQAo2TWFNS9oN8RSldooJFUrD7hUFiEQXsNuy0b+Xntv6CqGH/2W2Y7Di8uicQjC9DWP2waYu1Pk2d1oZcKl0mCrUxMfmzXtuVCriYt68EE7X5B9Ah0AiCdl1U1mSTVDj9Yr4qgRUwyAQGecq0b+qUaUPQYAgl28oieOw1K68o9XAaGoD8z+bvhNpO4Dcq2TSSrsxGtzG6h7Z2elJqR6U2WpYSOhRVIzcOOUNoft3JbysLl4V7DqCU8enXzWNjaKzZop9HoXtoR2b05MrGT8eX2R7O/fRUPWJyMmMsuTjNQMvpCbSG2i23+l+m4MwKwH89tZWZcOgedSgFCf7lXQJqf3DdtmiMsGDKTSmgDMiIXDILV97+4Gj3C79NNeWNcH8KyRodAuEqKVGWoTLVjmd9oohS2qP4ouiSIXR/Cg/+RGh88/kgAg6GWYekYJdp+9vNx4w+GV3COl3HC7b7yMy7s6w82QxE1sy7M0h1ZdxT2+0gbD53ZRxzxpktBmS+UbJlhl7LhV33tLkKhDOrJ04W7phhmRkdlUJH3pQNumSJZvDpKZuQLm0OA7/t0SVJugOM+SyZPPalpz+3qwou3qqSXUsPa1UXqMPKW6lw+gJd58JQiiVK6DB9Mp4Msa5dAPye/ib9iWPDrtMF0CujUJmmNfWbzQf4p050Ws06viPvc28Woo5v0ob7xoz+8SSiD/t9xrS/i7lLoa8xbiXbNr413LZ9Xj1fB3zD2pH3DRrBuuhLjxC0TFfC3aintVpuWxdbIRqEu4T9NkwREREREfcO0TBFREREROwV9towkQi/LKq34nmZ/e9NyEK7Dn3U03UU2fpHl/t+na7oLzf7LMIPGYzzFsq7r0z74wy3J/Rct+7fHu3bckVzftdJs6dMXb3873TE11mmfZtuV+oXfbK+PhPUs59Wr0WB89oeXaXcPo9XkUWEsdeGKUvIaYi6QlXTAPVZsHv/x/+96sh9lhPPVPIbVp9MH8bD+c4OI710mnBCH/Q64SyZ8GRt/ls/ZLZMd2pyqOiOzvWgxspqkT5g7ua9PYzuhjME6lB5dsq6HpjMIXcnj1a/dfRDSxoJlamxBYByytSw+bosvpbJmbDlrVmVWcZ3lTxLMMwTdjgcZAmGg6RhptnIUuFQ30N59euJqEs4sMu7kq3htv+vpL5HJVW3TySCMBokLf2aacMh/UhQp0ybcNQN15Zp0hCD7Ao3T7GLmnXpD+KjYYbDg4w1bMMswWiQsLJB3n291+hVFBKnFytU1j0zI9NPs7uTodCY0SfzyzyiH3vNyiNq/aiV0tCkbRZT68aF4N75MOAGyaReNUh0fVj5jWlTWZomegCotB814T03LlVjEpy4iICMtOdnVX9vs6AEtJ7mt3b+bePUDst1vpuDd0tmhbPLxikfY3vqPPgMOKVax55uWbfOYYg4eR3YzgPpNJRSKKquUWoZgXUOPHaYX6Z2GSkFgKxwXr5t5phDsRYKpezKEiKInJq7aolo78YAwGhIKMoKRanvoWVp6+E6GQoURYVVKZEm1Nyb0Wm096PYMrNLmGvDymXBmdJQyizW9P06U0JKabag6SuDrHVoOsgFMqmaO1cJw8Zr0rccqpoyNS+ucS/wcn0mSxOkiUJRVpDSvfsFQE+bTZzUsjFzkSA7FJgvSyxWlXMvDADGQ8KqqLAqFbKUMPTKu5LaqatzXUMqnM4K5KnAeKR97Nl9yow/5q5vaFy4jGxX2Edq+GWx14bJQAiCUGbYc2FmkH1+yELfE/rpvKHZTUhGpAdyvwMatAM3dcKliVmpdGVmEOLzT+zl2VrYUO45mMGLi1MI3keZoTNvyyYkdLdxdB71zJQLa1aIoTLl9DEGitOnGaQCNPdUIFgXWZYgZdMj5FmKJOHbRZ6nyDI+HFHYr5tpa8Fy6fEVVxRVcJNO1JdX/XjN92XJOyLWbZyncjeOenvywX2fZykbzsQZoqQfDDN2a49IG/9BHuprCS6KohMO0Jdy81I29+RsmElZwvQLO/5tZBEu9norLyIiIiLi/iEapoiIiIiIvcKdMEzrDgxD2wR9h47mPINbXXOHtZvIADguWth4gc72YbOfvcW5aF/REDTBgHtQwZAQVMDpqKBw5AmFb9InoudpC/DbGXonktjtk/Xo26rsKZyAbJO6CNUvYAgd3e8J+qG7UMgsFeB2o4mAQZ44fuHsOPOMlwE6XB4gbSRCsG0R0GdEqXnqltEHCJVt980sRxYqN6V6PTOE0lNKOcQjX8+QTCmFPBXgio1I+90ryort+0VRYVV0ZX16biKLcLHXZ0zmcDcE3wiEGi8QMl4Nf8067FwfjpM1+/3NwT86cVJ94m8MVPOYufnMnCeE9LBZQvD0ALThMEWTENX+12qGoEePrU/bmsN+dw+9dTirz3LQ8CgE6ccBFdAJR7Adx3YHLHNmZj+BZ861DIEEgMNo4/IYOl+xf+eHM/Xk158pU7sunHDUGlcFd5JBRk4EUoBQ7QN/9su++iyxdVZqwmmZgBKovZDr3xo/i4lIkKXAqqgc8oWWUS3TxAwh0DyTnkCTDBarElWlGvIFjO41+YLqetJtgIAESJKkIXsQwWGJ+uVj14WZ05iadWRev7DrAh6Jx/RN02dsNI5rBYFI1MQj/RvTjto6ReMt3ybupGmCRAFFVTXlnQgdl5SElZTNq8QmbhNHWVUYZKI5U7Zh9+G+sSMijL02TOZpcP/gWynVDIIhFl4onD34u2FdB6abhlOmc7Azd6MLXF1Np9ZPpTo+8bgGbcv0ig3NwOjLoFQzg3b0UfrlUfMUQDcfQJ7yZWqPvr4sEaqju4H1jinbEaUyBAzXX1ySCKfuXVWUYwR8WZMiJ1Mt8cIvt8a5LyMzA6Afzo6vI4NyVjJ+XSSCAn79gIwE276J9AqJCwfUFPSAbJi3XZ0rG71a69ZTmgqQ5P0B6n4o2LpoJ31hWdfw11bLYa56bd+azPntLk275W3qgswkqtP2FXJrdejrWpTScfxry5eFxGjNOLROFsFjrw2Tkoq9AxIaCLnf+N/1sYbQI+sN15feBmyrUC6C4aCgXzCnjswfeG1Z6Cl5gPe6zeka0vG6y7tPxg+E69PjJw/26sg1kG24cHoAb0DXy1S9lXzZMtXzmY6iRhZoTVepw1CbuUpdXEXGGdCNyrvH2XAoTf937nd9svXlfV14GejhPvb6jOnOzCvujKLAHVP2WtGb8/tbLLeCW1k0xDq+M9hrwxQRERERcf+w14bpmle8u0OfnnuXh71T6MbQm/O7VCx3SdcAbqVvvwTldl+w54bJ7A23aMgN6B4i2sQHnyLefoeOrAnLhGvDhsOto6SHZLpzBsKhT097v72rpx2HLQuzdVtWYkgXjhnll283Tj4f3GcvcDOGcPH6fvJsWV+ZKrTMu044z4egG66/7jfJf1fWV4f94UKyEHySQbjsuasDLcGDS0PVZIVt2ncoH6EzmHX1BITLVIjQ+VuYJeePGV1Zy/bjwoX0jOSH9dhr8kMi9EDSMLSgG5DviNVA/7b9LMge5FsaLsFl8NgywNBi23ikVJbM1dEMdlLVFG0rXFG6cYrGz5Z3UE21UbT0sXLVmT0Y/3LSYyhpB5gcA6g9LB7kCaRUKMr21d1EaFc73XCAmWaKui44GVcX9vdGZsuJyPFZaPJvDtNToWXab11b/ibOru9Bz/O0VaaGTdUaZpMXl6FFQKdM7fbGDSp23i8jM3WoqGssW6KK257adqFJB81gjLZfpKTZfmXzQmxbniYPpSRXVjtL1nUBp9wEEZJUU6ILy+ceoO9ltW0RTT311YWdR9sI+eUNtD4ZOVklW8fBnXBOHZq+JjDItSPbsmr1SAQhr9t+JRVWhezoKpXSVwAsP3lE2jVTVRun1OukftsPySJ47LVhAurOAT14hXxmVVJfpvHnIVIBSpoZdvu9ArSzzdrJp39XSkp7lujLdAxCUGc/QqrWGaf0IjVOI7NMOI5YAW2gZM20686liPXPZQ/sIGIdbtod35Ylib7nUdY+wfyLj6Fw/mDC1UVoxmvPZP04RXNXSjllQ0TIEqCqgIphVNW2pZkN+2VqypJrN7B8zDllYxlLP9wmrC0u/yGZYfwptJMMH4ZJye1Dmbh8PYUpN2kGZZd5lwqFSurystuNqQvUhtFxbkt6AK+kgpTScbZq2qKUAEgF2jf0Spgpz3ZitXldpImWmXyEwum8t5oYx7FlpbQXc2HHqfvRfFl2OqKCNlwmjHt/EigqbZxE4Nn7vpVgRBd7b5iAtsOEl/jhsKpHHrorY+Ls3VYAv2WtUBu2gD5uR3G/32aBz3VoW9ZnKGzv2JcJt20n47ZZzPdmZsGWzZrCCZapNyhzuoRk/e3tegcZIuptxCpQLkB//kKONPQqyUrb1wUI5j8RBEGhdoNwHSJchdpAX74uiAhChI22CKRIpF8t2IbKTdTn2aU36LXjZaSJG+z1GVNERERExP3DS2GY+g4UzaNylw23TtYXZ7+ul/t+E9zGgep1p+eeq10y7FbpxQPoiOtHeMyIbe4yuBNbeTbDxT9ULIoKRe3HKhHtY2JKKVzMC5zPCigA42GK0SBtZKuiwnylj2wHmdCvkNaySiqsanJAKpTzCFlZSSwLfQjsP0KmzOhqHR7bIFEfllYKifAPx2F5jnPDJYTmxMTeJNQGsvmELOEPXbmtp21kfUwoP5z9vR/WP/S2j+Okas8o7ORaFz7+1lM3nJ8Op6fZHuvT9brKbROZf+Df5A/t1lHXb6TrKotLj0uTIx1sEm5dPoDwVhhR7bORmYBs4vMwtJ0piPjt+rpMQ+kZPf0yVUphNEihFLAsKuesOE9F4xS38s6D7a1InyHYkjhaveJ5Uz/23jCFBj8pFZYr9yG0SkITIaBwcr5CZTWqi0WJ+arC4TDTDc4KuCwkVqXEKE9QeUSJUiqUqwpZQigqdxAtSoWiLDAaJEi8Q117FdN9eVVBSffRPONEFVbHF5an6mYAgtbBZywppV+BJbhGz9fFRqgjcTK7PlyZe3rgDv59hqElnrRxtj4ElSLHwBPa5b1U3fMjEw6q1ccffNtBFTCnhL4sVIc3IQP02Y4ZTH03UQKt41gzmG9Sh1xal6mnbWQGxqC0uuiplT+RcOuHI0n0yJRqJjKq/rv162j88unf2z4PzYTAtEG3fIBhnqCqtBPbQZ447S0RNV1coT7L8+uiddbcmYiBWM/mES322jBxszIigpQSi1XFhpFS4sX5KiBTmC3LujP4M0GgqGpuFNOhl6VCiPKgpIISYDoTmg7CyZTlL802JEaFICtM90CACWf+ZtMLDFj2gBmSdXRwZLzvMsc4M+E48okze2fCAS2Fmg8Xlrm6dMtts3C7k7WflTMIOjJlKNDXW4e7yqOva1uHvC7dsriMrL9dhPoFmbJh0kgSgSwN11MSqIt2q7+bZjuhiwhhr8+YmImlRmAmqEWbVHjPb4Lhw42JGyjalHj2Txt2u3BbFM1WejTpBSpjkzi53/TJLhN3R89tw6ntwl23/ka2q/Rusi5uQ7ZdfH39aUsdEY50G/3vG/baMEVERERE8Pjib3zrtlXYGaJhioiIiIjYK+y1YQrvqoUW3uEtJ+9XPaLgor43SF+6wW2wHpli/ZZZYQPq9GV/Gx3b9EJbYOvj5H7TJ7tM3B09tw1H24W7bv13LbvJurgN2Xbx9fWnLXWECg4Z2+h/37DnhqnLYjIHhwlzrd2wYAyDxocQhGGedJ751mmBdetjZIfDFBmTJpF+5bNzG9wcClvPavsDgH2W0JF5tHD7X/1sOh+uKQer3Lgy7JZpX3m3WeLqYl2cnH4mH/7BfJv/9rC/G86UWyg91/+cX96cjCubvnLbhYwrp8vW0zoZl0afzCZTXEW2TdnY8W4aLtif1urSzYcJF8oj154aWf1fKFxEP/aalQd0O1pZO1QVgkAkUFWyuWuwKjW1k4iQ11TPsr7jNBokzZ2jLBUoK9Uw+/JU+wGz2WJlpe8xDfOkuf80HACrssL5rIBUwDAXGA+zpqFJqe9HAYBItF+uRqZU4zzSOFu1G3ydnGYCCVfmH04LISBqWVm1B/5Z4hpWrsOuk/WxtOARQHy9No3TyQtaR6bme8dgUevQ1Jbp9MDK2tWPq5/N0FIqJNuu3HYh66uL65JxZbAr2TZlY8e7aTi77v02wIUzIqVcn4W+s2i/HO32FOoXnThF+MXqiBZ7b5gAXcG+Z2PzfZommC0Kx1u2LRvkQG4ZCCPLUm0clFKO40UifccgSxNkWYLUc8qYpwkeHQlIqVvSW/0AAAVTSURBVDqrNiEIgzzpxAm0jjU5mTZGYRnAz7RMPqSUXkdp5aEZ2jYyfwC6bHpcPohaR6ZmwuGHEYzMyPtkfXqCoRZvmo+XQQaEZ+/7pus27dRMTog2b6em7xsnzn47Bfi2v04WijMijDthmK4CbsC2ZX3huC2/RtbjILMvzm1km4S96QZ/3enZxuI6Zf7WzCayiJcH27TTdQZkG1k0SpcDxc4ZEREREbFP2GvyQ0RERETE/UM0TBERERERe4VomCIiIiIi9grRMEVERERE7BWiYYqIiIiI2CtEwxQRERERsVeIhikiIiIiYq/w0l+w3XdMJpMMwM8BeBfAAMBfBPCbAH4e+ubolwH82HQ6lYEoXgpMJpPXAPw/AH4QQIn7l/9/H8A/DyAH8FcBfAn3qAzqfvAL0P2gAvAjuIftIEIjrphuH38SwMfT6fT7AfwQgJ8G8JMAPl9/RwB++Bb12znqQem/ATCvv7pv+f8sgD8E4PsA/ACAd3DPygDAPwcgnU6nfwjAXwDwH+P+lUFEjWiYbh9/A8BPWJ9LAJ+BnjEDwBcAfO6mlbph/GUAPwPg2/Xn+5b/fxbAPwDwywD+JoC/hftXBr8FIJ1MJgLAMYAC968MImpEw3TLmE6n59Pp9GwymRwB+CUAnwdA0+nU+Io6A/Dg1hTcMSaTyb8G4Ol0Ov0V6+t7k/8aTwD84wD+GIAfBfDXAYh7Vgbn0Nt4/xDAzwL4K7h/7SCiRjRMe4DJZPIOgF8D8Nem0+kvArD30Y8AvLgVxW4GfwrAD04mky8C+IMA/nsAr1nylz3/APAxgF+ZTqer6XQ6BbCAOwjfhzL4t6HL4PcB+F7o86bckt+HMoioEQ3TLWMymbwO4O8A+HPT6fTn6q9/vT53APS509+9Dd1uAtPp9J+aTqc/MJ1OPwvgNwD8KwC+cF/yX+P/APBHJpMJTSaTtwCMAfzqPSuD5wBO6r+fAchwj/pBhIvoXfyWMZlMfgrAn4DewjD4ceitjBzAVwD8yHQ6rW5BvRtFvWr6UegV48/iHuV/Mpn85wD+aejJ4p8H8Du4R2UwmUwOodmpb0Ln+acA/D3cozKIaBENU0RERETEXiFu5UVERERE7BWiYYqIiIiI2CtEwxQRERERsVeIhikiIiIiYq8QDVNERERExF4hOnGNuJeYTCb/M4B/YzqdfrvnN/8hgD9ef/zb0+n0z96IchER9xyRLh4RwWAymXwOwH8EfbdIAfhfAPz0dDr95VtVLCLiHiCumCJeekwmk7eh/c+NoS/v/lsA/gcAnwXwDQD/FYA/DG2A/tp0Ov1LAL4D4M9Mp9NVHcdXAHzyxpWPiLiHiIYp4j7gXwfwt6bT6X8xmUz+CIB/0pL9KPQzE38A+j2sL04mky9Pp9O/bX4wmUx+L/SW3vfdoM4REfcWkfwQcR/wvwH4dyaTyS8CeAX6zSuDfwbAz0+n02o6nc6gV1Z/2Agnk8n3APhfAfy70+n0qzeoc0TEvUU0TBEvPabT6f8J4LsB/Aq0X8K/aYn9PkCodxImk8n3AfhVAP/edDr9hRtQNSIiApH8EHEPUDtI/dZ0Ov2pyWTySQC/Dv2+z2cB/FHoVdMfg97K+xKA/wTagejfB/AnptPp/34bekdE3FdEwxTx0qN+7+oXod/0qQD8BwD+a2jD9C0A/yW0ccoA/PXpdPoXaq/vfwrA16yofmY6nf7MDaoeEXEvEQ1TRERERMReIZ4xRURERETsFaJhioiIiIjYK0TDFBERERGxV4iGKSIiIiJirxANU0RERETEXiEapoiIiIiIvUI0TBERERERe4X/H5CQFvH+Td2dAAAAAElFTkSuQmCC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4" descr="data:image/png;base64,iVBORw0KGgoAAAANSUhEUgAAAaYAAAGoCAYAAAANe0FzAAAABHNCSVQICAgIfAhkiAAAAAlwSFlzAAALEgAACxIB0t1+/AAAADl0RVh0U29mdHdhcmUAbWF0cGxvdGxpYiB2ZXJzaW9uIDIuMi4yLCBodHRwOi8vbWF0cGxvdGxpYi5vcmcvhp/UCwAAIABJREFUeJzsvXuUJWdZ//t967ZvvfsyPT23zGQyE8g2GczFAEYTgaggCorLA55lAice19J4fsGFWSooESF4UOD3QzgLj4eoB+Ega2GE5KeCGBAMSiQggUCSSTYwuc+te2b6tq91e88fb1XturxVvXt37+7au5/PWrOm9/7W+9Z7qV1Pve/71PMyzjkIgiAIIi8o210AgiAIgghDhokgCILIFWSYCIIgiFxBhokgCILIFWSYCIIgiFyhbXcBslhYWN2RLoMzM2UsLra2uxjbyk5vg51ef2C822Bursq2uwx5hkZMOUTT1O0uwraz09tgp9cfoDbYyZBhIgiCIHJFrqfyNsL9D59M1V5x9UVbWBKCIAhiPYytYcqCjBZBEER+oak8giAIIleM9Igpa+RDEARBjCY0YiIIgiByBRkmgiAIIleQYSIIgiByBRkmgiAIIleMtPPDMFjLoYLcyQmCIIYLjZgIgiCIXEGGiSAIgsgVZJgIgiCIXEGGiSAIgsgV5PywTijOHkEQxHChERNBEASRK8gwEQRBELmCDBNBEASRK8gwEQRBELmCnB82EXKMIAiC2Dg0YiIIgiByBRkmgiAIIleQYSIIgiByRa7XmGjrdGKj0LofQYweuTZM4wTdIPMHbXFCEPmEpvIIgiCIXEEjJmIk2I5pXRrlEsT2QCMmgiAIIlfQiCkHxJ/MqxNFrDY6AOjJfBShkRZBbAwyTDmHFujzCXmMEsTwIMM04ozS0/kolZUgiO2DDBOxqQw6ksiazhwnyDgTxNqQYRpj6CZIEMQoQoZph7IRo0XrKwRBDBMyTEQCMjwEQWwn9B4TQRAEkSvIMBEEQRC5ggwTQRAEkStojYkgckJ4bU/mLk+elMROgUZMBEEQRK4gw0QQBEHkCprKI4gRgV6YJnYKNGIiCIIgcgWNmAhiDKDRFDFOkGEiiDGHjBYxatBUHkEQBJEraMREEDsY2oiSyCNkmAiCSIWmAYntgAwTQRADMWgUejJoxFqQYSIIYkuh6UNiLcgwEQSRK3zDJYsXmAUZtPGBDBNBEGPBRja4JKOWL8gwEQSx46H1snzBOOfbXQaCIAiCCKAXbAmCIIhcQYaJIAiCyBVkmAiCIIhcQYaJIAiCyBVkmAiCIIhcQYaJIAiCyBVkmAiCIIhcQYaJIAiCyBVkmAiCIIhcQYaJIAiCyBW5jpXnuL14SQyAojDpcZxzMCbX1iIrbZ60LPJUzrXqkKfy7GQtb+XZgVrfP/S//+ITfBxj8s3NVVPbYCRGTJxzmJYD03KQFtsv6/v1ptkObS2GlXYrtbyUYy1tmOSlnnkpx1raMNkp9RxFcj1i4pzDdly4rvjb5YDtODB0Bapk9BR+KolfBP5nmZ4XjTGWeLKKa1np0s7XT9tstbbettlqbdD2pr7YPC1c9nHsCyKdXBsm03IBcAAs0pmm5aJYUMGARCeHLwSZJrv4t0KL62ma7IIOa1npBjlfWN9qLavd/P+H3d5Z2qDtvRl9Eb8ewlpWukG1PFz7sjzz0BfD0Mg4ZZPrqTzRuckOZP4/Seem/aC3W4vrWVr4GFm6tHMOqq2nHqOirae9N6JRXwyvL9ab56j1BZFOrg0TQRAEsfMgw0QQBEHkCjJMBEEQRK7ItfODwhjiDpacc3AAlu1C0xQosYXM+N/+fG4/3j950fopp//3qGjhegzqiRU+Pk9aP/Vfr+bXPw99sV1a/DexXX0xDI3WmbLJtWHSdQWuy2E7Pc8Z2+VodWy4LoehK5ipFqAoLHCRiF8EG/UM2ogW1tejhRdkNyvPfjVfH4a23jb1b87b2RfbqYWNc1odB9VG4Xfx8MMP4z3veQ9UVcX111+PN7/5zZF0J0+exFvf+lYAwNTUFD7wgQ+gVCrhox/9KD7zmc9gZmYGAHDnnXfi0ksv3VBZfF2m3X333fjUpz4FTdPwm7/5m7jxxhv77gtCTq4NEyCiPegMaLQdWLYLy3YDzbRcnL3QxuxUAQVdlXrcpD2hrKUB8qe27dJkDON8vr4RTVbuceqLrdJ8faf2xTvf+U58+MMfxsGDB3Hrrbfi+PHjOHbsWJDu4x//OH7u534ON998Mz74wQ/i05/+NN70pjfh+PHjeN/73odjx44NvS8WFhbwiU98Ap/5zGfQ6XRw880344YbboBhGIl04XMQ2eTeMAGiM+2YUQpjOy6Khrwqa93Y408zxMZJa/Os9qa+GIx77rkHX/7yl9FoNLC4uIjbbrsNP/MzP4NvfOMb+OAHPwhVVXHo0CG8+93vRrfbxR133IHV1VUsLi7iDW94A2666Sa86U1vwszMDFZWVvBHf/RHePvb3w5VVaFpGt7//vdj7969eO9734uHHnoIAPDa174Wt9xyC37/938fhmHg5MmTmJ+fx3vf+15cccUVuPHGG3H06FEcPXoUd9xxR1DWW2+9Fe12O/h86aWX4l3vepe0Xo1GA6Zp4uKLLwbnHDfccAO+9rWvBYYJAC6//HKcOXMmOH7fvn0AgMceewx/+Zd/iYWFBbziFa/Arbfeiscffxz33HNPpDwA8FM/9VO46qqr8Oyzz+KFL3wh3vOe90Su3zvuuAPPPvts8Hlqagp//ud/Hnz+7ne/i2uuuQaGYUDXdVx88cV44okncOWVVybqREapf0bCMBEEkU6r1cLf/M3f4MKFC3jDG96An/zJn8Q73vEOfPKTn8Tu3bvxoQ99CPfeey+OHTuG17zmNXjVq16Fs2fP4k1vehNuuukmAMDP//zP45WvfCU++clP4tixY3jb296Ghx56CMvLyzh+/Dief/553H333bBtGzfddBOuu+46AMCBAwfw7ne/G3fffTf+7u/+DnfeeSdOnz6Ne+65J5hK87nrrrv6vjk3Gg1MTEwEnyuVCp577rnIMfv27cMHPvABfPazn4Vpmnjzm98MAHjNa16Dm266CZVKBb/1W7+Ff/u3f8ONN96YMEoAcPbsWbzlLW/B4cOH8Za3vAX/+q//ile+8pWB/p73vCdyfPzhqdFooFqtRsrZaDT6qiORzsgYJhGaiEsDufpzw/REQuxEXvKSl0BRFOzevRuTk5OYn5/H/Pw8fvu3fxuMMXQ6HVx//fV4+ctfjo9//OP4whe+gImJCViWFeRx5MgRAMDrX/96/NVf/RV+/dd/HdVqFbfffjtOnDiBF7/4xWCMQdd1XHXVVThx4gQAMWoBhJH41re+BQCYmZlJGCVg7RHT3/7t3+K+++4DALz3ve9Fs9kMtGazicnJyUh+73//+/Enf/IneNnLXob7778fb3vb23DXXXfhlltuQbVaBeccL3/5y3H8+HHceOON0rbbv38/Dh8+DAC45ppr8NRTT0X0tUZMExMTiXKGDRUxGLk3TK7L8b1nF/H404tQVQUvPDSNXZPF0BEcK00bqy0bM9UCioYamSsOEzdcvi4zannUxqUOeSrPOGiPPfYYAODcuXPBlNa+ffvwF3/xF6hWq/jyl7+McrmMj370o7j66qvxK7/yK3jwwQfxla98JbH28aUvfQnXXnstbrvtNnz2s5/FX//1X+NVr3oV7rnnHvzqr/4qTNPEt7/9bfziL/5iJF24PIqSfAuFc4677rorkSac7uabb8Yb3/jG4Htd1/HMM8/g0KFD+OpXvxqMiHwmJycDA7Rnzx6srKyg0Wjgta99LT73uc+hXC7jwQcfxOtf//rUNj179iwWFhYwNzeHb33rW3jd614Xae/wiEnWF1deeSU+9KEPodPpwDRNnDhxApdddlnq+QZ9eL7/4ZPB3+MYaTxOrg3T2QstPPTEPEzLhcsB13bxxNOLqFZ0XHZoGgVDDY7lHFhc6UJTFcxMFqCpPc8mofdGVfEf42Zqvi7z8OlX8/Neb7p+tHg9srRwOTZbG5W+GKa2WX1x7tw53HLLLVhdXcU73/lOKIqCt7/97bj11lvBOUelUsH73vc+MMbwrne9C//0T/+E6elpqKoK0zQj19yxY8fw1re+FaoqHvD+4A/+AC960Yvw9a9/Hb/8y78M27bx6le/GseOHUtcq4xFvUk32hd33nknfu/3fg+O4+D666/HlVdeicXFRbzjHe/Ahz/8YfzhH/4h/viP/xiO4wAA3vGOd2BiYgK33347brnlFhiGgeuuuw4ve9nLcPz4cdx77714+9vfHjmfYRh497vfjTNnzuCqq64KPOr67Yu5uTm88Y1vxM033wzOOW6//XYYhpF5nYY/E3KY7CLJC3//pe9zV1I8TWV46RX7UvdnOrC7DCD9yUymhXXSNleT6Wv1hX9MnuqxlVpWm4TT3XPPPXjyySfxu7/7u0Pri7y1zSBas9nERz7yEfzO7/xO5Pvrr78eX/3qV7e8nGwdlunvv/hE5C44LiOmkd2PKa3vxIu32QZVltb/LuuaGAUtL+XoV6O+yI+2U/vCdV38xm/8xpaUYyMaIcj1VB5BENn80i/90nYXYSTw16LiPPDAA9tQGmItcj1iIgiCIHYeuTZMbsr6l8s5mGSfJgDCC2INstbVRkHLSzk2ouWxTNQX+SnTTu+LnU6unR++/b0F/uTJFbiu8MoDAMd10erYaHcs/PRLD6NUUKFrwjvPr4uqMOyeLkJVlMBBYhBvp361MFlaPJ80TXZMP+kG0cJlHUbbbLWWVb/1ts1Wa+Gy5qlNt6svsn4PWek2QwuXdUjtNrDzQxqj5hSR5fyQ6zWmXZNFTE8U8Px8A6cWGrAcF99/bgnnlsRLet97bgk/emwfXnb1RVAUBscVLp62A5xcaKJa1jEzWUwEePUvGJk3kuwH1I/ms5aW5q2TVp71pNsMLd42g2phfSOaX9b1aOE6Zmlb1aaDatQX0bTj1hdEOrmeygNEENeL91Vx5nwTX3/0TGCUAPHy7dceOY3vnliA7biJJ6DVloWVRheMrW8r5vB3edFkdchjOcPlldVBlpb6gvpiUG3U+4KQk3vD5ONynrrm5DgZ87nDKhCxY0mbAiK2HuqL8WRkDBNBEASxMxgJw2Q7Lp49dR7NVluqL6128fx8I/H0xDlHo2Xi/HKbnqyITYOmY/ID9cV4kmvnBwB4/Ml5fOwfHsJqswPb4SiXCpjbPQtd12DoCmanSjh9voX5pTZmJgp46bF9mKwYsB3hvee4HMpKF/OLbRzeN4lyUVQ5bKh8z5/w52FrgHzROCudT1q6frXwd1utrVXHvPVFmuZDfbG5Wr/1GJe+IOTk2l38d//sPv7EU/MwLSf4TvQpw9XHLsF0tRzpZAbhLPGjx/ahWjES+TEGHNlfxWSl4H1e+yKX6cPW4vp2lmU9WljfqMaYfNfP7a7jVml+/bezLzajHhvRsn4TeSrnWlpYD/Vv39apX3fxtcibO/nIuovHjRIAcA4YuoqpiVLywoXo+ImyLs2Pc6BaKUg9kYDk01xY30otXq5+yzpOWvzv8Hd56aetrv9W94Wvj4o2SB238/om0sn1GpOaEj0cEEYmVRtCWQiCIIitIdeGiSAIgth55NowDTryocEyQRDE6DLUNaZarfYHAH4BgAHgLwB8BcDHIGzOowBuq9frbmrhVAW6psKyo+tMptlBp9NG0dCh6lEnB5cDzbaFUlGDKtniud2xUSpoiU0Gw54zaYuuG9GA9XvqbJVH1WbVcTO1tPWEre6LfjTZOTfa3sOsf540IL29B0knS5vHa5/WmrIZ2oipVqu9AsCPA7gewMsBHALwZwD+sF6v/wTEwOZ1WXn80W/+NH7i2iPQNQWMAeAObLOFJ/7zU/jgHb+Cf7/vU7DMLjjv2TYG4MFHTuMHzy0lwhQZuoJT5xpYWGrDcTlcL7Ye5xyOy2E5PIi3F/4HiB+Bf7MYRAPkP6zt1ML/hqH55xxE8/Vx7It+2tQnD32x0fYe9b4Yxu+CyGZo7uK1Wu1PIUZGxwBMAvg9AP8A4GC9Xue1Wu11AF5Vr9dvS8vj+FMXOAAsLDbwp39+N55/6nE89Z1/gWubwTGT07txy1veh11z+6GELgYA0DUFL758DyYnCigaKpSQpjCGvbNlFA0VjmTMpioMCiMvGoIghkLfN5Z/fuBJrkhmf4bBq3/ski05j0dqGwxzKm83gMMAXgvgCIB/BKDU63XfEq4CmOono7mZCeDcf+HEQ19OaCtL5/DsD76Lub1JH33LdrG40sW+2UpCcznHasuEphbTp9EyjFL8yXbYWhZbXZaN1CFP5dnJWt7Ks5O1tWi2zLUP2iQWFla37Fxzc9VUbZiG6TyAJ+r1ugmgXqvVOhDTeT5VAEtDPD9BEAQxggxzfPhVAK+u1WqsVqsdAFAB8CVv7QkAfhbAfwzx/ARBEMQIMjTDVK/XPwvg2wC+AeCfANwG4HcA3Fmr1b4G4an36X7yevr0MqZqr8N1v3A7ShO7IppenMCjjzyGf/z0J7C8eCGidS0H//6dU/jE55/AwmIyAGzXdLCw2JJEl+AwLQftrg0ntgDFuXCQcHnU2yespxFfkF2PlrZwOmie6ynvZml5KUdY28w2pb6gvhhUI6LkOlbe1x89zT/3wJN48vklWI4LcBeOY+PEtz+P7z90H6b3HkGhvAvM20KdKSpedOWLcfVLb8BKy8VKy4RfPU1leNHRWbzsmgMoF3Qw5i8hiXnfYkEVMfQ4B+fROWFFYTB0NShXoHnrUPEAFb4nkv+3n6ZfTebqutE819Jkxw6ixdksbTPKNox22+72Hue+8PUx7Yu+F5w2K1ZeP2xlPL2RjZX34bu/Bcdx4frdwhSomoGjV74SzZVlcO4Ehsd1OeDaeOyRhzB54BgKxRLC14TtcDzy5Hn8+JX7PaMUbZNO10FRd6CpyV0xXceFo7LA6y/QvAuPMwaGaJ7+RSn7sa2lAdiwFv6uXy2e76Caz0a0eDn9vwdt0zz2RVabDppuGH2xle0d19LaZiv7Yhi/CyKbXBsmVWGw7OT3vqGS9a/ruND0Qs+YhXAcjmpZT1wo4fNJNcbAkLGFMweYJK6f/0NLS5emRfJO+X6tp9v1njNvWvj/7SxLvExpabO0Ua5/nrTwMWnfj8rvIq/c//DJxHfbEZU81yGJCIIgiJ0HGSaCIAgiV+TaMDmy+TgAjGV4G4Ej853qYUzvbmBknjXfnFrHAdIQa0N9kR+oL3Y2uTZMP/Ojl/Ti5AVwKKqOybmLAcYiwVgVRQHnHE/XH4bj2AhbIeb9u/+h52HZjnCW8HP0FirPLbfhuK5UM20nsqAZ1sIx9+Ja/O+wLvs7znrSraWllWcna/202zC0vNQ/T5qsrdK0cegLIp1cu4sD4KfONXDXZ76DHzy/CMty0Fw5hwsLJ8FdF45torV0CmZ7FRxAoViFXpmBoqjQdAOXvPBFmJzZA1VRUCpomKoYUFUFBV3BtZfvwZH9k1AUBst20epYcDmgMGD3VAlT1UIwEOKhIZGmMuia3J4zIGIow4uc8XbuV4vra3n4bMY5SZNrcZ36Ij/tPYJ90fc8y1a6i8sYlvNDlrt47g0TIDr2t/7Pv8fDx5+EbXYSB3Wai+CuC1UvJLTLX3Q1jhy5NPIeks+xozO49KJpuJI2mKkamJ0sS73tVAbourJ+7z6vLoNoWQya51ZreSsP9UV+yrMD+4IMU4ZhyvVUng9jDEXNkRolANALFalRAgDXNqVGCQCabRu2LLQ4xHtPPGVBKtemnBg6OX+Y21FQXwyX7XAVB0bEMBEEQRA7h5ExTLt3TWLX9IRU49wBUp6cLMtCs9mUao7jotm2pJrrcnQt+WiKcx5xkEhotMA51uT5BcmdBvXFeJL7NSbHcbHU6KLVsWHZDj7z+QfxD1/8L9i2A85dcNuEHWwc6F2k3sWqGwUwRYeiKDh06CAuu6wGXdeFpjFoqgKFAXt2lXHZxdPQteiUHwNQLunYM1OGpioJY6MwwNBVKArzDFI0raYpkc0JN2MhdwctDg9Ni+t50uL6uGtxPU9aXN+Jzg/DnMobWeeHlabJGy0rsqZjmhYarQ7e8d8/gWefPw1FYcHoRWEMLhfu5JpeBFNYMJBSVRWMMbzkJddi/965yIXj71R77OguzM2UE+VgDJibLqFaNrzPXlrOAcagqQyqysTik6f5i50KAzRViaSTtTmLpUv78ayVdly0cBtsd1lk2rDPmff6b4XWb1vnoazr1dg6hno70TDlOlbeais5zWYYOli7i5OnzwJAZErN965T9SLAekYJABxHbG2xd2428ZTkcgCcY2pC7kDBOVA0tOS0gfeZMd9GsZAk/laCY5Ja/MYT/zvtsyzdMDW/rFupbaQsaflspuZ/3gl9sREtXo/1aP3m6X8epb4gssn5GpP8QcF1XWiq3NNuLbIujGxtwHzZRs4p1zY7v7W0UWMr24f6IhvqC2IQcj1iIgiCILaPeLTxrXIfz/mIiSAIgthp5NwwyYfRBUN41ilKsvj+yFuWkjGGrmmmunKblpPqBm476Vubc57+ol+W5qdfr7bR/NLqMc5a/JjN0qgvqC8G1Yh0cm2Y9syURBBX7zPn4v2htsnx3379V3Dk8EXQ9d5sJOccttnG0vyTsLoNcB56D4kxaHoRD3zzCZyZX4QTi/jAOcd/PnIaz8+vwnHdyMWjqQytjoWuFQ3kyrl4Z2m1ZaHdtRMa5xy27cKyXakWXiSNX8iMsWDxVZYuTfPTZmnh82y1Fq9jWv3Dx8raZr1aVnv3o211X8Tbajv7YrO1fvtCVo9x+V0Q2eTaXRwA55yjYzo4t9RBu2vj6dPL6JhOcMD3TzyDv7/38+h0O+g0FuE6PU8+zSihOnsIqqqjUNkVCVs0OVHC1ceOoljQYbti1OMzUdJx7Q/NoVLSUS0ZMEJx8RQGlAo6VJXBtBw4UduHSlGDpol3nlhs3KapinArR3JRNdwPedbCep40mT7uWljPkybTx10L631qfXtVbHesvDCbucY00rHyGGMoFTScWmjgiWcuRIwSALzw0sO47Mg+tJbnI0YJAGyzDce2UJ7en4ilt9Jo48SzZ73RTPScjbaFZ880MD1RQMFQIxeay4FW10KrYyMeZo9zoN0V04FxowQgGKXJLlz/uzTN/7fedJutxY9ZjzZMr6k8tA31RX7aZpT6gkiSe8NEEARB7CzIXZwgCILoi61yHx+JEZPrcuzZVcJFcxXER8OW7WJi9mLUXvQSKLGXbjl3sbLwFM4++U04thXTOM7Nn8Ejjx6HaZqI0+7aePTJ8+jGpg4551htmVhYbMG2k0FeFQbYjivd44kDsFK0tRjWWmBWvputbeW51tLyCPVFfqA22F5y7fzAOeedro22KbzhXC683L733BKWVrs4fa6JE88vg3MOx3Fgml1897/ux5mTT8Gx2jBby2AMYEwBmIK9l/4oqrsvgeuYnibWgpii4PLLa7j40EHomoqJkg5FYWBMhBS67OJpHDkwCct2sbjSgeOInZoYgKkJA9PVIhSFwQhtA89YL04eYyyy1BnX4n0g80oKHyfzroqnzZMm07O07SxrPxr1xfaXdQz6YiSdH+JsZMQ0skFcl1Y7XPZaUdey8f/+w2NYbphwYgfYlokv3vsRrC4uIOIuDkBRNcxdci2KlenEBaOpKm74sWtx6OD+xCKlqjBcNFfBrslioiwMwO7pInZPl8TnSFoOVVGgaUpC49zT1umlt56bymZoWWUZpubfcAbNM66PmrbR+udJi+v9annu3/WUNeX6JsM0ql55aS+7mpaLlWbSKAHiIlhZnE8YJQBwHRtGqSp9irEdB/v27pZ6zjgux0RJl5aFA6iWDTAm85pj3sgrqYnvkJIufIwsndyYDUMLfzdKmqyOw9CoL4bXF+vNc9T6gkgn14Yp+zEhvXOp2wmCIEaXXBsmgiAIYueRa3fxrJFPpvfLgOfL7UQuQRBEDgm7j2+m63iuR0yqmiwe5xzlgoZDeyegS3RF1XDRJVdA1WRrQhyNCyfhuo5EA77/g6dhOw7ioSA455hfbCdi6PksrXbhcnmcMzsWJy+suS5P1fz/ZVpYH0WtnzqOipaXNh3HvlhvOfPSpv1qRDq59srjnHPLdtFsi+3VRacicNc+8fwS/uVrT6NrOSL6NyAMAYCFU0/iW/9xL8x2E45jg7sOzE4T3LVRmNiF/S+4DnqhDKaoETs0PT2JG667FpOTE9BUBa4LNDsWTMtBqaDhiiO7UC3rUL3I5uWihoKuQlUVTFUM6Hov6KxpubAcDsaAiZIGQ++9Z+WG4vMZWs9zDxBhj5xgu3jhFRjGXzyV9d0wNZmeJy2sj7sm0/OkhfVh1HEM+mIsvPLCrHfENLLu4vBm1zjnWFztwrZdxB3xbMfFJ//lcZxcaCY013XwwOc/hjPPHIdjdWNZM+y99KWYnDsM2TVyzVXHcPTI4URsPgB4wcEpvPDgNMolPdg63adgqCgXNdg2T0wNGhpDpaRD1uQKA3RdTdTBR1fTvfc4T7oVD1sD5N5Fw9A2WtZx1wDqi7xoQN9tSoZpVN3FffzOlN20NVXB7umyVFMUFTOz+yVGCQA4Oo0LqVfH2YULaHWSESEAYLVloWhoCaMEiEgUpuVK16tsh6e6wIdHSTLy5mKaVZ40bZA0xNpQX+QHatfNYSQME0EQBLFzGAvDxBikoxdPBVNUqcK5m9gqI6zZtp16zrTRzVqLm1utEQRBjBq5X2PinMO0HHQtsW9SN7T9ue8MYTkuOqaNf37gaZw4uRxopuVgtdGEbXVx/Gv3Yv6ZR4KMzfYqWstnAQCHr/pZzF1yNRgTdtrqttBZnQfnDq558Y/jssuvDLZx1zUFu6pFqCrDxXuruGhuAoriTzXywPmiaKgoF/XQG+BijUlRlGgMPa+svp1TFEDX1Ijmx2ViDDD0qGaH4vZpsXWocN/GpxG2WgvrWVoeyjruWlinvtg2bezWmNJIW3saWecH23F5x3QizgKccziOi67pwIkV3bIdnFpo4n/++wmcPre6qSUdAAAgAElEQVQKx+ltAujYJprL83j4Sx/D+ecfg9ltgrsibJGqGyiWZ3DJta+DoiiwOo3gYtJ1HcVSGTe84tW49MjFKIY2DlQUYWBeeGgaEyU9sc7FGFApGagUVWhqOF6eMCUqA5jCAITjonmawgJvPF/z//fDHHGZxoQjRc8gssQPI3xTGlTzy7Xd2mbVKc5WaNQX2X0Rvq7z1N6b1BdkmDIMU65fsG13kx5x/o1ZGCV/rCDQNRUHdldwemEVdmx7WVUzMDl7ERaefQS21Q6MEgA4lonmyjzay2cTsfQsy4JlLWNuphIxSgDguoDpumKbC5cLSxSCczFKCo+OvFoIHQzwkvX00EiJi+/DRgYQIzMGucY5B1Oi54uMvmJeRYNqvh6euoyn3YgWL0O8POOgZbX3etL5+rD6YrvaLfzdsNt7q38XRDZDNUy1Wu3bAJa9j08BuAvA/wXABvCFer1+Z1Z6WacLWOz/qOS6yQCuvmhbnYhRCp0MimakXjSlUjGlLGLUFDdKPgpLd/MGOPzpQ2lp+3+o6ivNMEcBsvNuROunLnnQhtWmWeXY6r5I/x32V96t0oZ5fQ+qZV3fRDpDM0y1Wq0IAPV6/RWh7x4G8L8AeBLA52q12o/U6/VvDasMBEEQxOgxzBHTVQDKtVrtC9553gWgUK/XTwBArVa7D8BPAUg1TFv9ZDGUs2VmOtgT45rZZqXLydPtWloWeSvnTq5/nrS8lWez7l+VshE4X40ic3PVdacZpmFqAfgfAP4awAsBfB7AUkhfBXB0kIyTMRV6iIuBASnHKKoGJyVWnus6qf7zpmmlDs0dRz7XDADcTZ+S5OitIyXFLA3gTG6csqavZXPew9R8PUsbJO1W12M7tEHabFh9Qdrm/y7WQ7Mlf9F/VFhYWJV+n2WwhmmGvwfgb+v1Oq/X69+DWGvaFdKriBqqBAXdL174bit2fp0oaYllHc45VIXh137+GKYmCtBD8eeYdyP/qTf+KSZnL4Ju9HajVVQViqLh/HOPwbHawpr4mqKAKQq+8KV/x7nzi7F3mzgc18XXHjmNM+easO3k2tVSs4uOtzV8uJyciygQfvBXX/f/9z384prsXyRPzuFIgsPKzr8eLb6g24/m3wiztEHKNmi6frV4m26mthnl3uq+GFTbaH3D+rj1xU5h0IjjQ3MXr9Vq/weAH67X6/+tVqsdAPBlCKeH18FbYwJwZ71e/3paHlzgBWn1CgxA+BqITm91bXRMN3KjB0QMvQe+cxJf/MYzcBwu3h/yvNVc18H3v/k5PPTFv4ZjmyhPzMKozMB3RChO7EJ19yVgiorixDSKld1g3lD6kkMHcMOP/QgMQ8dKo4sz51vBy7YXzVVww1UXoVQQRtN36wbE+09TE0bgAh5/klL9nW6xvveRmG9xZXl6ZZBpWXn2q8X1rdbWU9Zx1+I69UXu+6LvodQou4tnGaZteY+pVqsZAD4G4GKIIc/bALgAPgRAhfDKuyMrDx4qXNe0wbl8aLy02kXHkk/P3ffgM/jqd05J033/W/+C733znyFrguruI9j/gmvB1EJCm52dxeVXHIPjJvPcO1PCq3/sEuh6MtqEqjDMThdTo1QUdWE41zv8Z0p6mjwFf92Ocw6rHmnkqZzUF/kpp0Qjw7Qd7zHV63UTwE0S6bpB8su6MLOu2XCkhDiaUYKi6nBsWVgiDkXVpStVjuPCsl0oklBHLsfAGw4OYpSIrWfQGyWx+VBfjCej6+pBEARBjCUjYZiyphvFE1NyMz2hAbNTRdQunpGm3b17Dpcde7F0yMUUFe3mkvTcjuPg3MKC9EVe03bw+NMXEpEnALE54GrTlG594a+luZLzcd77t158RwjZ+WS77hJrQ0/o+YH6YjzJdaw8zjl3uQhUCu45iYeK67riZs7FsbAdjo63FsW9KTWXi9h6Z8+38D+/cgLnljvQNQUHdldQKqhwbAvLF+bx2b/7fzB/+lkwRcPk7EGohQoUVYOq6qjsOgi9UAEAqJoGQARj1TUdlxy9FFNT0+L8riiDqjIYmoqffPFBHNk/CUA4Y4R3pd01VUKlKGZSHYdH4uyVDBWGrgBggWu8WF8TOgPr/Z2yu63XfsF3YacKl/e2dfePV0PrVHlaVN9uLawPqm1VWcdNy9LHoC9ojWlUg7ialpMone9uaVoOHBeRO7Zfl0bbQnzA4rrCjfpL//Uslla7gbealxC2beH+++7F008/CUVRIqMTxhgmdl2E8tQeCG/AnqYoCvbs3Y+5fQfBWHRUo6kKfujwDH7sh/cl6sYAlAoapqsFyK5RTWEoeYYrfpEzBqiRoLA9LXKORDoR5DVOTxMGb9g36n400c48ovVTx3HR/PrnoS82Uo+NaJvg+bZlWljv8/oea8PUj5v4yAZxdSULm4yJqNqB4Qnp/o9ZMosGRRHBX1dbZtQoeXlouoHTp0+DsahRAsTFVKhMA2AJzXVdVKdmvOOimu24uHjfhLRuHMIxI+3BSU0Efu3VMRgtSdrGL+8gWtwobUaeg2qy+vnfpS14b4e2kTqut/7b1Rd5au/t6Ith9S+RTr7XmLb6OSHjmmEDhg8a/EIcuYckgiCITSHfhokgCILYceTbMI3IqDdzmY4GPgRBEOsi14YpvAAeIcMScM6lC/yeiqlKQepazhiwe24fdF1PaIqiwOw0IbMyisLQbKzKFzwBnD7flLqOw3PgcFPcuWXx7vz6+d+tRwt/R1q6JmvTLI36Ij/9NGp9QaSTa688zjm3HVdEUwiV04/m7Wvgwqk6vOjYNR10LN8g8MCWuS7HD55fwqNPngd3e27aRUNF0VDx6CPfwf1fug+O48BxbHDOYBQr0EuT0IwSCuXJwGuPMYZCaQKl6ixKpSJmpqqeY4Uoh6EpKBoq9s6W8dIr9qKgq1BVBZxzWLaL1ZaFoqHi0N4qDE2FovQMseOKgLSVkh64cnOvnq4rPPM0TQk2IgzSedvJq55reFjjvru6gojWc35g3s640X7I8jby9a3W0srTj3ffqGn91j2ez1Zp/ZZ1vfX39THtC/LKG1V3cXhDFJeHRxexAziHGYrqHe5v1+VYbZnB+0NhOqaNBx85jaXVLsolHWpov5NOp4PP/uO9eO7ZZ6CXpqFq4VEUQ3lyF/RCBZWpOWh6NJbe9FQF1UoZpYIqdrYNygX80OEZ1A7vQrNtwYpFIp+dKuKiuQlRx1hZDU1BpaRL66EoYut213UTbcOY8O7jknRAz3iJY6PXiD+olP1+ZDeQnaLlrTw7WctbedapjY1hGjSCeJZhyvVUno/ChJu2zIYyxoJRQ+LmqjDPJTtJ0dBw6cFpTE0UIkYJAIrFIq685qWY3HUgZpQAgMN1HEzNHkgYJQDodExUilGjBIiyP3VqBeeX2gmjBACLq11YjitdkjJtV2qUAGF8bduRtg3ngCubRgyQt5ufdlBvwzRts/PbDi2PZaK+yE+ZhuOhu/MYCcNEEARB7BzIMBEEQRC5YiQMk+ty9FwKkqgKgyqpCefCgaBc0KSeegfmJnDdD+9Htawn0u3ftxevfe3PYW5ud0RTVA1Tuy+CosqDZjCm4OT8Klqd6FYarstx8uwSPnXfozjx3IXIoijnHCuNLv7zO6dwcmE1obkux1Kji3bXSl2EzVorTPMMMi0HpmVLvZhcz7lEpvn/p51zvd/nVdtMT6zNKtNmaXkpR7/aOPcFkSTXzg+cc25ZTsIrT0Tglt+MHS8mXrAmw3vOBKbloms5UD2HgSA/l+PkQgPHn7oAyw6t83AO23HwzDPP4oH/fBB6aRq79h2BooZDCYkgsaqqQtd1z7NOOB4UDQ27pkromjZOLywHRkbXFMxMlnDjS46gUjSw3Oh6kb7Fuli5oOGKo7OolnXEl5YUBlSKuvDIU3wvumRbMIaE5v8t8uReHcT/qiraxM+GsZ5HFENvJ1wepO1//n/YXmJ58traDE12bJq2kXYbhraZbePrY9oX5PwwqrHyuqbTuzmG+pFxBMYj6U3GYQofcgAMYL1gQoa3Q6yfp4+qMhzcU8VTp1dgNsxeZoxB0zQcPXIJlro6Liy1ABYdmjEwGIYBVRVOFv51yLnw/Hv65AW4btQ5wbJdLCw28e0nTuOKo3sQHgu6LkejbeG5s6uoHZ5J1M/lQNdyUDDUSP3DP664R53/v+/xF62/+N9xOFSFp+bZM1jRsWs4r3hZw6Oq9Wo+/abz+3UrtbSyDlsbtE23StvM9g7Xf7v6In7OzegLIptcT+XFDYiP/5Vci95wZZosnaIwtNq2tBxMUdDq2AmjBAjzp8rmEdEbXciuQ86ByYmitJwAUC5qqSMSWWTxoKwZdQyPgmRaWjpk5rlztbyVZydreStPP9q4cP/DJ3H/wyc3Nc9cG6YtZwjXy3hdggRBEMOHDBNBEASRK8gwbQJpkRUAJJwX+k3HecZcNM1RbzlpfUHrBVsP9cX4k2vDpKrJxcnwQrxMA7zpM3Fnj6XzP/vOEQh9Bq68dBaamtzllXOOyy7eDU1VpAFg/fm6+NQxY8BEuQhNVRKbEzLG8NzZFXRN2/MyjHLmfBOtjg3HjUZu4Jyj1bXR9UI0xTV/p974j9T3xou2Q0/jIS3Z3r2t2KVaRrr439uh+d9tRIv/3Y8WzndQLa9tuhV9EWfc+oJIJ9fu4gC463JYlhN4kwFRr5iwK7njcJjhEDy85yrOOWA7SWMEbwtATRMeQKbl4Ls/OIdnzzTEDdflML2QP7bj4tnTizjtvWvEFAWFQgGqqno3bxeO44AxQFUUzE6XUSzo4JxjcbmJc4uNwPV6965JVEoipNGuyQL2zVYCo6f7ruCMYfd0CUcOTAZax3SCkEaVooa56VJg9EzLge0ZK1VhKOpqYCwtxw129mXw4uTB93xCcD4AEcPMebil4AWUFZ9dHh0RaiEt3E9+X4UZBy1v5Rk3La6PWV/0vfycd3dxn/W6jY98EFfOOUzTkcaR45yjaztwHC6dNhPfyz3jGBM34fBN2eexJ8/jkR+cixkzwfyFJp47uwKmqIl0qiI86iolI6FZlo1Gq4uJcjGhGZqCK47ugibZUl1VGH74BbulMfYYA/bvriRGT+F802YMC7oirTsAYZFSvZ+AtN+VytK9FEW2cq/AUdKyyFM516pDnsqzA/uCDNOoB3FljKV2I2PihdbMtZwULT5SCFMupr/iVSzo0A1dmk5RFKlRAgBNU1GtlKSa2OYiaZR8TWaUAH8kmB6oNS34K+CPllJ+SKmpAJ4RF3YkfkEbJOcPczsK6ot8MOhLtmmMhGEiCIIgdg5jb5jEOkqGlpJOYQwT5eRutvDyKxnyERXnIgZdGrqW9jKuiPiQtuh7YaWTqnW6yXh3vpa2Q274GLkw2NNo1uLuuDzdjtsLkqMM9cV4kvs1Js6jXmbhzQI57+1i6x8XnrlSWS/Gm2W7MO2eaGi9vZrCsfU453AcLy+X47n5Bh7+3jxMbzdcVWHQNBFTbrnRxYmTyyK+nndDdhxhlEoFDTOTJWiaOIehq5gsG2AMsG0Xi6udYP2q59Qh0h05MIVKSRjFTtfG/FIbjuOiVNBxTW0OuyaLXrlddLs2XA5oKsOeXWWUi3qQZ9ihT+x2603fAdBV1pvGDLwKvdhensND8JNna79tzz1HkaDtvXYK8lwjrez7jWhxfRy0uD4qWlwfBy2u73Tnh0Gm8kbW+cFxhCN1eOHQL2/XtIWXWWiRPvDO87YlB5I3P9PmMDQFjEk0y4kYLwCB+/U3Hz+D+cV24mJ1XBdPnVzGmXONiNs3YwA4MDNVwqG9kwmnBs45Gi0Tqy0zsQamMGDXVAnlooZW147oisJwYLaM2uGZRDrfsO2ZKXvnipgXb6SnBqO2cP3jZUtoofaKtxsPGfV4++i64m30KMkzUvZonmGDlmbAtkPbqnMOo/5ZeeaxvdfywstTWdersXUM9XaiYcp1EFeXSwK4ej+gYL0/pgHCMy7txlfQkwv+/mfLTva/ooiRRatjS0cNqqJgtdlNvIvkf9w1WYKuJXfRZYzBduTegi4HWh1L6kjguqJN/P/j51Qi30V1VWHQtaSDRfymJGtvReKYER8NydqHSbS0v/vV4jfQ7dD8z3nS/LJutRYvz2Zp/Z7P/5wnzS9r1vVNpJPrNaa0wdywHh+y8s32+ksXNTXrQhysJpnXNsvwQszMM13N449p0PJutpaXcmwneWmDvJSD2Di5NkwEQRBEvtlsV3GADBNBEASRM3JtmMRusJJ5qZ5bnkSK7ngZ18L/J9OllYSjYKix9Zseuq7KY+iht9mhDLGek3JGnj5FaNluaqQHJ+NlW1lMvt75sttm1LX4MZulDfNceWg36ovhtQ2RTr4NE4suMnLuuY0zhoKhgUmMgcKYF89NshCf6uUjjNlESYOuySwFw/U/vB+X7KtGgrEyJtyub3zxxbj8yGwkjpzCxFblHdNB24y+Z8S8tPt2lTE3XQJjvXUjxoTucg7bc0MPwznHU6dW8O3vLcC0HLieTzjnIvTS6XMtPP70BU+Lttty08LJc01YdlKzHLHtfNgg+prtuGh37Mg7UVwcGDiHJB0xRHmaHdtz8uBRzeXomk4i4KysvvEfeXhxuV8tvBC9mZp/zs3W4u0RT9evltY2g2pb2ReyOm5HX6ynvfvtCyKbXLuLc4H3nhIAcPDYtt6u23uhVVWVyKhGuHr3RhAJY+UZufhW5LbjotkRbtq+EfG1laaJbz5+FistEzPVAqrlXvih1WYXD3znJBYWW5iZLGGq2ouJxxhQLenQNBWGrngu673zzV9oYqVpwdAU6Ho0Bp/uubc7jouO2Xt5V1UYfujwDI5eNIV218ZywwycNBgDDu2ZwKG9VZiWi0bbioyYpicM7J4qivaz3YgbhqoAhqbC5Z7GETlnsaB5BrRniMUPUpSRQ8QojObJUDREUFkrlidjYtTJZH2E6I9ZZgBJy263YWibWdZx18J6SOvbcyLv7uKDrjGN7HtMPFQ4SxJMNdA8wyS7IBzHDdzOZTAgsSUFIN5p6piONN1yo4unTq9A1nSrLROP/OCc1ItPUxn2zZahKsmBqutynFxopJbTstOjSVx92Zw0TwC49OAUtJSgqntmSpmRKNLKUiqo0NRe5PIwwftlEhSG1NFs+IXc9ZaHtPVreSvPDtTIMI16ENe1EGs1KYYnS0O66/Wgefr6Zmt5Y4SKShDEiDHUF2xrtdoeAA8BeCUAG8DHAHAAjwK4rV6vZ8SpJgiCIPLKMNzEfYY2YqrVajqAuwC0va/+DMAf1uv1n4AYrLxuPfmpDGCSF1LFEBlAysuqjPHEjrQ9MWs+mKdOcxUNFZfsr0r1gq6gdngaRSMZ7UFVGUwzufMsILbZOHZ0FyZKycCxChOhhtI8/545vYLVlpn4njEx7djp2gmNc46l1Q6anWTgWM45bEfufAEAti3W9WTpGEvuANzL0w3iCiZ0IOEkEU6bRp6nojeTQdsgTdvs/NbSxglqn+EzzBHT/wDwEQB/4H2+FsBXvL8/D+BVAO5dK5PeoiGgekbEcZGIS+cbmHDgUoZenDcVgO0FgE1bV/LP53KRn6YCmqrCtBw4rjiPoSsoFVRMwsCe6RKeObuKM+daABOb8hUNA5MVA/tmy3j69AqePrUKgKFa1qCpChyXo921oasMui7i1u2fFcFXGQP27irhzLkWvvfcEmyHRzbz0zUl8JALX+KLq10sN7qYrBRwaG8Vht5zsOiaDkzTga6rmK4WoCos2Dix1XXQ7jpY0RXMThWhq0pow0XhaOLaHJrWC3UUpHcAx3FgGCoUJvxIXJcHu9z67e26wglCGGORt206MDQlWG9iCgt2KLYcQGE80GQeTcP2PMuj5n/uR5PlO6i2nfUPf7fdZRlWXxByhmKYarXarwJYqNfr99VqNd8wsXq97vfQKoCptfJJ60SFuRHngvAxCvO8wXhyNKQp4gbKkdQAHtmtNqwbuioMWsgAMgBQGQ7vq8LQFJy90I6su6iM4cj+KVSKOk4tNBPns12Oiqbg6EVTESOpMoYDcxUUDRVPPLsUSSOMkwpWBJodG8wzCIAImbTc7MI+5eCa2p6IMwSHcOY4v9TGrqno7rlCc3H2fAtz0+VQWXrH2DZH0YgGvvXTdk0HutpbcwvrKuOweTgeYE8zbRdFQ5W6mrscYBxQkP0jJi2dPJVnGPXIUzk30hf9UCkbUFKcm7aTubnq0PIe1ojp1wDwWq320wCuBvD/AdgT0qsAlmQJ+0F0dMqwmImbmsznhTHmjQNkF0p6nv755N5kClabptQZQFEYVltWynQhsGuyKB25Mcaw0rKkZQEQ2qIjmedE2UipX/aW52mee6I8UaPcL2LEk66rkm3kfZSM8+XAo2pL8t3K842DlrfybNboqCmZps8DCwurG0qfZdiGYobr9frL6vX6y+v1+isAPAzgfwPw+Vqt9grvkJ8F8B9r5TMyU7IZ1x4N2gmCINbHVm578TsA/qpWqxkAHgfw6S08N0EQBDEiDN0weaMmn5evJy2tERIEQeSPYbqKAzl/wTbulQWIedvgO9lcH+8dl5BiHj4xMZh2k+lZHji7JoupRnRmshCs0UTzAxZXO6mBVWeqhohDJ0kntkmXu2WvNE2x3bzEJd20nVTNsh04blLjXGw1b0sCx/p9wXl6ezOku8naTorrOOdBDD1p/wOpGrZYS7um8qTF6zGottXtvd6y5KW9++0LIp2RCUkULqcbuhGG/xYHRtJH84vF2fMRHuWe4Ql753HhisfQcy/vOR5EPfg6po1nzqyIYKexJjUtB8+dXUWjZQmPMwATZR2TEwVoCkO1oqPgxcfzb8qWLd77ObnQwIWVjigKgEpJw8xkEQBw5lwT5z0t3DYKA47sn8TBvROBm3fXcrC40oXrcuzZVcK+3ROBYeOcB/HrqmUjMLScC2M2v9iCabmYqRZwYHdFuHjHjKLCog4UIq0bGF6/vZjX4L5zg6J4noah/Pzo6YrCUPI893ycUOMqStLNI+0BYidpMn0Y2maUddB65Km9B6xD3/NBeQxJtBkjppGNlQfPzHDOvXdvOOL96T/Rp3nbuZzD8w+X5C7u9uFgpH6e/jtP8dhuQVnEy06JsswvtnByoSmtzNJqF/MX2pisGNBiL+fqmoJqWfdGCtF0rY6F5+cbqFYMFPToi7sd00b9mUVpbL6ioeJFR2fRNR10rWisPV1TcNnF02CMJUZCisIwWTHQNR002lZCe8FFUzB0uUedb9AcWYFER0g97vx2lqUzdAW6piTaBeh57+XF22o7NEDuwbjVWj9lHXcN6LvdyDBlGKatdH4YGMaYMASSvgxcuVP6mYGBp1WfMe8l3GSemvciafwiY94IiktcyxljmCgZUJSWdLqsWtYTUbd9LFtERZBd1OWijt3TJWkVikZ6F3ZMBxdWOlJXcMsWkcrjhg4QL8OeX+5I83Rdjq5lo2AUpLqdEWzXfwCQ1dHxXsCVag6Hqsg1nnw+2HEM8o6NbJp8oxqxsfediB65XmMiCIIgdh5jb5i249lu0OeiQR9Esx7Esp5ue9Oj8nSbrQ1K9vnS60hP9gQxmuR+jYnzXry1tPndwBEitj4jlpe8+HiSdEGUD0kT9LxqIF1LCs6XTAkGhlPnGjhzoRUpj+I5DTTbdmTthgEwDBWaqiQ2JmQMmCjpKBgqVpomFhbbwToMgwj+WjRULCy18fgzizCtXrDAUkFDqSB25Z0o6UGYIs6FY4XtcJSLGo7sn0SxoAVao21huWFCUxmmqwXomhporsvhQsQFvGT/ZBB01negaHUdMADFghqZQgw7kMQJa/6SoAxNZd6mieFje+tW4fVAYcyiXZe2IB2/NsZBC+vD0DazrOOuhXVaY+oxss4PnHPu+NvXxua2w3Pd0ZsRh+N4N6yQUQkfK278Eq8anrzAAgOF9PM7XvBS/5rzF/Edx8WTp5bRaFueUYreNJebJhyXR3azDfIHUCpqmCjrwc6ufrr5xRY6XRuVkh543flG48TJZZy+0EK52NPEmhhQLqgwdBWW7frV9coLzE2XMDdVxFLDDIK8+pQKGqplXXhAhsvIgOmKgYvmJmDabsJxwd+1VlMVeXsj6bzAuf8QIv+xMyZiF/rNFTx0eNeIpvZWG/0HGd9pRraWGL4u0vo3znq0fs+xEc2v61ZoW1WncN+NaV+QYRpV5wf/XZbeTSlqgMLf+X+Hb2wyzR8lybTw56QmPx8gtiKPj+ZUhUFVVBR0De1u1CPON44lQ03dmbfsG6XY+RgDpioG9JhDA2MMqsqwe7qERjsafdz/u+tvy5542hPvVPkGMI5pOrCLmuQpURjXmUlbms5xe1uHyNrU38Yj0aach4xmNF/X7Xln+u0RrlP0ASSZv/R8sXSbqcWvi361tfKU6XnSNtpu8e+2sy/W0gZpNyKbXK8xua586i7thrMdGgDIIpn72Gn7jCN7/YulbEG+FqLN0jJlCaMUEjMKkyGx7ECt/jFp3w2mZbRNRl+k5bkRbSvPFdbycO2v+bvYYm3U+oJIJ9eGiSAIgth5kGEiCIIgckWuDdN2jHiz5n9TNZauZe3vlVk9nlWWwaYeODCQT3pWipB/yaYzUF9ssZaXcgybPNVzp/fFTiDXXnm25+YVXnz0/2ZAwoXcrwvnXgQC4QERSSd2TJWnEx/k5+Mxj7SeFr7Xi0X5cJ7tro3n5xtode2ETdBUhnbXQdd0EnlrKjBZMbw4cnGnA45m2+o5M4RQGHDmfAsnzzUTZVaYCO+jMCVm24RHn6Gr2FWNbl7IudCYwjA7VfKWqXp1tB2xyPuCg1NQFRbstCkWfwHXdUXsPYVFPAg5B7qWjZKhJTQft+fFEtEs20WpqEFVlUQ60xLRLDSVJfrXsl2oqpJwK4+Tpfl6ljZIvrIF/DSPrkHTDUMbRt3j36eli5dt2OVZr54/GXsAACAASURBVLZGm/b9OJdHr7w4g3jpjbS7OOc8EQfOdzEOa7ILwHF6OmMItvEO11l64cTOx0Lpeu9KeenQM3QAAldrl3OE/R4aLRMnFxqwHeGNVirqgVda1wsd5LgcChNx7HzjII7VIu7mPrbjotkyYTvCQJYKWvDuUKtjo/7sIpYaJhhEgNXIFu4KC8IqdU0ncPVWFYbd00VUijo4gHbHhum5lytMaBMVA+DA4koHq95Ou6rCcPTAJA7urYIxoNO1g/h8DMDURAFT1QIYhLHuhIxqqaChUuw5iIb7Ihyk17JddEPvaRUMBRMlA4yJtjBDBl7XFJQLGhgT3oGW5QaaqrCIy7nM8MfLkgctro+KFtfHQYvrA2hkmEbZMPl/+95msgcNecDQXjox3ZRMJ3MFDWsAghFANE8v+nVKWSzblU5/mZaDM+eaUCSx6xzXxYXlTmodpybksek45+h27cDoxnnwsbNwHHkMPtO24aY4Dc5UC6nTggVdDYxvnEsPTGJmqiCdMSwVNBR0JRLlPdAMFZWSLi+n5aBtOtI8VQYUDFXa3oyJF4Fl9wDfkKfVMe26WIusdHnS8laejdQjjTyVU6KRYcowTLleYwqTdsNeO91gbtdZ6fypRKmG5JSfj8IYVIlR8vNMMy5rlVNV5ZG+gWR09DBZzyRZxt523NR9pMQeS/J0rpsc/QZlSS+K0DPSpZUlK91GyPPD3E6D+mI8GRnDRBAEQewMRt4w+dNxWZ46gzxVMaR7m62Vn6qkjbTE1hdpYyLZFhR+upQsRTpDTS3rvtkyioY833JRg6bKpzE7XTsIXRTXTMuRvjjMuYizt9I0pedrd200Y/s7+bicw7Qdads63q67Ms3l/iaHEs0VZU1L1zHtwa6NAUbgxHCgvhhPRmKNKW1hkXOeCOmTdIyIBnFdy+MKECGGAm8vIHBi4NzbIDCUPm2Rk8PbiZX38tRVJVibmV9so9mxE2k5gGbbguk5DhT9tRfvOCc0HaapCkqFntFpta3AqUBVGQqGFngZPnV6BU+dWgHn3qaEFQMK887XMrHcML26ihu9P7dWLmqYrIht3h3HRdt0gr2mCrqCUkGH4u1d5XjTeIwBU9UCjh6YREFXYTsulhomLMsFvLWd/bNlGJ4h9qdpGYRRnyjpUFUFrsvRaJsRhwfNm7bknMNxe9OGYecP33j6/cYYUCnq3maDon62HwiXiV17/XiF6/UMy6vDwThocX3M+oLWmEbV+cEN7bYXNijc83jjiC4qxhcYs7R4ngCCCNUyzXZcuK78HLI8fc13tWYxzXU5VtomFhaTG/KJ+vFExOygHgB0XU2sSXHPOJi2m/Dic1yOrmnj8acXk+t1nMNyOU6ebQQeeL36iP8nvSCuEQ2iDypFLTG89EecF++tiht+rI6MAQfnJjBZ0YPt1sMoCmDZ6782xQhQfr1ravoaX0FXUC0bXtm2/ybmG8l+b8Z50mT6INooeSiG9X40to6h3igYJmD9xmlkg7gCyYsz6OCMoKr+D1qmZeWpKuma66anTfPGEQ4N8ukGRWFoh0ZM8XS66t+rk+dTVbmjhF9nVeJJqCoMpuVCVSWx7RiDZTmwpNNzwmA7kriFHD3jFK+hN1hNdWrgHKhW5F54wGBGCRDvPqVNe2bdC4T7uLwPZaPjfjRg7QeiNG0YeW6V5uvD0sLn71fb7DpuRv8S6axpmGq1mgHg9wDUALwZwG8DeG+9XpcvJGwi/rTQziS74oM2S/gHvB5tPJCZ0JCUQdoNZfzbLH9QX4w//Tg//N8AKgB+BIAN4AUAPjrMQhEEQRA7l34M07X1ev3tAKx6vd4CcAuAq4dbLGJ40BMlQRD5ph/DxL3pPP+OthtbdHdTFPnQPPBgS9HShvRrpeM8K095pdPmw/s5X0FXU6fksho4vNV8nMx1FENEbJAdoWsM4Bl7OUGejmeUlQNwnHR3fTPk4RdJt2Y/ZbwCkNKH4DxwXpHlaaW8NBwuSzxt+LtBrjfSBtfGoS+IdFINU61W+1+9Pz8E4F8B7K/Vah8C8JD33ZYgjEz0wlMUBbrKAg+6sObfmONefJyLlXjuCpfv8Pd+Wof3ds0N/3M5ABbdsjtcPkVBEIcufkH6DgnxH45Y/C9gz66y8LyL1Vu2gM85h+24WFztYv5C23NHj17kBV24l8vepZooanjR0dnAVVyUT/zbPVXCSy7fg9mpYqApTPzbM1PC/tkySkUtUk7OhVv2haUO2h0r0i6cc1i2g+8/v4Tzyx3PAPXqb9suHnvyAk4tNBNt3urYOLfURqNtebEHOeD9bzsc7a4D03t3KdIXQX18l4xQe0N4VlqxdJwLz8kLKx3MX2iJNnWjWqdro9N1emWR9G+87/0HlkG1cDuGNf+c4e/ypMnaZlAtXv9BtY32RZq2kXYjskl1F6/Vaj8A8EMAvgHgZgA/CWHI7q/X649sUfk4kHzCCP9w/RcsZVrkQpBUkzEGsGgaH0VIiO98znnvXSZVlblr+zfEZJ5+vD/HjRaHc46l1S6Wm2bs5tqru+O4aHWdIDCqT6mgYXaqCJUhEpqodxO3E3kCYkv0p04tw9BVTJT0SNy/5UYX9WeXUDRUzM0UI15+puVgYakjgqZaUS8+VWGYrIigqqYVjReoawoO7ZmArimw7aR25EAVBUPDStP02lDAmHgpWVMVzxhF29TQFWixiOHhdk1DVYTruHjfKXpctWxgplqQaqrCUDD896+SfRy/KZG2OZpMz9K2s6x9an37L42KuziwPpfxQd3F/x1AF6IBH0WoIWu1Gq/X6/JwAkMgy4VUYWLLBFnPMW/+Le0GxcGRFvXOj2otc/dkKgODXFNVwEnuRuHpgCSYAhhjmJoooCGJiuCfY7GRHk1Bj0UO99PpGoNlydtmqmJg366y2B4krk0U8MJDU9LID4auQvEMTxzH5Wh1LGha8tKwbBcXVjrYNVmUaicXWpieMCQ3H6DZscW0p6T/HZejoK8/xqDtve8lo9E2UdDl8QcdN/3m4zMK2qDemdulrde1PHzMKGhElFTDVK/Xfw3Ar9VqtX+o1+uv28IyEQRBEDuYNZ0fyCgRBEEQW8lIBXGVDffFUD59wjbsmJDQGEuPEoD0dGLNJm2KRKyZSGXGxCaAEo2BY/9sGeVichCrqQwH5yqolvSEVtBVtLo2upKApJrKMDtdREWSTlUZDu+fxJ6ZUqKsqspwYK6CPTOlRFkVRaQ7cqAKVY1PuwnHhFbbSnjb2Y6L586u4vhTF9AxbYm2gkdPnEcrFg3DcTnOL3fw3HwjkY5zjnbHxrmlThBbMKw5Lg8cK+Ja13LQ7tqJYLRibc7FwlIb7W60TYVjhoWTCw2sNLsJTbY4Hidr3WsrtbyUYzO0PJZpvRoRJdex8gDwrPLFd68V3/mOB8mN/MJBRuNGx1s5kKbjPPDvkm4O6NPzdOvtduuv4bBQDD7OOVzOYdv+WXvrFq4rXJfPL3fgOC6KBS0ITCvyczG/1IbjcExWjCCoqUgvgr7qmgjuqipCcz2HjaWGCct2gmCnfp4u5zi10ESjbaJc0KDrSqSc8xfaWG2aKBa0IHSPX7/n5huYv9Dyjo22h1+WZsdGo2UFBpABODA3gYNzFTTaFpYaXfjhixQG7Jut4OK9E+hYDlaaVrBGxiDCGO2eKoLz5DpX0VCFx6HCpG7ofmilTmzTQbHlvOo5psSNu4Jpb5PG1ZbZW2OCcDaZmy7B0BUvv/CrCixwOAkvfMs8ttbS4uRxDShNA/qro0zz9UHbbRjaJrYNOT+Maqy8NC+X8Hs8YXdOIDwETC6I+wE8pQum3H+HR7aQ7u+5Kvf88kdsYY0x4UauQhiGhAZAVbwgr+HyKwwGUzBTNYLRg68rCoPOFOydKaNjOongp5yL94Zmqno0HWOAyjA1YaDrRR8P56mAYd9sGeeWGQLL7R2jMoa56VJiJ1/h6MFw0dyEZ5iQoGPaWFxxguGsfwwHcOpcA5bteBG/e2lcDpw53wSH8DgMZ8sBrDYtaIqCUiF56XZMB5pqo1RUIRtDd0xH6uzhcsC0nWBb+jC24+L8SjsRf5B72lKjg7npUtAm4f9lXmP9avHvgvPypDvyKGn+zbpfLdwO8ZFov5pfns3SNqNtiGxybpjk02ksuH+uz1NnLS38//rSZZwvQ8s6X9xg9VMWANC8G33qNGRKumCcmTFFKfs9+T9A2U8tGGlKRNcVrteyPF0O6LoizxNiqjQNLWUrdXHO9BtCpjdVhmev7hmzzb+mNv/6HncNSHnozGlZx5H7Hz4Z+TzIdhjAiK0xEXllGD+08f3xEgSRDRkmgiAIIlfk2jCNyog3b8UcRrtlTYvLJ/I2fMYh5DkoFEomT1BfjD+5NkxA0vVWfI7qsmPl6XhmuvC/yHGBY4Tc9diPEiHTfI/qxI+J89TdVAGgaGipHoCamu7m3una0hh6nPPUNABgaAoKhjyorKYyVMua1OBpKpO6lQNiLr1UEHnK8l1umtKbDOccZ8+1vK3To7rLOc5eaMF2khrnHKtNU5qOr9HeriOPZca5iOvnpmirbRMd04HjJt3OXVf8k6ULX6eDaoNc+1uhhcu+ES1O2u9XVp6t1ga9DxFyhuYuXqvVVAB/BbHBoAPgf4e4P30M4nH4UQC31et1eVwYpPuKhxc6RWzQ3jN73NU0LR2PrcqnLUj63nb+4j9H1DAmjw2VH7Fyorc4G76R27Yr3JC58IgL59Pu2mjG3u3xy2rZDjpmKE6gl44xEc9tMhSs1XF7ZfBvmL38hIFhjKHTtXFuWbijcwgX7ImScMFudWw8P9+AaTtBG/pt3OrYePLUMtodG5wLB4VSUQSTtW0ReNa0nKDF/XSqwjAzWUBBV4NyrjSFW7amKrhkfxXT1SLAhLv/wmI72In3yP4q5qbLQd90LcfzgASmJwqoVozAIArj0uv7tKteURAJgNsxnSA0U0FXI++Zdbp2ENZoeqKAA3MVsbMwgK7lBh6AmsoSRr+f63Sna1m67NbQjzassg6g9T2vMUru4nGynB+y3MWHaZh+EcAv1Ov1X6vVaq8AcDtEZ/xZvV6/v1arfQTAffV6/d60POKGSWY8wjf9jHxS06Zp/qXDvPdRwrg86eadTJt2vp7xiOTpisjXviGMahwXVrsib8kPt9G2Ul/6nZ0qpm7XAc6lW7RzLoLKKoqS8IDjnOP7zy2h3U1uC885x9OnV0X8Pkm8vPPL7cQLtD7FggpDU9CVxOCbqRYwNVGQpp2bLuLQ3qp0y4qSoWLXZFF6ffivHMgQ1xSXxgpkTBioeCBaQLjlX3rw/2/v3WNlW9L7oN9X69Hdu/fe53HPfc69k8t4klZsEQcNElKM8UDGIkYRFogk/4SHAkaWHGGhQALRGEQUHoFg4chERkbGJoqFFCMjJWFwwHhGgT8QIbbIyJP2ePB45s7Mvffce87Zr36ttar4o1atVVXrq9W9e+/eu/fZ9bu6Orv766r66vnV41dfPQzGPR6mQbZkqB3uSnYbae4qHyHsk56MLBqmHsO0s6286XT6PwH4N+uPvwfABwA+A+BL9XdfAPC5TeMLrlI2aLDb0jP9FZD9fR9CrcisvEIUUkG8M1JjPC4bDuheGHXCMUbJyEaDlKVlE1GQrk1EGA8z1igBYO8JGayKrrdyg9miDBo0fTeJD1dWir23pHUNqgIArFECdDu0V342jDG7s6PIHUTcFttfbEsVB3Z8j2k6nZaTyeQXAPwLAP4lAH90Op2alnQG4MGmce2KCLG10brhcLvBDnTZp+wB+6dPAL33qHYgu400o2w7jA/yzgX3u4BXXz3aOuzOL9hOp9N/dTKZ/DkA/xeAkSU6AvBi03jMFth1Y5ttAtUTzkzgQlFuuy2RCGJXP6o+UwlNHNvtQ267UiE0chMhuPQz7x9x+uSJ3v4LrTgEIbj1qgKVrJRCVUmWvKCUwnJVYcT4GFRKoShk836SI+NVaBAqU6UUKgUkgt9WXa5KDAcpW96rotJnTYE8xq28e7WVtzEuZvyTN/uOp0/PeuV9hmtnhmkymfzLAN6eTqf/KYAZAAng700mk89Op9MvAvghAL+2aXx6oFD13+0hp+8vb+ODVVWz1IjYw3DuLKCJjhnojUzVg30lVePjrkkfFruPMQjaa4NyHsoz+XgwzlBJhfN52RgEc0Y2qH21FfUBv86r9v9WVhKoauexVp70C8B6oC8r6RgLIuBgqN0azZfuVpkg4N03jxs/eR+fzJswj46G+NRbDyCVwle/8QK/+/5ZY8SlUhgNEowGI5zPC1zMSydOQfpRRqoNrbk5D2hSw/JkjoNBinFNxFA14eXkosDp7DkeHQ3wzmuHTRlKCSyWFc7mJQ6GKZ48GDZbiZvs/uRpog2btTVX1a/ZSqVJEge1z0EAte9Dia9/5xRZKvDWq4dNGVaVxOlshaKUSAThtUeus16bwRU6/F8n03XQbfvr+oUf77ay68rHNjI/f7epy2XrIoLHLskPYwD/HYA3AGQA/jMAX4Fm6uX13z8ynU4Dz+oBUkplKpFj3PiP+dkVzxkx89l2mmrLpGoZWV2ZaVyby8zfCbmEh6ahwl5hubKqkh5zrs3TYlXifM6TD7TRas+BHMNImmWXezJjOKpKNcbLkcn6JVyvLiqpz4Xe//gcD8YDkKCG4l5VEsuiwv/9lQ9xcr6EvwCrpCZYKG/RZlYqPP1c/3s0yjHIXT96RDqat18b43g86KzKtOEc4Hicuwmi/5xCKe1UdzYvUDDnVVkqkCVd10pEwOEow/HhAIuV28QJmuzx+qMDtrzN51AbdtO5XNu/blmfLleVmXTt9LmwfbKb0pWTrSnTja3TXSU/rDtjuhUnrtPp9ALAH2dEP7BpHNyBPxE5rCd34O0aBV8WenkWQHPniIvTvIR7WZnwjJKvZzC93vyBBRE1tG+u3SeCkKfdl1mJCKSAJAH8QVv/VrF73IkQyDPg8fGoK0sEhkQ4PddsQl/lRNTTA0/NZuXJ7OoZmUi6fvTMqlcIwW4VKqW3ILl41w1uq6JijRJQs/sCq+tlIR2D3sgAzfZkyCfcYHYZWV/bv4rMT/MmZPZ328ZpPt+GrK9MI/qx1ydq4QF4d2n2NZxtZNQXTm2fXh9CofpiI39Js6EefQ5Or+IRoi/rfReFQ3RsHefln2Bfh7Vl2hdwm/LeQXvZBLvQ6dr72p7osU4WsR577V08IiIiIuJuwvc0DmxOId/rFVNERERExP3DXhsmIv6QsT2H4GSqJ5zLjrkOmf+bS8kCeq7Dul2CUIx9KWkSAh9xuyXHHfiGY23OUUJyCm+FKRWWhS4NA7XroYDcJ5SwiXJ6hkM0rEMO2k8eH65PD3M+EZLZ/+6rzP/NTchuS49tyy0ijD03TN3DUL9Snc/1YSOZl2Y5Wf1/N05i42wOOGHOYbqOHVOBho3GUUP9fLRxhmVJ0tK7fdkwT3E4SnsG9VpHr6ykVFiW0hn42kNa6+zGkwmi4P0bIQQeHuWOf7lWRvjsP/YJPDoeOHIizQ787ncf48Fh7jirFaQdyr72eITRsOs4tqokvvH+KU7Ol87grpR+dv7vTz/Eex+eOo5cNVtR4re++RzffnruOXnVeawq7a/QbV/6c5YK5Bl/h2pVVPVT7a4uUuon6X/n26eOsVSqfq7++Ry/+TsfY1m0DmBNeZeVRFFIxwGsXWd9/eI2Zd02dTWZnY5vrLlw62Q2KeE6ZduUW0Q/dkYXvyYowK1Mf6JpBlWAnHtDJoz5vRkXN6F72vJuR6llDuuujdOwtwRp5tmm9FI7X504i6qVWzIpFc5nqw4d2Y5f/69pzXY+EsG/vmrrwg0SRek6J7WN52IZprG///EMv/HVp6ikwmuPRhgPsybuF+dLfO1bJ6gqiUfHQxyOWtliVeKjF3NUlcT5rHDyOswTvPXqIfIswYvzJc4u2ouI41GG7/30ExyNc5zPVjibFY1skCf49NsPcTzOIaXqeAY39VZJ5dzhkkpf5i1q4+7fNxvmCbJUYL4s8dHJslnZCSK89WSM118ZYVlUeH62bMISAe+8foh33zhu7kLZTUUInvpvytWAmzT4A+RlZZdNM8p4mS23ZBuzI+4qXZyDfcZ0K05crwmNcn3bNwA6l1mbCK7QOf2BuZXVabI04XqVEXAhEooT0IYmxCpbrLq0Y4MPn83Y7wE9CId0GXiXbm30lXdRauPA6XNyvgz6vPvg2QwfvZiz4c7nK5zPCnY78eMXM3zzg3NWp0QQhgOewzMapPiuTzxg8zjIEnz3px41l4xt+BMFH89OFmHZ6TK4Zfrao1GwvP/Ad72CUSAfWSqCT3b0tac+2VXCRtm1yKJhuo17TDcJvc22HYV0G8Pcd8ZzFZroLuLdBW11W5psn7PZZov1knHuG/pa00szukRE7Bh7fcYUEREREXH/cCcMk1K1Z7nA6kYBzMG1OfRWrMzI+xDaxlOqdYfkQ0r91MJlV2L2mRaHJMBuU0rhYJAiSbpSCmxvGpT1gT+HEGOuT0+lFBIRfhbj0fEAn3h1zK4MD0cZnjwcdmRKKWRpgtdeOehsgxmiwGxRsCy3VVHi6985waronsGtygpfe+8UC+ZdqbKS2iceE6dUCnmWsK8Lp4nAJ984xJhxKAtoZ5ycLlIq/PZ7L/D0+ZyVnVysMFsUwbbR19auM8w6WUQsu+vCXp8xKUs5h9kSYNARtQQIc05gnyNx5Ag7LBen+azjrM+QvDBmvDTEB/N7mwARIj+0A32dM0sPLpxtaKvKNRKrosJs2b4gm2etV22lrK2khjBSb6GhJUd08m7Cqq7DXLt8pNJUbfvzYqkdzqapwHiU1Z7FFcpSPzb44myJNCEtq10USanwnY8ucDYrOmlKqfDeh+d4frpofPvZuowGKQZ5AqW04akq1Wzzvv36Id58Mtb1VEqLmAC8/dohPvn6EUDAfFE67oeylNrXdStXn7LU/gCJgIdHAxwfDrRDBwW8OFvgGx+co2x0aNtLngkcHmQQRNpBbU3oEILwYJzje/6RxxgNUsyXJWbL+jwP2snv4+MBstrBrI++NrwLmS3fhaxPn5vWZQd5iGdMd5X8IKUeTv1KVs3f3IpAob4g1D20Uaq5V9PHqgG6DUvWhsNPU5Md0NxnceJVmszgO4b101t3SN3RRaqGotzVpWUGhliGvsyUle/c1Y5T25y6bP30PCaZk686/37+Kinxu/Vrt77MGKCTi667fykVvvH+CT541l1dUD0RSIToePzRT7gP8YnXDjvhBAHHhwNtnBgIQvDxw0QAD44GnfMzpbTj29/63RfBsyWOgg5otuT3fOoxS1ohAK+/ctAp077268u3lfnyXcv2SZfrkhk5XeLg9D4apj3fyuOdIJpNLb5u61k/JyPeKNlxEfGONU3cnMxfQdnpmQErHGc/cYMLp2f7fNko8HnsTY/a5+PZcFb+Of1Ccxsi3igB2gHsYlWxMiEI5/Oi872RPT/j36dRyrpP5skqqfDgMGfDSQUcH2R8JtC/HZpnKUvqICLMF2VwXtw3LA3yJGjMkkQE07PbcCgPV5GF2tSuZJfVJRR2n2Sh7yJc7LVh6l3MvQRziCstVl+C/G+Lvm4dO31ExN3HXhumiIiIiIj7h702TC/75PdK+etdNlwh3juOfT4zjYiI2Ax7bZiAAC1ZP2QUpCwThenMhqQQSqeXVq54SnpIV02aUA1JIJReV9Z+z4XTtGn/eL/NO2eZ+vSEap2NsozETmwutjGwSinteiggPx7n/DEhgMcPhqwHBcP6C+HZ6aLjfsjg+fnS86HXovFZx8iMFwwOB6OsPg/qyvrs53xZoCwVpKerJrZUNauwm49N2vCuZJdr35vJLpteKOxNyzbNR0QYe83KUxret21H9+nLRHAerlNoB1xbxg8U692JNAbD14haejpqOdVEi0Tw5x5KgaVvmzw2hApGX5PeclVpIoRF9khrZt2qqLRPO8sY2/7Z/Ce906T2padcKjmgD9yJ9CBclG7u81RAELBcVZhbfuwIwGCQIhEEWTP3TFkCmrItpcJsUeLpi7nzKrHBxbzAex+eo6xkU9ejQYJBluD0YoV/8NsfYW7dNzoa5xiPMlRS4WJW1IZGp7laFVisCgwHKSbvPsHhQY5ECC0rKswWFQZZgt/3yYd4cNQ6ltWyEgTg+DDHME+bchlkCY4CBtRAKoVvP73ARy/mupqgqfmPjgZIEsJsUWJm3aWSxj+fAt58Msbbrx9C1G2vlBIfnyywKiTeeHyAd988qg/aTVomFtW5Z7Uto8yW37SsT9d90nNL2cbTufvIytt7w8R97zdcQ+UmuLNTPfjXgzG6M9dNjFH3+9bgcTTQWhXWIDWrEjZFI+H1CfkCrKTCclVCiK7fOykVLuar4PMLaSoa1pwft3kSPklEp7yXKz2QZozsYqFleZZ0ZItViapyHaMa2QfPZs2dHV/2nY8ucD4vMMxTJ49K6Yup3/noAkcHueNPTimFi3mBs4sFFsvu5dRXH43xqbcfYbHqPoXx6HiAyScfYrGsOheQs1TgE6+OcTDMkGUuhbyP6rxY6su+wzzF0PPUXlXa4JRSdXTJUoFPv/MQVaU6TMU0Ifyj3/UKBnkCrt34jos5XW9KZuQvgwy4lrKJhull8JWnFO80lYggAgO6v4LiwoYaYUhGBEAR+2y4WSURrWnYQVl4WywUXyIIaeCOjRDU+yZQIijo4FUkxDo4JSLkgfSICMM8Dfq7IxDKqmt8iAijYcYaJiLCw6NBc9HXl73xeIxV0fVgQURIE8JyxXtMODlf4HxWsPk/OdfeyDnvDkUp9UXaS9KAh4MUrxyP2K3GJBGQqmuUTHpPn8+dy9IGZaUnAoOc78ahPmN0DU1KdyF7mdBXz9vKIlzs/RlTRERERMT9QjRMERERERF7hZfijMn8y53p9J0xXRV6sW1V2QAAIABJREFUW8bb6rM2slw9XeJEZ4sQqNmE3BmUe5htH6waf4B+OKUUlGxfRNUujFq5ICBNE73daZ0xueck2hWP85Juk15gC1TUB/WV66aI6jQVFM5mRUOGMGVj/P99dLLA3CIDEAGp0HX34fOFc86iZZp88fX3z/D0xdxJL0u1l4QPnp3h4xczKxzh8GCAJEnx4DDH0UHu5F/V22qvPjrAm0/GjUspVZM4Kqnw2uMDfPKNI6T1uZY505otSgzyBEcHubONZvwmzpclnp+5r+/mmcAgSzFbFPj2RxcWUaQ9dcxSgUfHw46D3FQAgzzFpz7xAONR672iKCvt7gnAeJR3wu3yjImTv+wyWx7PmMJ4acgPdoWq2hCYulWG9NAZVK29bvfHDovJjbeLTWWGjWez2RxdYIynK9N6t0ZnkzgNO1Dn3GYMmnC1kZKqI1uuKhSVrBl43XM0uxxtmRCatQdroPQ7KekDPddo1p7WBXVf5V0VEmezFbxHYCGlZsl9dLIAQTkujaRUWJUVPnimGW5p4sqWRYWvfvMFirJqWYYwBqXCex+coJLAcNAaIqPXo+Mh8lSf9VBdtqLO+zuvH+FwlDnOXYm0/N03j3E8znE2W3UM8XiU4WCUOi8Fm0nE6cUSs0WJg2HalJ+RfXQyx9Pnc/axwvEow4NxjiRxT0+JgFeOh3j7tSPtwNYnUSTaka7dnkzZ2LrZdXrbMv/fdeH2Re+QzCvvaJjuKvnBr1S3cvXwYdcvEdWrmJaybQmhlGKZSlyDuoxMrwS6MqA1FLZBbPIDd7ViywSThyb/jYVgfHJJvVLiyi3LBMg7DOdXSm44KQFF4bogj3pu/iZSyJIuiYSIkGcC3I0iIQiDPMEwE53BVQjCME8wGqTOisvIRoMUR6MMZ55/V51eigdHY2c1VhcXoDTTME30ikM1MgVZ6Vd5uyxDoFIKT5/P+NU69KrRZy6adqA9qrurGCM7PMjwIeOkFgCWyxLJUd6ZbisFPD9d4NExf8erqGSn/Zm/zSrxpmRa3/Uy+7tNw3Ft7TpkIV0uI7PLJqIfe33GZAZ0H2alwcp6HLx2BvFrkoW2tXQm+HB+3JeRkbNh6IdBT8NfnxZfpmF9rlZuYV3CF2WJZa8ZlIELtEBfuYB9z6qRCRGsixDrbZ2sry6UXMemCyW4fhJ+k/0iJOvT5SqyXaa1i7KJCGOvDVNERERExP1DNEwREREREXuFvTZM+7bi3YYkgd6tte1k3OXeNkzPVsE167Gf2K7R9G0PGpIJK1tTNP2xBkBhn38KvvsqN8rb6DPX3b63ld20HhG7w54bpu5hqH2oaP/d/s48lcfJunHYn+3/fZm00uTjobVp+Hq2bD3+d36ctlwfs3nOLJV28GqOGjrxUjce+++Qw1kQNSMeFy5UbqE4zeeHh3nwWOT1xwc1664re+OVA+SZYGXvvnmEg2EKzqHFg8M8GG6+KFGUFTsQPTuZ42y26hgvpRSePtcMOkN3t2XnsxVOz5etE1hLZhh/HMbDFG89GXfKRhDqF5H5gGUl8d6H56gq182SUpoh+XHtxNaX9fWnTWTm83XLbPSF21X6m4wZV5HdJ3z2D37CYeStw17TxQGotoIBM8t02VGu/q0xs1cWNdONeGPHJOrF40iDd4p8PX2/3Eoph0gQmt36+Qvn3TY45ORPSk2RNoOQPaYqpeqBVMerFJypNqE9fNcuj0TLtPJd/wj+DlTF3GOy82uHOZ8XjTuiLNXsOlGn9+x0gY9PFlBK3+UZDTIIoWXPTxd4/9kMSmk9s0w04T56McfXv3PWMPvMv0pp57cn50tIVQ/2CTV1miYCh6OsMRqlRRE/GKZ4+7UjZKlmDL440w5VAc2ym/yeRzgYaJdMq0I2k5k8FXj98QGGeVLHKR0HxPbT9HkmGqr7sqjwO98+xcn5EgRtkB8fDzU5RCosliWKSntELyuFso40EYS3XjnAo+MhiIBlUTV6EgEPDwc4HvOv+dpt364nv36vS+bL90nmy69ZtvHa9mWgi3NG6c7eY4JlE6QMb2H4ncmVmQl/V25mL7xMz/aDbKyeOCvZw9JjnM3aCMUZghFxeVRKe+8OYVWGGWyDTHQcuBpIKWvD2pWVpXuR14YxTlw47Q1dOo5YDc5nK5xeFKzsbLbEh8/nrF+7F+dL/MOvP+/Qzo2eL86WQECf44MsuC/2+uODDl3d4DO//zWExpxPvnbYoevbCD1D/+x0jkSI5jKvjednCywLXpc3Hg8xHuVsfTw6HOBonG3FVuvvbzcr68M+6cnIomHqMUx7vZV3HQgNhLcFf+WwUZjewSOcx6vkO2R41sm2RSKo8bDQkSWCNUo6nAiH6zECRAQRMASAv0p2sSrCbzBxRtCg762okFECgNEgZY3SOpRV2IFvny53CXs+sY7YEi+9YYqIiIiIuFu4M4apb4LenLUE5ZefVV1lHrYv6zOlVP8FUOJ1VUp1DtA3hcWTuDTCl0r12QuHRFDwvCQRhNcfj4L1MWCekjDphVYoRAiu3gDtfcF/bwrQZaof+QuvtkLoWzGliUAauBw8X5aYLQpWdj4vcHK+ZGWhJzj2Efu0GxJxfbgTZ0x9TB3jUsaMhjzBQX8mVubHicblTxPaIwZwh/hcnG7f7r4qaofb9MB53X67nT9pGWzzYqyBbQOKSsKMpX56aUIYWK+22j4najpGm7Ylq2T7Yq75Vajc7GikVChL2ZkYKABlKXF6sWoICYMsQZ4JKKW3177xwVnjckg7Rk0aH3r/729/jOdny44uSmm/dea87WCY4vhwAFGnaR43BLSBeHg0bMIWheuTzhBaiAifeHWMJw9HmsSwqvDifFmTXwifeG2MN5+M9bPrdRm3+Wz/ThNynMGeXazqeKxyqT/MlyXO5oU+G60fj6zqc9njcY5PPDlEmgqUlWwc5RKAh0cDTD75CMM8aUgUdq/JUhHsM/tEjLgJfSL5YXu8VOQHZSlnd47GIMFn0Om/7YHHl9nwO5x5CVfbOVdG6D5HzpUdx6jzdeHCbtoh13WAlkWoYLd9pVTzbDex4RQWRfv8ua/PwTBtzmw4JiJX3oA2Jr6uTR6siYIvKyxWmy+bLcomd267AD56McPZvOjksaokvvH+Gb763gl8mBVimiXMWY8u0INR5jiGtePliBCCgDxP8OrDESprsLdl3/vpJ8hTL866/sajrGHx2UxLqSS+89Gsc5Zl6vf9Z7OOP0DTHx4dD7EqXbak1ofw+999iIdHQ7Y/JQINRX2Ttr9Jv9hEtm+GyJZfVUaXWOrdVcO0jh5+Z524At3G2Xz2Bi37b44MEFqRdOPseh8HeBZen9Fr5f0v5HL6hPReF87IQkaYCOyqjYic1Z0fVhCxh/PtZz69/nIBOEZcU6aB/Bl9/J5q8leUks1jkgg8O110vjdhc+/ZdkuKwSBBFni1N0wugH6xt5SdvU2pgPEgc7yjW8khS0Tn+XVAT4zKgr8MTKS92PtGCUDz+u9iVbH1IZXC8XjQxGPHCfC+Ajed8PW1/XX9ok+2Tb8IybbJx1VlEf3Y6zOmPV7MXRsuY5Q2CbN2g+A+FGoAqq/YdjVehCLWc5Yt47x8cncN190vokG4W9jJimkymWQAfg7AuwAGAP4igN8E8PPQ3fHLAH5sOp2GL9JERERERNxL7GrF9CcBfDydTr8fwA8B+GkAPwng8/V3BOCHd5R2RASP+7tYjIi4U9iVYfobAH7C+lwC+AyAL9WfvwDgc+siIeIPEttD95dT5v/mUmFV3z69Zimwsp6djtsom9DOyzpZlopgVrSrIV7qu1raVNa3Q1RJGazDxapEyMEv55fRoO/JJc3yIzb/63aylquKPbtqyUa33y/W9Zl90mcTWUQYO9nKm06n5wAwmUyOAPwSgM8D+MvT6dTUyBmAB+viCbNywqQC7jZ/2w6oPpQG7OmzPjin+tVY/mCd0yf03VVlVwlr/MhJZnhKhIAgzczz+0ZSvwC7KrrPcieCsCok0lRAeKVTSQUp9W+EcA+YhRAg0nI/PVPmofwZf3SV9/Y6EWE0SFBWynHFYwbPo3GONBU4vVg1DDcje+f1Q4yGKb723mlzV4dI+7J75eGo9n+3hGF9aqepAg+PBhBC074NkYAAgDSFfJhr10/Na8XQ6S5XFZ4+n+PR8aBh9BlZUUh8+Wsf41NvPcDBKHO8VMhaj/Eoa+jaDctRKjw6HOB8XnRcSmWpwO995wE+eD7HiUUrJwKOD3I8OBpgtiixWLl3qfJM4P/79gu8+ugATx6MHCNWlBLnswLDQYrxMHXqdxdt/zb6zD7JOIwP8s5rx3cBr756tHXYndHFJ5PJOwB+GcBfnU6nPzeZTN6bTqdv17IfBvCD0+n0T6+JplHOpUJbP7D095ljJgxqg+ODe2bdhDNjM8fG62PTXVUW0ueyMqVUM4jC889n8meo3OSVW1lJLJcliIAsddlhRLqclVLw75ESgDRlnnuv0wylt46yuyq0/z2/LqRSmC9K7cC0ks6sXkqFF+dLzBdlx9hWUuF33z/Fh8/neHQ0xHjU3tNSSuFstsLFvMTRQYbxKHNkq1JqIy3IYdUppe9LzZclyy8ZDlI8Ph4iEeg8t/7gMMen334IYtqacSpr7mPZKEqJ09mqLnc3zvmyxLeenoMIePLgAFnaDmxlJXE2W0Ep9xoAoI3b268dIs8SLLxVlCDg6CB37jbZuAv94iZ03VC2sXW6C3Txy3gON7hxuvhkMnkdwN8B8Ken0+mv1l//+mQy+ex0Ov0i9LnTr10mztBuipmFcls0hkKrAnQspfgtDiJCQuvpriF9riLbZlUWpIeDd0Rr8id7vAkg55uGUnpAZDsfACm1ceL0TFJRr1K6+ui4eVmWClQM7VrUstly1UlPCMLBIMWL00Wn7SSC8MnXjzDMU3Z1fDweNPRpXzbIEiSBOhrmadBp7mJZIkuI9eBwcr7CsqgwGnTLvKwkLuYF2761t/WU9c83GqR45/WjzooT0PV7PM7ZrbuilHj6fI6HR4NOXUilKed69dfN4230i21k9m/2RRbhYlf3mP48gEcAfmIymZizph8H8Fcmk0kO4CvQW3wREREREREOdnXG9OPQhsjHD+wivYiIiIiIlwd34kRtHRunj72nVB8LZjvmzHXL9HmN69vuMvGG5IbBxsvMGRsfryaRdL83Zx3LogzqVFY8G43Ae55YJxNEyLKE1SfLErzyYNjZIlNKO7B97fEB66x1PEzx6Xce4HCUdWSJIP0eFbN9ZrbB8rTbdYQgPHk4wsGwO98bZIk+12PKJk8Fzi5WOLtYdmRS1g8pLgq2TIeDtHFd1EkzFRhmPEsxSwQGadKRKaVwMS/wwcezjqslpRRmiwIfvZijKKuOrK8N76I/bYKb7MdXkUW42HtfebZPPBt6vzbsGLU3nHIpx5vs/drnIFeR2fvp5m/TmY1uoPY12lC4dXE2pIeODB0ntX3lBdQ+2qTCqqw04cE6nDPnJkTuOV/f2Z9OT8Hw1/w67JOVlURV6frzvXzPFgVOL1Y1U1A58c0XJT4+WSARhKODrGFvmoH/m/WT5HmWNGmaclyWFQiaDSiImjKtpB7EpVTIskQbeiOrFJ6fLSClwuPjIQaei6E0IaRC4OFRjmH9Yi/q8npwmGOQJVgV0nUSC01WyFKhy9UmiUCfYxWl8YXYsgMBYFnI2l2TIQmhaQOrUjavHdvVTwCODzWbT0nlvOYLaH9+Dw4HEATHIDWszCu04SZfqtuG14W7qszGtjI/DUYWyQ931VeePWD7jVWPd13KsZSqoQhz4QgKnI82+6CUk4UYN9vI7IHNTxtNYwfMsGLrZcfZL+vmp70f0xqOJh5leZXuEBAU5jbF2JIXlUKetV61/fwb8pEva01Ktw77ZGkiIARPlDgYZlisKlzM3aceBBEOhinSZNQhbojaUL31ygGevnB96en2A4zypOMvjkiz8sajTD9l4ctSvXoKPQBIRHjjlYNOuRmq+NFB3i1PALNliYf5sNOGCcAw197U7YmD+UWeEgjCa2tanqeiYT766Z2er5AIgQGzKruYF8hTgeEgZfuaaiaB3bbf1y9s2XZtf3OZ0dWX2fnYVtY3LkT0Y78Nk+TfEwoZEP1dO/Dy4fqZb9fJ/lknQ6Dh+jpx34UYbKZDsGFBwefiicAy5oDQZl8bjjNKjbAnH9uyEP3BzpaF3jsiqu+wBcL5d3tsCOLp0UBdhQGZWV1xyFLBTpBMuLAuFAzX6LFF2w+9v6SMrgHoLdZQ+wb7lPzO+hPC/SIk26U+27TvfcY2q6JtcSfOmCIiIiIi7g+iYYqIiIiI2CvstWG6oyveO4tY3HcDd6ae7oyiEfuGPTdMel/chj44bAkO9kFiy0azf+v+rVAz0zrh3P+7aXbTu6qMvN858p5wdrxcen0y+2yr89tAeRPAUqdRl7ehQLPlrUL1xJeNUsrS7/JlejzOgxMa/fgeL3t8PECaUMdJKgEgUTPM0JVlqahdE3VloHC4xbLUT8gzdV9JFaTcV1KhYMKZcrOfafeRMR45DEKUcwCYLYtgeZ+eL2s2X1cmZbddNLpifZ/xsS5cX7+4TVmo7UeEsdfkB+2TzWLnoR4oPA/KdkUbsoRStSNTa0C26atKuVROYyaUMgMJz7gJMXwuKzO6NnrCYhKiJRRw4ezDXL/RGyaTzwpqyB36C7dMSZdpInRZV9IbIJRmplVSYVE7MgX0wXaWCChFKEuFJGkNW6PjJcuUGn0B7UrKzaM5ow+xrcajHKNBhudni4adR0DjEFUp4OR8iXOLuZdnCcajDI+OR3j/4wt88GzW6Hw0znAw1Hed5osSF7XLIR1ninF9D+p0tsKz09Zx6jBPMKxdDK3KCstlW25ZqllupzPNajscZR0CyWxRIk0Io0ErI9IU+cWqQlHKmmbetgshBIYDgUpKLCyffUIQhrmmyJeVxPls1bgqItJMx0E+wEElcXaxau4vCUE4HGVIU4FVKbXhbpNDJYGzeYmL5QUeHQ1wMEybflnVjoJLVEgTcqj96/qFL+dkl+kXm8r60ruqLDQuRPDY63tMqEcypVTjFTxUpyybzJq1c8wxqZR+0oBlsPWwzRBm+GwrM3nknMauwyZ1yFFWQ2WqlHZWytHxlNJevYmIZUymCbEe3oH1ZQrP2ayBlAqVUgjtDYXKdLEscDYr2GfKl6sKL84XHSe1OlyJb35whoNh95mMSiqsViVGw6yziqykxIfP58gzTS/3dVyuSqRpwq4+Hx3lnTAGDw4HSBLBlremwXfDKaVQlBWEEOzl49miRFlJtr0tliVKKTFgGHdE5mn7ri6HoxTHBzmbByG6DoF9nbaR9eG6++g1yzbO0L7cY7puVt6dvcdkQEQgFX6Hpy+c/jf8m/Bwd7Mg0s9u7GI2FaKshsrUUH1DcaWJ//hFCxWgZG+kJ8J1pfj5Qy+yNMFowGuapgJ5xjf/PEtwGBhgE0GOx3FXJjAadD1JALpMBgHHuACC5a0Dhy8qhyYlRBQ0BFomgmHzLEGqeCNZL6DZTlOUMnjFY1fz322NVkQ/bpIazmGvz5giIiIiIu4fomG6Qei95ttIk0/UnP/cVHrrw4Vk2+vTN5fuew22j0TAEkE2kN0G+uqiT9PwypV/zdbIfP96tqz0H/C6BsTV0suJO7GVp3q28cxS3j7ot2U27ANQ/YcenJS3T2RvKXFbBTYxYFOZOdMB9DmFv7e/SZx+/rg8culBKSTCzX/jGw8KUPYjgvq7tL7tXzGv3Zr3lsqqNSZKqfopcWBZVMhT4XkFUE76nC4AIKtWV2OszHB22fIGNAmhrBQKb1AUBByPcxSlxMwiChC0i563noyxXFX4+HTR+IhLE8KDwwGyVKCsJE7PV41bKYLeHnzycIiyUjg5Xzq+5VLr3K2wypRIO5TlPZxo0oZ2GNt97HKYJ42D2ta/IM8S0/FRk/fxMAWGKWbLEkvL60WaEPLaCe1yVTWPE+r6VShKUxbar6Cpp7KSODkv8PT5HA8Oc7z+6KAhPKxK/aaUVMBwkODh4cAx4Nv0Jz+f19FHr0vm69Mni+Cx9+QHvzI5fX0ZZ6hc9hrgD5T1N51XbTeNM6RLsyfvZsoZJOywvqH1ZRxsmWN0mA6kP3ruUlRDm2s/eiymqmp/48r0M+Gl7M6GifSDdebwnSs3x4GtpbNxDGofLm1SF4opcCNbWi/Z+uFmyxJVpVp6tzGMAM4uVpBKNew8O/3ZosByJZEkXV9x80WBi0XZcU1kVh1pIjA2TDavnoa5PueyySKm2NJU4GCQejItrNrKt2dXAOnJR5qIhvlo66JZgKITp1LA+bwIvsybJQLLsnQeJDQTu1cfjZAmScf5KwE4Pshw4LERQ21+07Z/WRmX5mVlfW1xjWyvyQ83ccZ0Z8kP/MDKr45sWSiciRMeyaAhSXifu+EuL5OMPpukx33eND1D6eBndYzDVa9MXVE9OAR9nvFGCQCUVPVgx+epkuGy8Q3WpvlXPXEC6BgBI0sEdQwaETVU80rycaaJQMX0IiJNkeaYdkSEPBEYDXhyQpoIHI27TlyJ2tUOV6bSrgevfqEUS4YgIiREyLOELTciONRzH7Nl0fnOzCdWhYJe71JHnqSuETTpAfxK6Kr9cN2Ysa2sb4xaN35FhLHXZ0yh+uubbGwyEdk2/L7IesPUF4hvQo9auJ1shzptpe+asSIcZ38eg6G2LbZd1NOa8NsOozq6UBu+4X5xR2QRGnu9YoqIiIiIuBncNkXcxl6vmCIiIiIi7h/22jAFd108lsuuZf5vblvWv0fdf/v8OvWohe6/TLjrrgt9ZHJ5faln223b3ZX+3TPqvYgcwpXrgnfZEQyveuoQzDnJpjDnqxz0M+w31y9uS9Zb3hFB7Llh6vpD62fbaRYV90y4+Tsso85vmzhVl8Fny7jPTTiYwasrk/X/fjgbXJyhcIZF5efDLjPh5aNPZv4moobe68u0f7YkSI6Y1U+Pc/XE5dmkRzB17GQIgHaJ4z+m15S3Rcv24x8MEut+klvO41GK0YB3ZDpIBfKAA9SDQYKjUcqavDwVODzIWOOVpqLzNDygW+EgS1g3Q0bt+bJkHaeKRLDulwDo+qHWj2ITXf13lgTcSBHhzVcOMMqTrjNaAo4P8oay7qipFJ6dLDBbFGw7ff/jC7w4cx3A+v3J1m+TvnYVmT/W9MlsvbYZoyLWY+/p4gDP0ml+YMn8Rzhbo6DHND+nFGDnbZqmbbDWZkS1AzIXJxHP0nPT4/JQryDgTnj9ek28AdsuK/tOlS3z86eUap6ub/VuwxVFpX3sAR3avXYU2t654Zqd+W1IHwKc+1hSKcfhrK+rsjJpGywpFRbLElJpx7O2T7iqkji9WKIoNXXcvotlwpVSIRGaySYs2cnFsnkJN/HSO5+vsFhWSBLtGNUYJaVUc1csSwVeeTBCXg/0Sun7QYYC7j/TnibU3CXKU+FMHlZlhVV95yhLRUNZXzeTVwoo6/TSRDvpNWnOliWePp+jkgrDXDjlVpQVTi9WNdPSbYtpKvDoaIA0EShK6bwynKcCbzwZN97N+/r3SybbeBl6U3Txmz5j6qOL3wnDBPQbgcq3SBvCDOp9W1+czF9FbRrOv5fjo8+Ba18e+3QxxpfVR6pg/vvSMzf4uXDLZdGhVhskCbH0cR2X3mrj/azplScnq6Q2llyZmnoSDGVb1peBQ+mdXqyCZVqWMij78PksKFuVlXOHyMYrR0NkGV82RakHck52OMowCIaT+uJAoGykDOVD6VUpU26LVYmLecGGWyxLnFys2EmHEMTS3AFtON9987jXH+Bl+9odkEXDdFfvMb1s8DambibNgFHSsu2oq+uosNd9XqO39viSW3fGs43sKmH7ZP72oyMLeGRfn9529Ok+9LeZ7fSMiLgMomGKiIiIuEfYJ1p4CHtNfjBQSvvpqpgDX3PuwcnqXyC8TtnN+uUqM/XQ3v91z0XN2U0ovb5wfUgSEXSA2rdiMFURit8/Q7Nx3Ss0ABgEXrsl6K2nUNjDg4zNf0tO4TNxsVg5Zy92uD5IBfa1W0OSCaUZ2hrVsvB2FKDzzyFNBR4cDniyR9J9F6qJF8Cz0wXr5FUqVftk3Osjh43wMuThprDXKybnMFYpgIAKQJroQU5K1cgUAAn3TSPd79pe4h/4Gxl3yG//bR/Ea1GX0aY/u4OdH6/5k+A63UTtnlOHD7ksUdZWYKuPr3Obnuqw7EzcNrlB1tkxYxTHWvR1srfVbJMpCBCpACCQKYXlqtLv8xDVJAImW2jTNuXll3mbsAKUVU9QTZn5ZbopS8pO187vINMOUperEstCD5ipaF9izVJ9kG+8aRM0I3A8TDEeppgvS5zNNCNRetRoXx8CsFhVWKwq5JnA8cEAQpBHNGloMwA0EWKQazdCRaX7SF4/Jtj0C6t87DwKc7hax1VVsok9qX3p+VC1gSDS7zXlWYLFSvvII9JvXwmhW8bxYY5nLxY4nxcQBBwe5MgzUcdPKKv6XBDtK84nFyuczlZ4dDjAw6OB1ku2k6eiAgSphgByWRbcLmX2d30y83fc8lyPvTZMhe380Wog+izYlRHMQEtIiCcS+M/bhRpPv6xrxExjW3dmY8vM3JFryDbauJvRuxmQOT2VUjU7i3EcKluath2nKTcuPXvGzclsZqOfv2GeoqoP2DmmkiY88PkIlZs0q0dqDbmdpr0K5MqGi9OHLRvkKdJUoSy7hI8sFUgSqlc6bh6N89oPn8/CKz3mztmqkPj4ZI6HR0NvRWOmJQrDPO2cSSmpsFQS2m42pQoiq97An0kl9cOPobooK+kQd4x4mKeO8TRpgAivPBzhcJQ1fhTtONMEkIKaNtBOJoDnZ0vMVxWePBg2fd6ENYy/NOH1DNXvPsqicerHXhsmrgKdQTEgC7Hb/JnjZWV2Gn6a15l32mhOAAAgAElEQVSenT82PaVXC5yMG1zaz6pm4l2uTEOdyV9lcOlxzK5W13DZcHHa+nBPsOuy2b5+g7IAe03LwuFWZRU0SqH8AfWqhRXpPLNEiaYOu1uUbXmGy7Sv3GRrebrhrMmFDb166qnfQHoK2qhzBdA3+dtkXNgnWUQ/9vuMaY+2ZHexPbyLOCP2C3EYioi4PPbbMEVERERE3Dvs9Vbeyz7djKv6iIiIm8JdoIkb7PWKyexFX0qmjEuUMA16G5k5RO4Lx7G9tpHZv+HC6b17nl0mA/kwjMJQuL78A2G2YH+5+X9sGu5qMk4eZPphfT2JljboJ9hDgVfI06R3chUq60oalhxfpqH23RevyVtf+w7VU4BVzupnK8r5AjQIR6kwX3b9KxpdQvnoa8O7kNnfXaWdRvDY6xVTlhAqab1mCgBESIU+BLVlWqRd2hjmlt8tbDqxz9Az4YHwoOYPzjY5wSYJ2OmZj4IMq8rEaT5pEkAoXpt4YH4jqH4MkPQoZWtrDqvr0F7+ACjS4Sxmn59XrlxCA3uozICWCmwz/py0wA/4bdl068n4lSMCO/AlVpp2uyCilhJfU/r8cjM6+uGylJCmwGpVuVcOBGGQCYxUgtmicFikggjHBzmODjJ8+HyGs4vCSS9E0BGCcDTKrfbSMA8AaCagVAqkAMMrMf1CCPcGkl3eZSWxKmuaueV0VZMJdCyaV2MzPvX/eZpAKtX4QTQVoK8B6PZm3B9pmVZqmKfIU6mdznrNwxh7+yl4VX9+frrE+azAa48PGgaiUtoX43xZgkA4GmeNn0CfmMQZrn2URYRxJ3zlKdXeofAdWSqlmgGB6+xkR+ShJhXx7KA1M9IQc8w8b825mtPphZ9CCLHU/DTd7/VgEpqDhma7SvHPvnd1dmX2TPCy4bjn0q1fmJC8skBz98WGEMSy1Ex6QLddmNWjMhYuAK49VZVEUUmkSes01aCsJC4Wpb7v5Om0WJX45gdnTU358aaJwCAVGAy4Z9P1/5yfwbS+d9ShjyulV16K93s4zBIkCXXYjW17AiNTKEpNHU+TbnqrWkZAJ9xiVaIoXQNiZFJqSnpZTzpsjIcZnjwaYVnfmbKRpQIPjwaX7jObyHw9dyDb2Dpdl6+8fdvKu/O+8ogIaRKmifbsGPQT+8LjuRYHGu86OnNVSXbAM51+mxlTKEzPbmedZigPAFT/7C1IHw5QpNeFo8Aqrf5Fu6XkQSkEHY4qxVcikb7PxuXfUNn72kZoRZPUl1g5pInAkHkCAtCrhzQRQee4tsfxbry8Q1VA55x9PqOup5AvXqkUUpZyX0+emLogIqSpCF45yBKBgvHeQETI0wRl1fVsYSjg5qKyj9mywMWMf8ojFOY6cNn2fVVZhIu9PmOKiIiIiLh/iIYpIiIiImKvsPeGyTDNqnof2j/7sR1Vsgfw1HPOAt6RaXMegpYF1cpQvyDbfTra6IoAg83+nf+5kgqlRMdhZZuegv/Anglnzkt8XcJxqmZL6bLsLiB8LEPQZ4BceUupUJUSKsC2KkuJyvKh5kcsAttcoW01W/9QeXPlZuRSoeMYWJ91yl6HwnnWPXvSZzMV3nhljMfHww6Tb5Anvdt4gyzpxGkg67g5XdJE6If+vDBC6G23EPrahKi387g2QDWxgquTQZbgleNh8yBgEwbAaJDg9ccHOBh2TxbSROBiWWFZVJ26WBUVvvnBOZ6dLJx2Y+qpqPSZGFc2oXz2yfzfXKcswsVOz5gmk8k/AeAvTafTz04mk08D+Hno8f7LAH5sOp32bhLbA2j7GQA0hVV6g3R9igEA9Yud7b6uqM83FHxWWc3Wqw9tlR0ftQw/24WqOTM3e+2klBWOP/gPsff812KlUlCSkIg2PyZOfVivAFXHYYWz/7XzacdJdbkpTyfu0NbX02c/+Z3MLm+l6nRqo1p5h9pKaso7CJAN0Uu15yJSvyxrg4j0NKohULRnK326dcpbhsvNh1Ka3UdKnxkaCrP5vXEa7OuZJLWz0lKirFRz7iIE4WCYYjRIcXKuX7s9PMhbokTTjjQNfZgnDalBQEEkWodKeZOteiB2zpuadqg0k682poNMOCSKdeXmtAtqZUKYsz/LVyTasyYldL4FUeNVnEi/3jsapDib6YcYB1krOzrIMR5lODlfoqoUMuu8rqgUyqpCnurztpV1vnQ2L3CxKPD4eIjhINFjRN1JpXIdwIbaBdeGdi2LCGNnK6bJZPJnAfy3AIb1Vz8J4PPT6fT7oZv4D6+Lw5+V2p3JX+mQPrWFUsYDcXegtduCoQLXn5yB3k6LiJrBQosYinggnJ+WLdMGA81yzA/XeqQmT0bOSq0TTqmWVeXJ7HLzdbHBybj0zN9+ebcyvRLiVkGajcUbRb9enXwQkKSi9ifnl40bny+z21OIwMKFk6plBG6antHVJwPoQZ1wNM7x4HDgsvfI0Nq1AbOZdnYbMgOsHQ5APYmp82gZEZPmeJh2mH2blJuhf3fz6Orl65qnSZOeLUtqXczLu0YmhDZiB8OWCu60CwCrUjlGyUAq4GJRoDTMPb+e0FNP6G/fu5BF9GOXW3lfA/AvWp8/A+BL9d9fAPC5dRGE2F/GIIRk9r+XkfXFya2ErqKL9aOQoDdcaFNAM6r60rr+cttetp0u1CNbp0u4vLedxfbUUc/ODcEdzB2Zb3hsmWVwQrrsT/329JlgHupJQKgueqooxFzUwdbX+02XTUQYO9vKm06n/+NkMnnX+oqm06npqmcAHqyLo+f4YCeV2xfnLmT9yqwRb53mdvrspjPdbB1GhHHT/WlNQKy56HHt2Ku+72F8kPca3U3x6qtH16DNzeAm7zHZ6+8jAC/WBvD30i2EVilXQV+cu5D1K4PecXv7NNdEvEV622M7XXpj3ImeLz9uuj+tCXitemyW5B71fQ8Xs9WV4wCAp0/PriWe60KfobxJVt6vTyaTz9Z//xCAv7suwF0aX/aFxdN3bfS+MIZusi76r+n24eUp7z6Eys2c/PQI+2INJdajR09s96Rf3CXc5IrpzwD42clkkgP4CoBfWhdA1HvRPoPMP2D0/w4RJjRsZp0v6x5Ytuw51VjxTXWxwbLgdGQtzc/+fS33Z12+rr6MrJfbuDT1P908mrMbQ/K4TNlUCo33je7Br06TqydBFgHEk0mpWl9wjqxeSYNPb5Py5nQxuvp1sa68pQIUKSQCHVmaENL6KXE/3kQQ8gxYFQwxRJo8dstbKdcLhj8jN5+4/JdV9/XXViYd9pwt0yxJXtaSgsL9wl4ZmzpMU4GikI6JMXEOsgRSVqyXDHJy6WK2LJFnCQZ50qmLSikoRcjSUD7C7XsXsptc1e+bK6JNsPe+8pRSfAO1DZC1IxRyJeNG2s50/U5VJ+r91gndUKMBatIzg5TdUfvQNXxtRjjfbuG8dBu6rU9wxlrbLxOuzQccR55+3HZ8tlNcQBsnc0enstzhKKWgvDpMktYprr5n1ZU5+bN0Mer4hiJYh2jrmSsPw4yzJyGhIrfD23oL0r7bGt2scqmkxGJZNr/NEmrYamUlcT4vmzaeJq5PPFNPOh7XxRDV6YJ0mzHh2rbItw9BaJh9ZaVQWpGmQhtTXQ7ulQxBaGj8hlVpl4ttjOz6ldKUk6nL9sn3SmqWXTNxsgxYWSldbjDl1rqDksq98yYENW0vTQSOxlmTx8JihgpBGOXuXau+vrZD2caW6aq+8vbVMN1pX3lEZtYpm8+2DNAD6SYGqQ2nO4cxBp1ZJ1HT8Ltx6lWcAHUad0KoKdC8rzxfb/tvfc+KfzraXwWui8v8LaDvvHBQynRmP5wpm+4qzsTbThRceSWBisk7EYES8yS6+9w6kfbebejx/iGvPev2L6aG8m4+m0ERXJtRbZvxVx9kTVy4/OtLm+73UgHLQiLPuo5WE6Ep0GVZ1ZOaVp4mAg/GGS4WJVv3StU0d0YXhZZi7ZdFQjoc1yekAqpSdiYWAFCaetDKdMLJUkFQN5yZMAiBTv0mCUFKCSkNo7KVpYn+bl50afVZSkhEiuVKdspGEIFEOye1ZWUl8fx0ieNx1q0nqXCxKHE4ytiLwKbdcOW2C1kEj703TAZ9lcp16I3ixPY7/aHktm17Wv/tG2+oQ/Tl0O/Q14HukOXqs40MPXFuCzOQ8uWG3oaxzSYDESEJOWIlfbcnFG1fcu6W2ebwdlC7MoTLPBTO6BPWU7Fx9vdtCnr30G0mrOk6Z8MR+4u9d0kUEREREXG/cGcMkz745eeO5nD90nFeSR8+Tb2/H9Y1HF//C6NK9c/UQ+F60+wJx70gukusO0fbqn43CMLn/3K/t2WcDz0j43w9mvTCL+HW21ZhlXZST9vGuU1dGUJECHnac3G2J2BV9dRFs5XZlW07nkRcH/Z+K08p5bwMCutswCYcSKWX9T47io+zPkOwDoj9w0oCmu0Vt42q5r0aVftKaw7xS2mdvygkzhtS9hmJcg55pX2GoDQbTTiH8bUSBEC1h+ImvP7M+4trXm1lzhMqqSDJLTepFErDlpKtTzqnvFWrr1vW5hnu9qk5g/ZswT9DsQ70rbMdk54hTShoNppPjAj93Rz+12Xq6KnM0/Tu/r/dnny0jDjVPPVob0w17LZSooQ+/DdnP1UlsVi15IdUUE2UaMkmaSqQAo2TWFNS9oN8RSldooJFUrD7hUFiEQXsNuy0b+Xntv6CqGH/2W2Y7Di8uicQjC9DWP2waYu1Pk2d1oZcKl0mCrUxMfmzXtuVCriYt68EE7X5B9Ah0AiCdl1U1mSTVDj9Yr4qgRUwyAQGecq0b+qUaUPQYAgl28oieOw1K68o9XAaGoD8z+bvhNpO4Dcq2TSSrsxGtzG6h7Z2elJqR6U2WpYSOhRVIzcOOUNoft3JbysLl4V7DqCU8enXzWNjaKzZop9HoXtoR2b05MrGT8eX2R7O/fRUPWJyMmMsuTjNQMvpCbSG2i23+l+m4MwKwH89tZWZcOgedSgFCf7lXQJqf3DdtmiMsGDKTSmgDMiIXDILV97+4Gj3C79NNeWNcH8KyRodAuEqKVGWoTLVjmd9oohS2qP4ouiSIXR/Cg/+RGh88/kgAg6GWYekYJdp+9vNx4w+GV3COl3HC7b7yMy7s6w82QxE1sy7M0h1ZdxT2+0gbD53ZRxzxpktBmS+UbJlhl7LhV33tLkKhDOrJ04W7phhmRkdlUJH3pQNumSJZvDpKZuQLm0OA7/t0SVJugOM+SyZPPalpz+3qwou3qqSXUsPa1UXqMPKW6lw+gJd58JQiiVK6DB9Mp4Msa5dAPye/ib9iWPDrtMF0CujUJmmNfWbzQf4p050Ws06viPvc28Woo5v0ob7xoz+8SSiD/t9xrS/i7lLoa8xbiXbNr413LZ9Xj1fB3zD2pH3DRrBuuhLjxC0TFfC3aintVpuWxdbIRqEu4T9NkwREREREfcO0TBFREREROwV9towkQi/LKq34nmZ/e9NyEK7Dn3U03UU2fpHl/t+na7oLzf7LMIPGYzzFsq7r0z74wy3J/Rct+7fHu3bckVzftdJs6dMXb3873TE11mmfZtuV+oXfbK+PhPUs59Wr0WB89oeXaXcPo9XkUWEsdeGKUvIaYi6QlXTAPVZsHv/x/+96sh9lhPPVPIbVp9MH8bD+c4OI710mnBCH/Q64SyZ8GRt/ls/ZLZMd2pyqOiOzvWgxspqkT5g7ua9PYzuhjME6lB5dsq6HpjMIXcnj1a/dfRDSxoJlamxBYByytSw+bosvpbJmbDlrVmVWcZ3lTxLMMwTdjgcZAmGg6RhptnIUuFQ30N59euJqEs4sMu7kq3htv+vpL5HJVW3TySCMBokLf2aacMh/UhQp0ybcNQN15Zp0hCD7Ao3T7GLmnXpD+KjYYbDg4w1bMMswWiQsLJB3n291+hVFBKnFytU1j0zI9NPs7uTodCY0SfzyzyiH3vNyiNq/aiV0tCkbRZT68aF4N75MOAGyaReNUh0fVj5jWlTWZomegCotB814T03LlVjEpy4iICMtOdnVX9vs6AEtJ7mt3b+bePUDst1vpuDd0tmhbPLxikfY3vqPPgMOKVax55uWbfOYYg4eR3YzgPpNJRSKKquUWoZgXUOPHaYX6Z2GSkFgKxwXr5t5phDsRYKpezKEiKInJq7aolo78YAwGhIKMoKRanvoWVp6+E6GQoURYVVKZEm1Nyb0Wm096PYMrNLmGvDymXBmdJQyizW9P06U0JKabag6SuDrHVoOsgFMqmaO1cJw8Zr0rccqpoyNS+ucS/wcn0mSxOkiUJRVpDSvfsFQE+bTZzUsjFzkSA7FJgvSyxWlXMvDADGQ8KqqLAqFbKUMPTKu5LaqatzXUMqnM4K5KnAeKR97Nl9yow/5q5vaFy4jGxX2Edq+GWx14bJQAiCUGbYc2FmkH1+yELfE/rpvKHZTUhGpAdyvwMatAM3dcKliVmpdGVmEOLzT+zl2VrYUO45mMGLi1MI3keZoTNvyyYkdLdxdB71zJQLa1aIoTLl9DEGitOnGaQCNPdUIFgXWZYgZdMj5FmKJOHbRZ6nyDI+HFHYr5tpa8Fy6fEVVxRVcJNO1JdX/XjN92XJOyLWbZyncjeOenvywX2fZykbzsQZoqQfDDN2a49IG/9BHuprCS6KohMO0Jdy81I29+RsmElZwvQLO/5tZBEu9norLyIiIiLi/iEapoiIiIiIvcKdMEzrDgxD2wR9h47mPINbXXOHtZvIADguWth4gc72YbOfvcW5aF/REDTBgHtQwZAQVMDpqKBw5AmFb9InoudpC/DbGXonktjtk/Xo26rsKZyAbJO6CNUvYAgd3e8J+qG7UMgsFeB2o4mAQZ44fuHsOPOMlwE6XB4gbSRCsG0R0GdEqXnqltEHCJVt980sRxYqN6V6PTOE0lNKOcQjX8+QTCmFPBXgio1I+90ryort+0VRYVV0ZX16biKLcLHXZ0zmcDcE3wiEGi8QMl4Nf8067FwfjpM1+/3NwT86cVJ94m8MVPOYufnMnCeE9LBZQvD0ALThMEWTENX+12qGoEePrU/bmsN+dw+9dTirz3LQ8CgE6ccBFdAJR7Adx3YHLHNmZj+BZ861DIEEgMNo4/IYOl+xf+eHM/Xk158pU7sunHDUGlcFd5JBRk4EUoBQ7QN/9su++iyxdVZqwmmZgBKovZDr3xo/i4lIkKXAqqgc8oWWUS3TxAwh0DyTnkCTDBarElWlGvIFjO41+YLqetJtgIAESJKkIXsQwWGJ+uVj14WZ05iadWRev7DrAh6Jx/RN02dsNI5rBYFI1MQj/RvTjto6ReMt3ybupGmCRAFFVTXlnQgdl5SElZTNq8QmbhNHWVUYZKI5U7Zh9+G+sSMijL02TOZpcP/gWynVDIIhFl4onD34u2FdB6abhlOmc7Azd6MLXF1Np9ZPpTo+8bgGbcv0ig3NwOjLoFQzg3b0UfrlUfMUQDcfQJ7yZWqPvr4sEaqju4H1jinbEaUyBAzXX1ySCKfuXVWUYwR8WZMiJ1Mt8cIvt8a5LyMzA6Afzo6vI4NyVjJ+XSSCAn79gIwE276J9AqJCwfUFPSAbJi3XZ0rG71a69ZTmgqQ5P0B6n4o2LpoJ31hWdfw11bLYa56bd+azPntLk275W3qgswkqtP2FXJrdejrWpTScfxry5eFxGjNOLROFsFjrw2Tkoq9AxIaCLnf+N/1sYbQI+sN15feBmyrUC6C4aCgXzCnjswfeG1Z6Cl5gPe6zeka0vG6y7tPxg+E69PjJw/26sg1kG24cHoAb0DXy1S9lXzZMtXzmY6iRhZoTVepw1CbuUpdXEXGGdCNyrvH2XAoTf937nd9svXlfV14GejhPvb6jOnOzCvujKLAHVP2WtGb8/tbLLeCW1k0xDq+M9hrwxQRERERcf+w14bpmle8u0OfnnuXh71T6MbQm/O7VCx3SdcAbqVvvwTldl+w54bJ7A23aMgN6B4i2sQHnyLefoeOrAnLhGvDhsOto6SHZLpzBsKhT097v72rpx2HLQuzdVtWYkgXjhnll283Tj4f3GcvcDOGcPH6fvJsWV+ZKrTMu044z4egG66/7jfJf1fWV4f94UKyEHySQbjsuasDLcGDS0PVZIVt2ncoH6EzmHX1BITLVIjQ+VuYJeePGV1Zy/bjwoX0jOSH9dhr8kMi9EDSMLSgG5DviNVA/7b9LMge5FsaLsFl8NgywNBi23ikVJbM1dEMdlLVFG0rXFG6cYrGz5Z3UE21UbT0sXLVmT0Y/3LSYyhpB5gcA6g9LB7kCaRUKMr21d1EaFc73XCAmWaKui44GVcX9vdGZsuJyPFZaPJvDtNToWXab11b/ibOru9Bz/O0VaaGTdUaZpMXl6FFQKdM7fbGDSp23i8jM3WoqGssW6KK257adqFJB81gjLZfpKTZfmXzQmxbniYPpSRXVjtL1nUBp9wEEZJUU6ILy+ceoO9ltW0RTT311YWdR9sI+eUNtD4ZOVklW8fBnXBOHZq+JjDItSPbsmr1SAQhr9t+JRVWhezoKpXSVwAsP3lE2jVTVRun1OukftsPySJ47LVhAurOAT14hXxmVVJfpvHnIVIBSpoZdvu9ArSzzdrJp39XSkp7lujLdAxCUGc/QqrWGaf0IjVOI7NMOI5YAW2gZM20686liPXPZQ/sIGIdbtod35Ylib7nUdY+wfyLj6Fw/mDC1UVoxmvPZP04RXNXSjllQ0TIEqCqgIphVNW2pZkN+2VqypJrN7B8zDllYxlLP9wmrC0u/yGZYfwptJMMH4ZJye1Dmbh8PYUpN2kGZZd5lwqFSurystuNqQvUhtFxbkt6AK+kgpTScbZq2qKUAEgF2jf0Spgpz3ZitXldpImWmXyEwum8t5oYx7FlpbQXc2HHqfvRfFl2OqKCNlwmjHt/EigqbZxE4Nn7vpVgRBd7b5iAtsOEl/jhsKpHHrorY+Ls3VYAv2WtUBu2gD5uR3G/32aBz3VoW9ZnKGzv2JcJt20n47ZZzPdmZsGWzZrCCZapNyhzuoRk/e3tegcZIuptxCpQLkB//kKONPQqyUrb1wUI5j8RBEGhdoNwHSJchdpAX74uiAhChI22CKRIpF8t2IbKTdTn2aU36LXjZaSJG+z1GVNERERExP3DS2GY+g4UzaNylw23TtYXZ7+ul/t+E9zGgep1p+eeq10y7FbpxQPoiOtHeMyIbe4yuBNbeTbDxT9ULIoKRe3HKhHtY2JKKVzMC5zPCigA42GK0SBtZKuiwnylj2wHmdCvkNaySiqsanJAKpTzCFlZSSwLfQjsP0KmzOhqHR7bIFEfllYKifAPx2F5jnPDJYTmxMTeJNQGsvmELOEPXbmtp21kfUwoP5z9vR/WP/S2j+Okas8o7ORaFz7+1lM3nJ8Op6fZHuvT9brKbROZf+Df5A/t1lHXb6TrKotLj0uTIx1sEm5dPoDwVhhR7bORmYBs4vMwtJ0piPjt+rpMQ+kZPf0yVUphNEihFLAsKuesOE9F4xS38s6D7a1InyHYkjhaveJ5Uz/23jCFBj8pFZYr9yG0SkITIaBwcr5CZTWqi0WJ+arC4TDTDc4KuCwkVqXEKE9QeUSJUiqUqwpZQigqdxAtSoWiLDAaJEi8Q117FdN9eVVBSffRPONEFVbHF5an6mYAgtbBZywppV+BJbhGz9fFRqgjcTK7PlyZe3rgDv59hqElnrRxtj4ElSLHwBPa5b1U3fMjEw6q1ccffNtBFTCnhL4sVIc3IQP02Y4ZTH03UQKt41gzmG9Sh1xal6mnbWQGxqC0uuiplT+RcOuHI0n0yJRqJjKq/rv162j88unf2z4PzYTAtEG3fIBhnqCqtBPbQZ447S0RNV1coT7L8+uiddbcmYiBWM/mES322jBxszIigpQSi1XFhpFS4sX5KiBTmC3LujP4M0GgqGpuFNOhl6VCiPKgpIISYDoTmg7CyZTlL802JEaFICtM90CACWf+ZtMLDFj2gBmSdXRwZLzvMsc4M+E48okze2fCAS2Fmg8Xlrm6dMtts3C7k7WflTMIOjJlKNDXW4e7yqOva1uHvC7dsriMrL9dhPoFmbJh0kgSgSwN11MSqIt2q7+bZjuhiwhhr8+YmImlRmAmqEWbVHjPb4Lhw42JGyjalHj2Txt2u3BbFM1WejTpBSpjkzi53/TJLhN3R89tw6ntwl23/ka2q/Rusi5uQ7ZdfH39aUsdEY50G/3vG/baMEVERERE8Pjib3zrtlXYGaJhioiIiIjYK+y1YQrvqoUW3uEtJ+9XPaLgor43SF+6wW2wHpli/ZZZYQPq9GV/Gx3b9EJbYOvj5H7TJ7tM3B09tw1H24W7bv13LbvJurgN2Xbx9fWnLXWECg4Z2+h/37DnhqnLYjIHhwlzrd2wYAyDxocQhGGedJ751mmBdetjZIfDFBmTJpF+5bNzG9wcClvPavsDgH2W0JF5tHD7X/1sOh+uKQer3Lgy7JZpX3m3WeLqYl2cnH4mH/7BfJv/9rC/G86UWyg91/+cX96cjCubvnLbhYwrp8vW0zoZl0afzCZTXEW2TdnY8W4aLtif1urSzYcJF8oj154aWf1fKFxEP/aalQd0O1pZO1QVgkAkUFWyuWuwKjW1k4iQ11TPsr7jNBokzZ2jLBUoK9Uw+/JU+wGz2WJlpe8xDfOkuf80HACrssL5rIBUwDAXGA+zpqFJqe9HAYBItF+uRqZU4zzSOFu1G3ydnGYCCVfmH04LISBqWVm1B/5Z4hpWrsOuk/WxtOARQHy9No3TyQtaR6bme8dgUevQ1Jbp9MDK2tWPq5/N0FIqJNuu3HYh66uL65JxZbAr2TZlY8e7aTi77v02wIUzIqVcn4W+s2i/HO32FOoXnThF+MXqiBZ7b5gAXcG+Z2PzfZommC0Kx1u2LRvkQG4ZCCPLUm0clFKO40UifccgSxNkWYLUc8qYpwkeHQlIqVvSW/0AAAVTSURBVDqrNiEIgzzpxAm0jjU5mTZGYRnAz7RMPqSUXkdp5aEZ2jYyfwC6bHpcPohaR6ZmwuGHEYzMyPtkfXqCoRZvmo+XQQaEZ+/7pus27dRMTog2b6em7xsnzn47Bfi2v04WijMijDthmK4CbsC2ZX3huC2/RtbjILMvzm1km4S96QZ/3enZxuI6Zf7WzCayiJcH27TTdQZkG1k0SpcDxc4ZEREREbFP2GvyQ0RERETE/UM0TBERERERe4VomCIiIiIi9grRMEVERERE7BWiYYqIiIiI2CtEwxQRERERsVeIhikiIiIiYq/w0l+w3XdMJpMMwM8BeBfAAMBfBPCbAH4e+ubolwH82HQ6lYEoXgpMJpPXAPw/AH4QQIn7l/9/H8A/DyAH8FcBfAn3qAzqfvAL0P2gAvAjuIftIEIjrphuH38SwMfT6fT7AfwQgJ8G8JMAPl9/RwB++Bb12znqQem/ATCvv7pv+f8sgD8E4PsA/ACAd3DPygDAPwcgnU6nfwjAXwDwH+P+lUFEjWiYbh9/A8BPWJ9LAJ+BnjEDwBcAfO6mlbph/GUAPwPg2/Xn+5b/fxbAPwDwywD+JoC/hftXBr8FIJ1MJgLAMYAC968MImpEw3TLmE6n59Pp9GwymRwB+CUAnwdA0+nU+Io6A/Dg1hTcMSaTyb8G4Ol0Ov0V6+t7k/8aTwD84wD+GIAfBfDXAYh7Vgbn0Nt4/xDAzwL4K7h/7SCiRjRMe4DJZPIOgF8D8Nem0+kvArD30Y8AvLgVxW4GfwrAD04mky8C+IMA/nsAr1nylz3/APAxgF+ZTqer6XQ6BbCAOwjfhzL4t6HL4PcB+F7o86bckt+HMoioEQ3TLWMymbwO4O8A+HPT6fTn6q9/vT53APS509+9Dd1uAtPp9J+aTqc/MJ1OPwvgNwD8KwC+cF/yX+P/APBHJpMJTSaTtwCMAfzqPSuD5wBO6r+fAchwj/pBhIvoXfyWMZlMfgrAn4DewjD4ceitjBzAVwD8yHQ6rW5BvRtFvWr6UegV48/iHuV/Mpn85wD+aejJ4p8H8Du4R2UwmUwOodmpb0Ln+acA/D3cozKIaBENU0RERETEXiFu5UVERERE7BWiYYqIiIiI2CtEwxQRERERsVeIhikiIiIiYq8QDVNERERExF4hOnGNuJeYTCb/M4B/YzqdfrvnN/8hgD9ef/zb0+n0z96IchER9xyRLh4RwWAymXwOwH8EfbdIAfhfAPz0dDr95VtVLCLiHiCumCJeekwmk7eh/c+NoS/v/lsA/gcAnwXwDQD/FYA/DG2A/tp0Ov1LAL4D4M9Mp9NVHcdXAHzyxpWPiLiHiIYp4j7gXwfwt6bT6X8xmUz+CIB/0pL9KPQzE38A+j2sL04mky9Pp9O/bX4wmUx+L/SW3vfdoM4REfcWkfwQcR/wvwH4dyaTyS8CeAX6zSuDfwbAz0+n02o6nc6gV1Z/2Agnk8n3APhfAfy70+n0qzeoc0TEvUU0TBEvPabT6f8J4LsB/Aq0X8K/aYn9PkCodxImk8n3AfhVAP/edDr9hRtQNSIiApH8EHEPUDtI/dZ0Ov2pyWTySQC/Dv2+z2cB/FHoVdMfg97K+xKA/wTagejfB/AnptPp/34bekdE3FdEwxTx0qN+7+oXod/0qQD8BwD+a2jD9C0A/yW0ccoA/PXpdPoXaq/vfwrA16yofmY6nf7MDaoeEXEvEQ1TRERERMReIZ4xRURERETsFaJhioiIiIjYK0TDFBERERGxV4iGKSIiIiJirxANU0RERETEXiEapoiIiIiIvUI0TBERERERe4X/H5CQFvH+Td2dAAAAAElFTkSuQmCC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644811"/>
            <a:ext cx="4486275" cy="4610100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644811"/>
            <a:ext cx="4981575" cy="4591050"/>
          </a:xfrm>
          <a:prstGeom prst="rect">
            <a:avLst/>
          </a:prstGeom>
          <a:ln w="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619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Mapeto</dc:creator>
  <cp:lastModifiedBy>Oliver Mapeto</cp:lastModifiedBy>
  <cp:revision>2</cp:revision>
  <dcterms:created xsi:type="dcterms:W3CDTF">2018-09-25T06:09:07Z</dcterms:created>
  <dcterms:modified xsi:type="dcterms:W3CDTF">2018-09-25T06:36:26Z</dcterms:modified>
</cp:coreProperties>
</file>