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49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C5E09-4F3D-4C62-9975-A6B11F8149E4}" type="datetimeFigureOut">
              <a:rPr lang="en-US" smtClean="0"/>
              <a:pPr/>
              <a:t>5/24/2012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A3048-6759-4484-9282-15FC763C77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C5E09-4F3D-4C62-9975-A6B11F8149E4}" type="datetimeFigureOut">
              <a:rPr lang="en-US" smtClean="0"/>
              <a:pPr/>
              <a:t>5/24/2012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A3048-6759-4484-9282-15FC763C77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C5E09-4F3D-4C62-9975-A6B11F8149E4}" type="datetimeFigureOut">
              <a:rPr lang="en-US" smtClean="0"/>
              <a:pPr/>
              <a:t>5/24/2012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A3048-6759-4484-9282-15FC763C77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C5E09-4F3D-4C62-9975-A6B11F8149E4}" type="datetimeFigureOut">
              <a:rPr lang="en-US" smtClean="0"/>
              <a:pPr/>
              <a:t>5/24/2012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A3048-6759-4484-9282-15FC763C77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C5E09-4F3D-4C62-9975-A6B11F8149E4}" type="datetimeFigureOut">
              <a:rPr lang="en-US" smtClean="0"/>
              <a:pPr/>
              <a:t>5/24/2012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A3048-6759-4484-9282-15FC763C77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C5E09-4F3D-4C62-9975-A6B11F8149E4}" type="datetimeFigureOut">
              <a:rPr lang="en-US" smtClean="0"/>
              <a:pPr/>
              <a:t>5/24/2012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A3048-6759-4484-9282-15FC763C77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C5E09-4F3D-4C62-9975-A6B11F8149E4}" type="datetimeFigureOut">
              <a:rPr lang="en-US" smtClean="0"/>
              <a:pPr/>
              <a:t>5/24/2012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A3048-6759-4484-9282-15FC763C77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C5E09-4F3D-4C62-9975-A6B11F8149E4}" type="datetimeFigureOut">
              <a:rPr lang="en-US" smtClean="0"/>
              <a:pPr/>
              <a:t>5/24/2012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A3048-6759-4484-9282-15FC763C77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C5E09-4F3D-4C62-9975-A6B11F8149E4}" type="datetimeFigureOut">
              <a:rPr lang="en-US" smtClean="0"/>
              <a:pPr/>
              <a:t>5/24/2012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A3048-6759-4484-9282-15FC763C77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C5E09-4F3D-4C62-9975-A6B11F8149E4}" type="datetimeFigureOut">
              <a:rPr lang="en-US" smtClean="0"/>
              <a:pPr/>
              <a:t>5/24/2012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A3048-6759-4484-9282-15FC763C77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C5E09-4F3D-4C62-9975-A6B11F8149E4}" type="datetimeFigureOut">
              <a:rPr lang="en-US" smtClean="0"/>
              <a:pPr/>
              <a:t>5/24/2012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A3048-6759-4484-9282-15FC763C77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C5E09-4F3D-4C62-9975-A6B11F8149E4}" type="datetimeFigureOut">
              <a:rPr lang="en-US" smtClean="0"/>
              <a:pPr/>
              <a:t>5/24/2012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A3048-6759-4484-9282-15FC763C779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304800" y="228600"/>
            <a:ext cx="8939684" cy="6324600"/>
            <a:chOff x="304800" y="228600"/>
            <a:chExt cx="8939684" cy="6324600"/>
          </a:xfrm>
        </p:grpSpPr>
        <p:sp>
          <p:nvSpPr>
            <p:cNvPr id="4" name="Rectangle 3"/>
            <p:cNvSpPr/>
            <p:nvPr/>
          </p:nvSpPr>
          <p:spPr>
            <a:xfrm>
              <a:off x="3124200" y="4241884"/>
              <a:ext cx="2667000" cy="1600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200400" y="4394284"/>
              <a:ext cx="1219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Family 2 </a:t>
              </a:r>
            </a:p>
            <a:p>
              <a:r>
                <a:rPr lang="en-US" sz="1200" dirty="0" smtClean="0"/>
                <a:t>Programmer</a:t>
              </a:r>
              <a:endParaRPr lang="en-US" sz="1200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4953000" y="6146884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4572000" y="6146884"/>
              <a:ext cx="76200" cy="762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7"/>
            <p:cNvSpPr/>
            <p:nvPr/>
          </p:nvSpPr>
          <p:spPr>
            <a:xfrm>
              <a:off x="5334000" y="6146884"/>
              <a:ext cx="76200" cy="1524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800600" y="4470484"/>
              <a:ext cx="762000" cy="10668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029200" y="4546684"/>
              <a:ext cx="228600" cy="2286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953000" y="5003884"/>
              <a:ext cx="457200" cy="22860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029200" y="5308684"/>
              <a:ext cx="304800" cy="152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124200" y="5918284"/>
              <a:ext cx="2667000" cy="609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124200" y="3556084"/>
              <a:ext cx="2667000" cy="609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Isosceles Triangle 14"/>
            <p:cNvSpPr/>
            <p:nvPr/>
          </p:nvSpPr>
          <p:spPr>
            <a:xfrm>
              <a:off x="4343400" y="5461084"/>
              <a:ext cx="76200" cy="1524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 rot="5400000">
              <a:off x="4152900" y="4737184"/>
              <a:ext cx="457200" cy="22860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181600" y="5918284"/>
              <a:ext cx="44595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err="1" smtClean="0"/>
                <a:t>Prog</a:t>
              </a:r>
              <a:endParaRPr lang="en-US" sz="105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105400" y="6299284"/>
              <a:ext cx="63511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Operate</a:t>
              </a:r>
              <a:endParaRPr lang="en-US" sz="105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876800" y="4749968"/>
              <a:ext cx="59182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Verifier</a:t>
              </a:r>
              <a:endParaRPr lang="en-US" sz="105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114800" y="5130968"/>
              <a:ext cx="591829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Verifier</a:t>
              </a:r>
            </a:p>
            <a:p>
              <a:r>
                <a:rPr lang="en-US" sz="1050" dirty="0" smtClean="0"/>
                <a:t>    On</a:t>
              </a:r>
              <a:endParaRPr lang="en-US" sz="105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191000" y="5613484"/>
              <a:ext cx="35779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Off</a:t>
              </a:r>
              <a:endParaRPr lang="en-US" sz="105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071210" y="6299284"/>
              <a:ext cx="53893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(front)</a:t>
              </a:r>
              <a:endParaRPr lang="en-US" sz="105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071210" y="5613484"/>
              <a:ext cx="45076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(top)</a:t>
              </a:r>
              <a:endParaRPr lang="en-US" sz="105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724400" y="5918284"/>
              <a:ext cx="59025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/>
                <a:t>Reset</a:t>
              </a:r>
              <a:endParaRPr lang="en-US" sz="105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191000" y="6223084"/>
              <a:ext cx="92525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Programming</a:t>
              </a:r>
              <a:endParaRPr lang="en-US" sz="105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098690" y="3937084"/>
              <a:ext cx="51809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(back)</a:t>
              </a:r>
              <a:endParaRPr lang="en-US" sz="105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867400" y="4241884"/>
              <a:ext cx="762000" cy="1600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806509" y="5613484"/>
              <a:ext cx="48603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(side)</a:t>
              </a:r>
              <a:endParaRPr lang="en-US" sz="105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286000" y="4241884"/>
              <a:ext cx="762000" cy="1600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257170" y="5613484"/>
              <a:ext cx="48603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(side)</a:t>
              </a:r>
              <a:endParaRPr lang="en-US" sz="105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04800" y="277000"/>
              <a:ext cx="25908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09600" y="228600"/>
              <a:ext cx="2514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Triple Output Power Supply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914400" y="457200"/>
              <a:ext cx="609600" cy="304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676400" y="457200"/>
              <a:ext cx="609600" cy="304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Connector 35"/>
            <p:cNvCxnSpPr>
              <a:endCxn id="33" idx="2"/>
            </p:cNvCxnSpPr>
            <p:nvPr/>
          </p:nvCxnSpPr>
          <p:spPr>
            <a:xfrm rot="16200000" flipH="1">
              <a:off x="1066800" y="609600"/>
              <a:ext cx="228600" cy="7620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828800" y="658000"/>
              <a:ext cx="228600" cy="7620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/>
            <p:cNvSpPr/>
            <p:nvPr/>
          </p:nvSpPr>
          <p:spPr>
            <a:xfrm>
              <a:off x="1295400" y="990600"/>
              <a:ext cx="76200" cy="762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1524000" y="990600"/>
              <a:ext cx="76200" cy="762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04800" y="1392200"/>
              <a:ext cx="25908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09600" y="1343800"/>
              <a:ext cx="2514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Triple Output Power Supply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914400" y="1620799"/>
              <a:ext cx="609600" cy="304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676400" y="1620799"/>
              <a:ext cx="609600" cy="304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Connector 44"/>
            <p:cNvCxnSpPr>
              <a:endCxn id="43" idx="2"/>
            </p:cNvCxnSpPr>
            <p:nvPr/>
          </p:nvCxnSpPr>
          <p:spPr>
            <a:xfrm rot="16200000" flipH="1">
              <a:off x="1066800" y="1773199"/>
              <a:ext cx="228600" cy="7620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828800" y="1773200"/>
              <a:ext cx="228600" cy="7620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/>
            <p:cNvSpPr/>
            <p:nvPr/>
          </p:nvSpPr>
          <p:spPr>
            <a:xfrm>
              <a:off x="1295400" y="2133600"/>
              <a:ext cx="76200" cy="762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1524000" y="2133600"/>
              <a:ext cx="76200" cy="762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1752600" y="2133600"/>
              <a:ext cx="76200" cy="762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1981200" y="2133600"/>
              <a:ext cx="76200" cy="762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3352800" y="3733800"/>
              <a:ext cx="76200" cy="762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3657600" y="3733800"/>
              <a:ext cx="76200" cy="76200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3962400" y="3733800"/>
              <a:ext cx="76200" cy="76200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4267200" y="3733800"/>
              <a:ext cx="76200" cy="762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7239000" y="304800"/>
              <a:ext cx="1143000" cy="2438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105400" y="2438400"/>
              <a:ext cx="1600200" cy="304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6858000" y="1981200"/>
              <a:ext cx="152400" cy="228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410200" y="2362200"/>
              <a:ext cx="990600" cy="762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5867400" y="2209800"/>
              <a:ext cx="45719" cy="1524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181600" y="2590800"/>
              <a:ext cx="1447800" cy="152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" name="Straight Connector 61"/>
            <p:cNvCxnSpPr>
              <a:stCxn id="60" idx="1"/>
              <a:endCxn id="60" idx="3"/>
            </p:cNvCxnSpPr>
            <p:nvPr/>
          </p:nvCxnSpPr>
          <p:spPr>
            <a:xfrm rot="10800000" flipH="1">
              <a:off x="5181600" y="2667000"/>
              <a:ext cx="14478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Freeform 62"/>
            <p:cNvSpPr/>
            <p:nvPr/>
          </p:nvSpPr>
          <p:spPr>
            <a:xfrm>
              <a:off x="6914941" y="1168958"/>
              <a:ext cx="365089" cy="790471"/>
            </a:xfrm>
            <a:custGeom>
              <a:avLst/>
              <a:gdLst>
                <a:gd name="connsiteX0" fmla="*/ 28470 w 365089"/>
                <a:gd name="connsiteY0" fmla="*/ 790471 h 790471"/>
                <a:gd name="connsiteX1" fmla="*/ 48567 w 365089"/>
                <a:gd name="connsiteY1" fmla="*/ 117231 h 790471"/>
                <a:gd name="connsiteX2" fmla="*/ 319872 w 365089"/>
                <a:gd name="connsiteY2" fmla="*/ 87086 h 790471"/>
                <a:gd name="connsiteX3" fmla="*/ 319872 w 365089"/>
                <a:gd name="connsiteY3" fmla="*/ 77038 h 790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5089" h="790471">
                  <a:moveTo>
                    <a:pt x="28470" y="790471"/>
                  </a:moveTo>
                  <a:cubicBezTo>
                    <a:pt x="14235" y="512466"/>
                    <a:pt x="0" y="234462"/>
                    <a:pt x="48567" y="117231"/>
                  </a:cubicBezTo>
                  <a:cubicBezTo>
                    <a:pt x="97134" y="0"/>
                    <a:pt x="274655" y="93785"/>
                    <a:pt x="319872" y="87086"/>
                  </a:cubicBezTo>
                  <a:cubicBezTo>
                    <a:pt x="365089" y="80387"/>
                    <a:pt x="342480" y="78712"/>
                    <a:pt x="319872" y="77038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5181600" y="1143000"/>
              <a:ext cx="1447800" cy="10668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6400800" y="5181600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 66"/>
            <p:cNvSpPr/>
            <p:nvPr/>
          </p:nvSpPr>
          <p:spPr>
            <a:xfrm>
              <a:off x="6712299" y="730180"/>
              <a:ext cx="532563" cy="1872343"/>
            </a:xfrm>
            <a:custGeom>
              <a:avLst/>
              <a:gdLst>
                <a:gd name="connsiteX0" fmla="*/ 0 w 532563"/>
                <a:gd name="connsiteY0" fmla="*/ 1872343 h 1872343"/>
                <a:gd name="connsiteX1" fmla="*/ 170822 w 532563"/>
                <a:gd name="connsiteY1" fmla="*/ 244510 h 1872343"/>
                <a:gd name="connsiteX2" fmla="*/ 532563 w 532563"/>
                <a:gd name="connsiteY2" fmla="*/ 405284 h 1872343"/>
                <a:gd name="connsiteX3" fmla="*/ 532563 w 532563"/>
                <a:gd name="connsiteY3" fmla="*/ 405284 h 1872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2563" h="1872343">
                  <a:moveTo>
                    <a:pt x="0" y="1872343"/>
                  </a:moveTo>
                  <a:cubicBezTo>
                    <a:pt x="41031" y="1180681"/>
                    <a:pt x="82062" y="489020"/>
                    <a:pt x="170822" y="244510"/>
                  </a:cubicBezTo>
                  <a:cubicBezTo>
                    <a:pt x="259582" y="0"/>
                    <a:pt x="532563" y="405284"/>
                    <a:pt x="532563" y="405284"/>
                  </a:cubicBezTo>
                  <a:lnTo>
                    <a:pt x="532563" y="405284"/>
                  </a:ln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>
              <a:off x="6501284" y="1527349"/>
              <a:ext cx="1641231" cy="4233706"/>
            </a:xfrm>
            <a:custGeom>
              <a:avLst/>
              <a:gdLst>
                <a:gd name="connsiteX0" fmla="*/ 0 w 1641231"/>
                <a:gd name="connsiteY0" fmla="*/ 3758084 h 4233706"/>
                <a:gd name="connsiteX1" fmla="*/ 1376624 w 1641231"/>
                <a:gd name="connsiteY1" fmla="*/ 3607359 h 4233706"/>
                <a:gd name="connsiteX2" fmla="*/ 1587639 w 1641231"/>
                <a:gd name="connsiteY2" fmla="*/ 0 h 4233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1231" h="4233706">
                  <a:moveTo>
                    <a:pt x="0" y="3758084"/>
                  </a:moveTo>
                  <a:cubicBezTo>
                    <a:pt x="556009" y="3995895"/>
                    <a:pt x="1112018" y="4233706"/>
                    <a:pt x="1376624" y="3607359"/>
                  </a:cubicBezTo>
                  <a:cubicBezTo>
                    <a:pt x="1641231" y="2981012"/>
                    <a:pt x="1614435" y="1490506"/>
                    <a:pt x="1587639" y="0"/>
                  </a:cubicBezTo>
                </a:path>
              </a:pathLst>
            </a:cu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8077200" y="1524000"/>
              <a:ext cx="45719" cy="1524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248400" y="4953000"/>
              <a:ext cx="4572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USB</a:t>
              </a:r>
              <a:endParaRPr lang="en-US" sz="800" dirty="0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7391400" y="457200"/>
              <a:ext cx="838200" cy="152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7391400" y="685800"/>
              <a:ext cx="838200" cy="152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7696200" y="914400"/>
              <a:ext cx="533400" cy="152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Freeform 74"/>
            <p:cNvSpPr/>
            <p:nvPr/>
          </p:nvSpPr>
          <p:spPr>
            <a:xfrm>
              <a:off x="1066800" y="2071635"/>
              <a:ext cx="2329543" cy="1686449"/>
            </a:xfrm>
            <a:custGeom>
              <a:avLst/>
              <a:gdLst>
                <a:gd name="connsiteX0" fmla="*/ 269631 w 2329543"/>
                <a:gd name="connsiteY0" fmla="*/ 128954 h 1686449"/>
                <a:gd name="connsiteX1" fmla="*/ 269631 w 2329543"/>
                <a:gd name="connsiteY1" fmla="*/ 189244 h 1686449"/>
                <a:gd name="connsiteX2" fmla="*/ 279679 w 2329543"/>
                <a:gd name="connsiteY2" fmla="*/ 1264418 h 1686449"/>
                <a:gd name="connsiteX3" fmla="*/ 1947705 w 2329543"/>
                <a:gd name="connsiteY3" fmla="*/ 1173983 h 1686449"/>
                <a:gd name="connsiteX4" fmla="*/ 2329543 w 2329543"/>
                <a:gd name="connsiteY4" fmla="*/ 1666352 h 1686449"/>
                <a:gd name="connsiteX5" fmla="*/ 2329543 w 2329543"/>
                <a:gd name="connsiteY5" fmla="*/ 1666352 h 1686449"/>
                <a:gd name="connsiteX6" fmla="*/ 2319495 w 2329543"/>
                <a:gd name="connsiteY6" fmla="*/ 1686449 h 1686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29543" h="1686449">
                  <a:moveTo>
                    <a:pt x="269631" y="128954"/>
                  </a:moveTo>
                  <a:cubicBezTo>
                    <a:pt x="269631" y="66152"/>
                    <a:pt x="267956" y="0"/>
                    <a:pt x="269631" y="189244"/>
                  </a:cubicBezTo>
                  <a:cubicBezTo>
                    <a:pt x="271306" y="378488"/>
                    <a:pt x="0" y="1100295"/>
                    <a:pt x="279679" y="1264418"/>
                  </a:cubicBezTo>
                  <a:cubicBezTo>
                    <a:pt x="559358" y="1428541"/>
                    <a:pt x="1606061" y="1106994"/>
                    <a:pt x="1947705" y="1173983"/>
                  </a:cubicBezTo>
                  <a:cubicBezTo>
                    <a:pt x="2289349" y="1240972"/>
                    <a:pt x="2329543" y="1666352"/>
                    <a:pt x="2329543" y="1666352"/>
                  </a:cubicBezTo>
                  <a:lnTo>
                    <a:pt x="2329543" y="1666352"/>
                  </a:lnTo>
                  <a:lnTo>
                    <a:pt x="2319495" y="1686449"/>
                  </a:lnTo>
                </a:path>
              </a:pathLst>
            </a:custGeom>
            <a:ln w="158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 77"/>
            <p:cNvSpPr/>
            <p:nvPr/>
          </p:nvSpPr>
          <p:spPr>
            <a:xfrm>
              <a:off x="1567543" y="887605"/>
              <a:ext cx="2130250" cy="2870479"/>
            </a:xfrm>
            <a:custGeom>
              <a:avLst/>
              <a:gdLst>
                <a:gd name="connsiteX0" fmla="*/ 0 w 2130250"/>
                <a:gd name="connsiteY0" fmla="*/ 177520 h 2870479"/>
                <a:gd name="connsiteX1" fmla="*/ 1446962 w 2130250"/>
                <a:gd name="connsiteY1" fmla="*/ 448826 h 2870479"/>
                <a:gd name="connsiteX2" fmla="*/ 2130250 w 2130250"/>
                <a:gd name="connsiteY2" fmla="*/ 2870479 h 2870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30250" h="2870479">
                  <a:moveTo>
                    <a:pt x="0" y="177520"/>
                  </a:moveTo>
                  <a:cubicBezTo>
                    <a:pt x="545960" y="88760"/>
                    <a:pt x="1091920" y="0"/>
                    <a:pt x="1446962" y="448826"/>
                  </a:cubicBezTo>
                  <a:cubicBezTo>
                    <a:pt x="1802004" y="897653"/>
                    <a:pt x="1966127" y="1884066"/>
                    <a:pt x="2130250" y="2870479"/>
                  </a:cubicBezTo>
                </a:path>
              </a:pathLst>
            </a:custGeom>
            <a:ln w="158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Freeform 81"/>
            <p:cNvSpPr/>
            <p:nvPr/>
          </p:nvSpPr>
          <p:spPr>
            <a:xfrm>
              <a:off x="1577591" y="2180492"/>
              <a:ext cx="2733152" cy="1597688"/>
            </a:xfrm>
            <a:custGeom>
              <a:avLst/>
              <a:gdLst>
                <a:gd name="connsiteX0" fmla="*/ 0 w 2733152"/>
                <a:gd name="connsiteY0" fmla="*/ 0 h 1597688"/>
                <a:gd name="connsiteX1" fmla="*/ 1125416 w 2733152"/>
                <a:gd name="connsiteY1" fmla="*/ 552660 h 1597688"/>
                <a:gd name="connsiteX2" fmla="*/ 2451798 w 2733152"/>
                <a:gd name="connsiteY2" fmla="*/ 834013 h 1597688"/>
                <a:gd name="connsiteX3" fmla="*/ 2733152 w 2733152"/>
                <a:gd name="connsiteY3" fmla="*/ 1597688 h 1597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33152" h="1597688">
                  <a:moveTo>
                    <a:pt x="0" y="0"/>
                  </a:moveTo>
                  <a:cubicBezTo>
                    <a:pt x="358391" y="206829"/>
                    <a:pt x="716783" y="413658"/>
                    <a:pt x="1125416" y="552660"/>
                  </a:cubicBezTo>
                  <a:cubicBezTo>
                    <a:pt x="1534049" y="691662"/>
                    <a:pt x="2183842" y="659842"/>
                    <a:pt x="2451798" y="834013"/>
                  </a:cubicBezTo>
                  <a:cubicBezTo>
                    <a:pt x="2719754" y="1008184"/>
                    <a:pt x="2726453" y="1302936"/>
                    <a:pt x="2733152" y="1597688"/>
                  </a:cubicBezTo>
                </a:path>
              </a:pathLst>
            </a:cu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Freeform 82"/>
            <p:cNvSpPr/>
            <p:nvPr/>
          </p:nvSpPr>
          <p:spPr>
            <a:xfrm>
              <a:off x="435428" y="1034980"/>
              <a:ext cx="1132115" cy="1584290"/>
            </a:xfrm>
            <a:custGeom>
              <a:avLst/>
              <a:gdLst>
                <a:gd name="connsiteX0" fmla="*/ 1132115 w 1132115"/>
                <a:gd name="connsiteY0" fmla="*/ 1125416 h 1584290"/>
                <a:gd name="connsiteX1" fmla="*/ 549310 w 1132115"/>
                <a:gd name="connsiteY1" fmla="*/ 1446963 h 1584290"/>
                <a:gd name="connsiteX2" fmla="*/ 56941 w 1132115"/>
                <a:gd name="connsiteY2" fmla="*/ 301451 h 1584290"/>
                <a:gd name="connsiteX3" fmla="*/ 890954 w 1132115"/>
                <a:gd name="connsiteY3" fmla="*/ 0 h 158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32115" h="1584290">
                  <a:moveTo>
                    <a:pt x="1132115" y="1125416"/>
                  </a:moveTo>
                  <a:cubicBezTo>
                    <a:pt x="930310" y="1354853"/>
                    <a:pt x="728506" y="1584290"/>
                    <a:pt x="549310" y="1446963"/>
                  </a:cubicBezTo>
                  <a:cubicBezTo>
                    <a:pt x="370114" y="1309636"/>
                    <a:pt x="0" y="542611"/>
                    <a:pt x="56941" y="301451"/>
                  </a:cubicBezTo>
                  <a:cubicBezTo>
                    <a:pt x="113882" y="60291"/>
                    <a:pt x="502418" y="30145"/>
                    <a:pt x="890954" y="0"/>
                  </a:cubicBezTo>
                </a:path>
              </a:pathLst>
            </a:cu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Freeform 83"/>
            <p:cNvSpPr/>
            <p:nvPr/>
          </p:nvSpPr>
          <p:spPr>
            <a:xfrm>
              <a:off x="2029767" y="2180492"/>
              <a:ext cx="1989574" cy="1597688"/>
            </a:xfrm>
            <a:custGeom>
              <a:avLst/>
              <a:gdLst>
                <a:gd name="connsiteX0" fmla="*/ 0 w 1989574"/>
                <a:gd name="connsiteY0" fmla="*/ 0 h 1597688"/>
                <a:gd name="connsiteX1" fmla="*/ 1587640 w 1989574"/>
                <a:gd name="connsiteY1" fmla="*/ 401934 h 1597688"/>
                <a:gd name="connsiteX2" fmla="*/ 1989574 w 1989574"/>
                <a:gd name="connsiteY2" fmla="*/ 1597688 h 1597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89574" h="1597688">
                  <a:moveTo>
                    <a:pt x="0" y="0"/>
                  </a:moveTo>
                  <a:cubicBezTo>
                    <a:pt x="628022" y="67826"/>
                    <a:pt x="1256044" y="135653"/>
                    <a:pt x="1587640" y="401934"/>
                  </a:cubicBezTo>
                  <a:cubicBezTo>
                    <a:pt x="1919236" y="668215"/>
                    <a:pt x="1917561" y="1395046"/>
                    <a:pt x="1989574" y="1597688"/>
                  </a:cubicBezTo>
                </a:path>
              </a:pathLst>
            </a:custGeom>
            <a:ln w="158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5029200" y="3810000"/>
              <a:ext cx="304800" cy="762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Freeform 85"/>
            <p:cNvSpPr/>
            <p:nvPr/>
          </p:nvSpPr>
          <p:spPr>
            <a:xfrm>
              <a:off x="4999055" y="1266092"/>
              <a:ext cx="4245429" cy="2572378"/>
            </a:xfrm>
            <a:custGeom>
              <a:avLst/>
              <a:gdLst>
                <a:gd name="connsiteX0" fmla="*/ 185894 w 4245429"/>
                <a:gd name="connsiteY0" fmla="*/ 2572378 h 2572378"/>
                <a:gd name="connsiteX1" fmla="*/ 587829 w 4245429"/>
                <a:gd name="connsiteY1" fmla="*/ 2110154 h 2572378"/>
                <a:gd name="connsiteX2" fmla="*/ 3712866 w 4245429"/>
                <a:gd name="connsiteY2" fmla="*/ 1748413 h 2572378"/>
                <a:gd name="connsiteX3" fmla="*/ 3783204 w 4245429"/>
                <a:gd name="connsiteY3" fmla="*/ 291403 h 2572378"/>
                <a:gd name="connsiteX4" fmla="*/ 3381270 w 4245429"/>
                <a:gd name="connsiteY4" fmla="*/ 0 h 2572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45429" h="2572378">
                  <a:moveTo>
                    <a:pt x="185894" y="2572378"/>
                  </a:moveTo>
                  <a:cubicBezTo>
                    <a:pt x="92947" y="2409930"/>
                    <a:pt x="0" y="2247482"/>
                    <a:pt x="587829" y="2110154"/>
                  </a:cubicBezTo>
                  <a:cubicBezTo>
                    <a:pt x="1175658" y="1972827"/>
                    <a:pt x="3180304" y="2051538"/>
                    <a:pt x="3712866" y="1748413"/>
                  </a:cubicBezTo>
                  <a:cubicBezTo>
                    <a:pt x="4245429" y="1445288"/>
                    <a:pt x="3838470" y="582805"/>
                    <a:pt x="3783204" y="291403"/>
                  </a:cubicBezTo>
                  <a:cubicBezTo>
                    <a:pt x="3727938" y="1"/>
                    <a:pt x="3446584" y="46892"/>
                    <a:pt x="3381270" y="0"/>
                  </a:cubicBezTo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3276600" y="3810000"/>
              <a:ext cx="12954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+5       -5       -15      GND</a:t>
              </a:r>
              <a:endParaRPr lang="en-US" sz="900" dirty="0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5486400" y="1371600"/>
              <a:ext cx="838200" cy="685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181600" y="1123950"/>
              <a:ext cx="1447800" cy="1085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91" name="Rectangle 90"/>
            <p:cNvSpPr/>
            <p:nvPr/>
          </p:nvSpPr>
          <p:spPr>
            <a:xfrm>
              <a:off x="5715000" y="1371600"/>
              <a:ext cx="609600" cy="685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5715000" y="1447800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" dirty="0" smtClean="0"/>
                <a:t> Harris 0512 Programmer (Family 2)</a:t>
              </a:r>
            </a:p>
            <a:p>
              <a:endParaRPr lang="en-US" sz="200" dirty="0" smtClean="0"/>
            </a:p>
            <a:p>
              <a:endParaRPr lang="en-US" sz="200" dirty="0" smtClean="0"/>
            </a:p>
            <a:p>
              <a:r>
                <a:rPr lang="en-US" sz="200" dirty="0" smtClean="0"/>
                <a:t>   1) Load RAM from file</a:t>
              </a:r>
            </a:p>
            <a:p>
              <a:r>
                <a:rPr lang="en-US" sz="200" dirty="0" smtClean="0"/>
                <a:t>   2) Load RAM from master device</a:t>
              </a:r>
            </a:p>
            <a:p>
              <a:r>
                <a:rPr lang="en-US" sz="200" dirty="0" smtClean="0"/>
                <a:t>   3) Blank Check</a:t>
              </a:r>
            </a:p>
            <a:p>
              <a:r>
                <a:rPr lang="en-US" sz="200" dirty="0" smtClean="0"/>
                <a:t>   4) Program device</a:t>
              </a:r>
            </a:p>
            <a:p>
              <a:r>
                <a:rPr lang="en-US" sz="200" dirty="0" smtClean="0"/>
                <a:t>   5) Checksum RAM</a:t>
              </a:r>
            </a:p>
            <a:p>
              <a:r>
                <a:rPr lang="en-US" sz="200" dirty="0" smtClean="0"/>
                <a:t>   6) Checksum device</a:t>
              </a:r>
            </a:p>
            <a:p>
              <a:r>
                <a:rPr lang="en-US" sz="200" dirty="0" smtClean="0"/>
                <a:t>   7) Read device contents.</a:t>
              </a:r>
            </a:p>
            <a:p>
              <a:r>
                <a:rPr lang="en-US" sz="200" dirty="0" smtClean="0"/>
                <a:t>   8) Read the contents of RAM</a:t>
              </a:r>
            </a:p>
            <a:p>
              <a:r>
                <a:rPr lang="en-US" sz="200" dirty="0" smtClean="0"/>
                <a:t>   Enter 1 - 8 -&gt;</a:t>
              </a:r>
              <a:endParaRPr lang="en-US" sz="200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143000" y="762000"/>
              <a:ext cx="17526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+</a:t>
              </a:r>
              <a:r>
                <a:rPr lang="en-US" sz="900" dirty="0" smtClean="0"/>
                <a:t>6   COM  +20   -20</a:t>
              </a:r>
              <a:endParaRPr lang="en-US" sz="900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143000" y="1902768"/>
              <a:ext cx="17526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+</a:t>
              </a:r>
              <a:r>
                <a:rPr lang="en-US" sz="900" dirty="0" smtClean="0"/>
                <a:t>6   COM  +20   -20</a:t>
              </a:r>
              <a:endParaRPr lang="en-US" sz="900" dirty="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121</Words>
  <Application>Microsoft Office PowerPoint</Application>
  <PresentationFormat>On-screen Show (4:3)</PresentationFormat>
  <Paragraphs>33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PTL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PTL</dc:creator>
  <cp:lastModifiedBy>PTL</cp:lastModifiedBy>
  <cp:revision>14</cp:revision>
  <dcterms:created xsi:type="dcterms:W3CDTF">2012-05-24T03:56:01Z</dcterms:created>
  <dcterms:modified xsi:type="dcterms:W3CDTF">2012-05-25T00:57:42Z</dcterms:modified>
</cp:coreProperties>
</file>