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96CE-9925-44D8-B05F-B7D28642EA5D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74C-4AD4-4A26-A2C5-A7F72D8D55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96CE-9925-44D8-B05F-B7D28642EA5D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74C-4AD4-4A26-A2C5-A7F72D8D55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96CE-9925-44D8-B05F-B7D28642EA5D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74C-4AD4-4A26-A2C5-A7F72D8D55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96CE-9925-44D8-B05F-B7D28642EA5D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74C-4AD4-4A26-A2C5-A7F72D8D55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96CE-9925-44D8-B05F-B7D28642EA5D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74C-4AD4-4A26-A2C5-A7F72D8D55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96CE-9925-44D8-B05F-B7D28642EA5D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74C-4AD4-4A26-A2C5-A7F72D8D55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96CE-9925-44D8-B05F-B7D28642EA5D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74C-4AD4-4A26-A2C5-A7F72D8D55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96CE-9925-44D8-B05F-B7D28642EA5D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74C-4AD4-4A26-A2C5-A7F72D8D55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96CE-9925-44D8-B05F-B7D28642EA5D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74C-4AD4-4A26-A2C5-A7F72D8D55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96CE-9925-44D8-B05F-B7D28642EA5D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74C-4AD4-4A26-A2C5-A7F72D8D55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96CE-9925-44D8-B05F-B7D28642EA5D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774C-4AD4-4A26-A2C5-A7F72D8D55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C96CE-9925-44D8-B05F-B7D28642EA5D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C774C-4AD4-4A26-A2C5-A7F72D8D55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1400" y="2514600"/>
            <a:ext cx="990600" cy="167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2590800"/>
            <a:ext cx="45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B0</a:t>
            </a:r>
          </a:p>
          <a:p>
            <a:r>
              <a:rPr lang="en-US" sz="1000" dirty="0" smtClean="0"/>
              <a:t>B1</a:t>
            </a:r>
          </a:p>
          <a:p>
            <a:r>
              <a:rPr lang="en-US" sz="1000" dirty="0" smtClean="0"/>
              <a:t>B2</a:t>
            </a:r>
          </a:p>
          <a:p>
            <a:r>
              <a:rPr lang="en-US" sz="1000" dirty="0" smtClean="0"/>
              <a:t>B3</a:t>
            </a:r>
          </a:p>
          <a:p>
            <a:r>
              <a:rPr lang="en-US" sz="1000" dirty="0" smtClean="0"/>
              <a:t>B4</a:t>
            </a:r>
          </a:p>
          <a:p>
            <a:r>
              <a:rPr lang="en-US" sz="1000" dirty="0" smtClean="0"/>
              <a:t>B5</a:t>
            </a:r>
          </a:p>
          <a:p>
            <a:r>
              <a:rPr lang="en-US" sz="1000" dirty="0" smtClean="0"/>
              <a:t>B6</a:t>
            </a:r>
          </a:p>
          <a:p>
            <a:r>
              <a:rPr lang="en-US" sz="1000" dirty="0" smtClean="0"/>
              <a:t>B7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581400" y="2638961"/>
            <a:ext cx="45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A0</a:t>
            </a:r>
          </a:p>
          <a:p>
            <a:r>
              <a:rPr lang="en-US" sz="1000" dirty="0" smtClean="0"/>
              <a:t>A1</a:t>
            </a:r>
          </a:p>
          <a:p>
            <a:r>
              <a:rPr lang="en-US" sz="1000" dirty="0" smtClean="0"/>
              <a:t>A2</a:t>
            </a:r>
          </a:p>
          <a:p>
            <a:r>
              <a:rPr lang="en-US" sz="1000" dirty="0" smtClean="0"/>
              <a:t>A3</a:t>
            </a:r>
          </a:p>
          <a:p>
            <a:r>
              <a:rPr lang="en-US" sz="1000" dirty="0" smtClean="0"/>
              <a:t>A4</a:t>
            </a:r>
          </a:p>
          <a:p>
            <a:r>
              <a:rPr lang="en-US" sz="1000" dirty="0" smtClean="0"/>
              <a:t>A5</a:t>
            </a:r>
          </a:p>
          <a:p>
            <a:r>
              <a:rPr lang="en-US" sz="1000" dirty="0" smtClean="0"/>
              <a:t>E1</a:t>
            </a:r>
          </a:p>
          <a:p>
            <a:r>
              <a:rPr lang="en-US" sz="1000" dirty="0" smtClean="0"/>
              <a:t>E2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0" y="3960168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G1     G2     </a:t>
            </a:r>
            <a:r>
              <a:rPr lang="en-US" sz="900" dirty="0" err="1" smtClean="0"/>
              <a:t>G2</a:t>
            </a:r>
            <a:r>
              <a:rPr lang="en-US" sz="900" dirty="0" smtClean="0"/>
              <a:t>’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3886200" y="2514600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Vcc</a:t>
            </a:r>
            <a:endParaRPr lang="en-US" sz="9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0" y="3810000"/>
            <a:ext cx="685800" cy="1588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72000" y="3657600"/>
            <a:ext cx="533400" cy="1588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72000" y="3505200"/>
            <a:ext cx="381000" cy="1588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72000" y="3351212"/>
            <a:ext cx="304800" cy="1588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0" y="3198812"/>
            <a:ext cx="304800" cy="1588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72000" y="3046412"/>
            <a:ext cx="381000" cy="1588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72000" y="2895600"/>
            <a:ext cx="533400" cy="1588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72000" y="2741612"/>
            <a:ext cx="685800" cy="1588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5143500" y="2857500"/>
            <a:ext cx="53340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943600" y="3124200"/>
            <a:ext cx="9144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endCxn id="36" idx="1"/>
          </p:cNvCxnSpPr>
          <p:nvPr/>
        </p:nvCxnSpPr>
        <p:spPr>
          <a:xfrm>
            <a:off x="5562600" y="3276600"/>
            <a:ext cx="381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43600" y="3124200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Fusing Generator</a:t>
            </a:r>
            <a:endParaRPr lang="en-US" sz="900" dirty="0"/>
          </a:p>
        </p:txBody>
      </p:sp>
      <p:cxnSp>
        <p:nvCxnSpPr>
          <p:cNvPr id="47" name="Straight Connector 46"/>
          <p:cNvCxnSpPr/>
          <p:nvPr/>
        </p:nvCxnSpPr>
        <p:spPr>
          <a:xfrm rot="5400000" flipH="1" flipV="1">
            <a:off x="3923505" y="2400300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810000" y="2146756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+5 VDC</a:t>
            </a:r>
            <a:endParaRPr lang="en-US" sz="800" dirty="0"/>
          </a:p>
        </p:txBody>
      </p:sp>
      <p:cxnSp>
        <p:nvCxnSpPr>
          <p:cNvPr id="50" name="Straight Connector 49"/>
          <p:cNvCxnSpPr/>
          <p:nvPr/>
        </p:nvCxnSpPr>
        <p:spPr>
          <a:xfrm rot="5400000">
            <a:off x="6057900" y="3009900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3600" y="2756356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+5 VDC</a:t>
            </a:r>
            <a:endParaRPr 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6400800" y="2756356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-15 VDC</a:t>
            </a:r>
            <a:endParaRPr lang="en-US" sz="800" dirty="0"/>
          </a:p>
        </p:txBody>
      </p:sp>
      <p:cxnSp>
        <p:nvCxnSpPr>
          <p:cNvPr id="54" name="Straight Connector 53"/>
          <p:cNvCxnSpPr>
            <a:endCxn id="40" idx="0"/>
          </p:cNvCxnSpPr>
          <p:nvPr/>
        </p:nvCxnSpPr>
        <p:spPr>
          <a:xfrm rot="5400000">
            <a:off x="6515100" y="3009900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3124200" y="2741611"/>
            <a:ext cx="4572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0800000">
            <a:off x="3124201" y="2894011"/>
            <a:ext cx="4572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0800000">
            <a:off x="3124201" y="3046411"/>
            <a:ext cx="4572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0800000">
            <a:off x="3124201" y="3198811"/>
            <a:ext cx="4572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0800000">
            <a:off x="3124201" y="3351211"/>
            <a:ext cx="4572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10800000">
            <a:off x="3124201" y="3503611"/>
            <a:ext cx="4572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10800000" flipV="1">
            <a:off x="3352801" y="3657598"/>
            <a:ext cx="22860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0800000" flipV="1">
            <a:off x="3352801" y="3809998"/>
            <a:ext cx="22860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124200" y="3429000"/>
            <a:ext cx="533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 smtClean="0"/>
          </a:p>
          <a:p>
            <a:r>
              <a:rPr lang="en-US" sz="900" dirty="0" smtClean="0"/>
              <a:t>NC</a:t>
            </a:r>
          </a:p>
          <a:p>
            <a:r>
              <a:rPr lang="en-US" sz="900" dirty="0" smtClean="0"/>
              <a:t>NC</a:t>
            </a:r>
            <a:endParaRPr lang="en-US" sz="1600" dirty="0"/>
          </a:p>
        </p:txBody>
      </p:sp>
      <p:cxnSp>
        <p:nvCxnSpPr>
          <p:cNvPr id="69" name="Straight Connector 68"/>
          <p:cNvCxnSpPr/>
          <p:nvPr/>
        </p:nvCxnSpPr>
        <p:spPr>
          <a:xfrm rot="10800000">
            <a:off x="1143000" y="2209800"/>
            <a:ext cx="457200" cy="1588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0800000">
            <a:off x="1143001" y="2514600"/>
            <a:ext cx="457200" cy="158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0800000">
            <a:off x="1600200" y="2057400"/>
            <a:ext cx="533400" cy="152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0800000">
            <a:off x="1600202" y="2362200"/>
            <a:ext cx="533399" cy="15240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0800000">
            <a:off x="1143001" y="2892423"/>
            <a:ext cx="457200" cy="1588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0800000">
            <a:off x="1143002" y="3198812"/>
            <a:ext cx="457200" cy="158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10800000">
            <a:off x="1600201" y="2741612"/>
            <a:ext cx="533400" cy="152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10800000">
            <a:off x="1600203" y="3046412"/>
            <a:ext cx="533399" cy="15240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10800000">
            <a:off x="1143000" y="3578223"/>
            <a:ext cx="457200" cy="1588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0800000">
            <a:off x="1143001" y="3884612"/>
            <a:ext cx="457200" cy="158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0800000">
            <a:off x="1600200" y="3427412"/>
            <a:ext cx="533400" cy="152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0800000">
            <a:off x="1600202" y="3732212"/>
            <a:ext cx="533399" cy="15240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>
            <a:off x="2133600" y="2209800"/>
            <a:ext cx="1371600" cy="533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>
            <a:off x="2133600" y="2514600"/>
            <a:ext cx="5334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5400000">
            <a:off x="2476500" y="2705100"/>
            <a:ext cx="3802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667000" y="2895600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2133600" y="28956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5400000">
            <a:off x="2439194" y="2971800"/>
            <a:ext cx="1516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514600" y="3048000"/>
            <a:ext cx="685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133600" y="3198812"/>
            <a:ext cx="990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rot="10800000">
            <a:off x="6858000" y="3276600"/>
            <a:ext cx="12954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467600" y="2665412"/>
            <a:ext cx="304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5400000">
            <a:off x="7695406" y="2743200"/>
            <a:ext cx="153194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7772400" y="2819400"/>
            <a:ext cx="381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rot="5400000" flipH="1" flipV="1">
            <a:off x="8076406" y="2743200"/>
            <a:ext cx="153194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8153400" y="2665412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7467600" y="2817812"/>
            <a:ext cx="228600" cy="1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010400" y="2590800"/>
            <a:ext cx="381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5 VDC</a:t>
            </a:r>
            <a:endParaRPr lang="en-US" sz="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010400" y="2710934"/>
            <a:ext cx="381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0</a:t>
            </a:r>
            <a:r>
              <a:rPr lang="en-US" sz="600" dirty="0" smtClean="0"/>
              <a:t> VDC</a:t>
            </a:r>
            <a:endParaRPr lang="en-US" sz="600" dirty="0"/>
          </a:p>
        </p:txBody>
      </p:sp>
      <p:cxnSp>
        <p:nvCxnSpPr>
          <p:cNvPr id="145" name="Straight Connector 144"/>
          <p:cNvCxnSpPr/>
          <p:nvPr/>
        </p:nvCxnSpPr>
        <p:spPr>
          <a:xfrm rot="5400000">
            <a:off x="7696200" y="2971800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5400000">
            <a:off x="8076406" y="2971006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7467600" y="29718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rot="10800000">
            <a:off x="8153400" y="29718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7696200" y="3048000"/>
            <a:ext cx="762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700 msec</a:t>
            </a:r>
            <a:endParaRPr lang="en-US" sz="600" dirty="0"/>
          </a:p>
        </p:txBody>
      </p:sp>
      <p:sp>
        <p:nvSpPr>
          <p:cNvPr id="152" name="TextBox 151"/>
          <p:cNvSpPr txBox="1"/>
          <p:nvPr/>
        </p:nvSpPr>
        <p:spPr>
          <a:xfrm>
            <a:off x="3886200" y="4343400"/>
            <a:ext cx="381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NC</a:t>
            </a:r>
            <a:endParaRPr lang="en-US" sz="900" dirty="0"/>
          </a:p>
        </p:txBody>
      </p:sp>
      <p:cxnSp>
        <p:nvCxnSpPr>
          <p:cNvPr id="154" name="Straight Connector 153"/>
          <p:cNvCxnSpPr/>
          <p:nvPr/>
        </p:nvCxnSpPr>
        <p:spPr>
          <a:xfrm>
            <a:off x="2133600" y="3581400"/>
            <a:ext cx="381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5400000" flipH="1" flipV="1">
            <a:off x="2401094" y="3466306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2514600" y="3352800"/>
            <a:ext cx="685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5400000">
            <a:off x="3962003" y="4266803"/>
            <a:ext cx="152400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2133600" y="3886200"/>
            <a:ext cx="609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rot="5400000">
            <a:off x="2552700" y="3695700"/>
            <a:ext cx="381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2743200" y="3505200"/>
            <a:ext cx="381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rot="5400000">
            <a:off x="-37306" y="3390900"/>
            <a:ext cx="2361406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838200" y="4648200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 VDC</a:t>
            </a:r>
            <a:endParaRPr lang="en-US" sz="800" dirty="0"/>
          </a:p>
        </p:txBody>
      </p:sp>
      <p:cxnSp>
        <p:nvCxnSpPr>
          <p:cNvPr id="191" name="Straight Connector 190"/>
          <p:cNvCxnSpPr/>
          <p:nvPr/>
        </p:nvCxnSpPr>
        <p:spPr>
          <a:xfrm>
            <a:off x="1143000" y="4419600"/>
            <a:ext cx="2667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rot="5400000" flipH="1" flipV="1">
            <a:off x="3695700" y="4305300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rot="5400000">
            <a:off x="4114800" y="4419600"/>
            <a:ext cx="4572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rot="5400000" flipH="1" flipV="1">
            <a:off x="4343400" y="4800600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Isosceles Triangle 207"/>
          <p:cNvSpPr/>
          <p:nvPr/>
        </p:nvSpPr>
        <p:spPr>
          <a:xfrm rot="10800000">
            <a:off x="4267200" y="4648200"/>
            <a:ext cx="152400" cy="1524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Isosceles Triangle 208"/>
          <p:cNvSpPr/>
          <p:nvPr/>
        </p:nvSpPr>
        <p:spPr>
          <a:xfrm rot="10800000">
            <a:off x="6324601" y="3657600"/>
            <a:ext cx="152400" cy="1524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>
            <a:stCxn id="209" idx="3"/>
            <a:endCxn id="36" idx="2"/>
          </p:cNvCxnSpPr>
          <p:nvPr/>
        </p:nvCxnSpPr>
        <p:spPr>
          <a:xfrm rot="16200000" flipV="1">
            <a:off x="6286501" y="3543299"/>
            <a:ext cx="22860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43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PTL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PTL</dc:creator>
  <cp:lastModifiedBy>PTL</cp:lastModifiedBy>
  <cp:revision>24</cp:revision>
  <dcterms:created xsi:type="dcterms:W3CDTF">2012-05-30T00:30:34Z</dcterms:created>
  <dcterms:modified xsi:type="dcterms:W3CDTF">2012-05-30T04:28:57Z</dcterms:modified>
</cp:coreProperties>
</file>