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115F-CAB4-424A-8F99-130E03FEAFB8}" type="datetimeFigureOut">
              <a:rPr lang="en-US" smtClean="0"/>
              <a:t>5/25/2012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67AF-5D58-475A-BD16-2322E4B71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115F-CAB4-424A-8F99-130E03FEAFB8}" type="datetimeFigureOut">
              <a:rPr lang="en-US" smtClean="0"/>
              <a:t>5/25/2012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67AF-5D58-475A-BD16-2322E4B71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115F-CAB4-424A-8F99-130E03FEAFB8}" type="datetimeFigureOut">
              <a:rPr lang="en-US" smtClean="0"/>
              <a:t>5/25/2012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67AF-5D58-475A-BD16-2322E4B71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115F-CAB4-424A-8F99-130E03FEAFB8}" type="datetimeFigureOut">
              <a:rPr lang="en-US" smtClean="0"/>
              <a:t>5/25/2012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67AF-5D58-475A-BD16-2322E4B71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115F-CAB4-424A-8F99-130E03FEAFB8}" type="datetimeFigureOut">
              <a:rPr lang="en-US" smtClean="0"/>
              <a:t>5/25/2012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67AF-5D58-475A-BD16-2322E4B71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115F-CAB4-424A-8F99-130E03FEAFB8}" type="datetimeFigureOut">
              <a:rPr lang="en-US" smtClean="0"/>
              <a:t>5/25/2012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67AF-5D58-475A-BD16-2322E4B71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115F-CAB4-424A-8F99-130E03FEAFB8}" type="datetimeFigureOut">
              <a:rPr lang="en-US" smtClean="0"/>
              <a:t>5/25/2012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67AF-5D58-475A-BD16-2322E4B71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115F-CAB4-424A-8F99-130E03FEAFB8}" type="datetimeFigureOut">
              <a:rPr lang="en-US" smtClean="0"/>
              <a:t>5/25/2012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67AF-5D58-475A-BD16-2322E4B71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115F-CAB4-424A-8F99-130E03FEAFB8}" type="datetimeFigureOut">
              <a:rPr lang="en-US" smtClean="0"/>
              <a:t>5/25/2012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67AF-5D58-475A-BD16-2322E4B71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115F-CAB4-424A-8F99-130E03FEAFB8}" type="datetimeFigureOut">
              <a:rPr lang="en-US" smtClean="0"/>
              <a:t>5/25/2012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67AF-5D58-475A-BD16-2322E4B71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115F-CAB4-424A-8F99-130E03FEAFB8}" type="datetimeFigureOut">
              <a:rPr lang="en-US" smtClean="0"/>
              <a:t>5/25/2012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67AF-5D58-475A-BD16-2322E4B71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5115F-CAB4-424A-8F99-130E03FEAFB8}" type="datetimeFigureOut">
              <a:rPr lang="en-US" smtClean="0"/>
              <a:t>5/25/2012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167AF-5D58-475A-BD16-2322E4B716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318"/>
          <p:cNvGrpSpPr/>
          <p:nvPr/>
        </p:nvGrpSpPr>
        <p:grpSpPr>
          <a:xfrm>
            <a:off x="533400" y="304800"/>
            <a:ext cx="8001000" cy="2971800"/>
            <a:chOff x="533400" y="304800"/>
            <a:chExt cx="8001000" cy="2971800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2057400" y="762001"/>
              <a:ext cx="381000" cy="762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1981200" y="1219201"/>
              <a:ext cx="381000" cy="762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209800" y="6212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33600" y="107846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438400" y="304800"/>
              <a:ext cx="990600" cy="1524000"/>
              <a:chOff x="533400" y="381000"/>
              <a:chExt cx="990600" cy="1524000"/>
            </a:xfrm>
          </p:grpSpPr>
          <p:grpSp>
            <p:nvGrpSpPr>
              <p:cNvPr id="80" name="Group 13"/>
              <p:cNvGrpSpPr/>
              <p:nvPr/>
            </p:nvGrpSpPr>
            <p:grpSpPr>
              <a:xfrm>
                <a:off x="762000" y="685800"/>
                <a:ext cx="609600" cy="839788"/>
                <a:chOff x="762000" y="685800"/>
                <a:chExt cx="609600" cy="839788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 rot="5400000">
                  <a:off x="609600" y="1295400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5400000">
                  <a:off x="1143000" y="838201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838200" y="1524000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914400" y="1141412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990600" y="685800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1066800" y="3810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295400" y="6974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38200" y="1535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33400" y="1154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09600" y="6974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990600" y="773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733800" y="304800"/>
              <a:ext cx="685800" cy="1524000"/>
              <a:chOff x="838200" y="381000"/>
              <a:chExt cx="685800" cy="1524000"/>
            </a:xfrm>
          </p:grpSpPr>
          <p:grpSp>
            <p:nvGrpSpPr>
              <p:cNvPr id="96" name="Group 13"/>
              <p:cNvGrpSpPr/>
              <p:nvPr/>
            </p:nvGrpSpPr>
            <p:grpSpPr>
              <a:xfrm>
                <a:off x="838200" y="685800"/>
                <a:ext cx="533400" cy="839788"/>
                <a:chOff x="838200" y="685800"/>
                <a:chExt cx="533400" cy="839788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5400000">
                  <a:off x="1143000" y="838201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rot="5400000">
                  <a:off x="1066800" y="1295401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838200" y="1524000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914400" y="1141412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990600" y="685800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TextBox 96"/>
              <p:cNvSpPr txBox="1"/>
              <p:nvPr/>
            </p:nvSpPr>
            <p:spPr>
              <a:xfrm>
                <a:off x="1066800" y="3810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295400" y="6974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219200" y="1154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838200" y="1535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990600" y="773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4419600" y="609600"/>
              <a:ext cx="990600" cy="1219200"/>
              <a:chOff x="533400" y="685800"/>
              <a:chExt cx="990600" cy="1219200"/>
            </a:xfrm>
          </p:grpSpPr>
          <p:grpSp>
            <p:nvGrpSpPr>
              <p:cNvPr id="112" name="Group 13"/>
              <p:cNvGrpSpPr/>
              <p:nvPr/>
            </p:nvGrpSpPr>
            <p:grpSpPr>
              <a:xfrm>
                <a:off x="838200" y="685800"/>
                <a:ext cx="533400" cy="838201"/>
                <a:chOff x="838200" y="685800"/>
                <a:chExt cx="533400" cy="838201"/>
              </a:xfrm>
            </p:grpSpPr>
            <p:cxnSp>
              <p:nvCxnSpPr>
                <p:cNvPr id="120" name="Straight Connector 119"/>
                <p:cNvCxnSpPr/>
                <p:nvPr/>
              </p:nvCxnSpPr>
              <p:spPr>
                <a:xfrm rot="5400000">
                  <a:off x="685800" y="838200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rot="5400000">
                  <a:off x="1143000" y="838201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5400000">
                  <a:off x="1066800" y="1295401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914400" y="1141412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TextBox 113"/>
              <p:cNvSpPr txBox="1"/>
              <p:nvPr/>
            </p:nvSpPr>
            <p:spPr>
              <a:xfrm>
                <a:off x="1295400" y="6974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219200" y="1154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838200" y="1535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33400" y="1154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609600" y="6974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990600" y="773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5486400" y="304800"/>
              <a:ext cx="838200" cy="1524000"/>
              <a:chOff x="609600" y="381000"/>
              <a:chExt cx="838200" cy="1524000"/>
            </a:xfrm>
          </p:grpSpPr>
          <p:grpSp>
            <p:nvGrpSpPr>
              <p:cNvPr id="128" name="Group 13"/>
              <p:cNvGrpSpPr/>
              <p:nvPr/>
            </p:nvGrpSpPr>
            <p:grpSpPr>
              <a:xfrm>
                <a:off x="838200" y="685800"/>
                <a:ext cx="457200" cy="839788"/>
                <a:chOff x="838200" y="685800"/>
                <a:chExt cx="457200" cy="839788"/>
              </a:xfrm>
            </p:grpSpPr>
            <p:cxnSp>
              <p:nvCxnSpPr>
                <p:cNvPr id="136" name="Straight Connector 135"/>
                <p:cNvCxnSpPr/>
                <p:nvPr/>
              </p:nvCxnSpPr>
              <p:spPr>
                <a:xfrm rot="5400000">
                  <a:off x="685800" y="838200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rot="5400000">
                  <a:off x="1066800" y="1295401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838200" y="1524000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914400" y="1141412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990600" y="685800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TextBox 128"/>
              <p:cNvSpPr txBox="1"/>
              <p:nvPr/>
            </p:nvSpPr>
            <p:spPr>
              <a:xfrm>
                <a:off x="1066800" y="3810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1219200" y="1154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838200" y="1535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09600" y="6974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990600" y="773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477000" y="304800"/>
              <a:ext cx="914400" cy="1524000"/>
              <a:chOff x="533400" y="381000"/>
              <a:chExt cx="914400" cy="1524000"/>
            </a:xfrm>
          </p:grpSpPr>
          <p:grpSp>
            <p:nvGrpSpPr>
              <p:cNvPr id="144" name="Group 13"/>
              <p:cNvGrpSpPr/>
              <p:nvPr/>
            </p:nvGrpSpPr>
            <p:grpSpPr>
              <a:xfrm>
                <a:off x="762000" y="685800"/>
                <a:ext cx="533400" cy="839788"/>
                <a:chOff x="762000" y="685800"/>
                <a:chExt cx="533400" cy="839788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 rot="5400000">
                  <a:off x="685800" y="838200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rot="5400000">
                  <a:off x="609600" y="1295400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rot="5400000">
                  <a:off x="1066800" y="1295401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838200" y="1524000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914400" y="1141412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990600" y="685800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5" name="TextBox 144"/>
              <p:cNvSpPr txBox="1"/>
              <p:nvPr/>
            </p:nvSpPr>
            <p:spPr>
              <a:xfrm>
                <a:off x="1066800" y="3810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219200" y="1154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38200" y="1535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533400" y="1154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09600" y="6974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990600" y="773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8001000" y="304800"/>
              <a:ext cx="533400" cy="1143001"/>
              <a:chOff x="990600" y="381000"/>
              <a:chExt cx="533400" cy="1143001"/>
            </a:xfrm>
          </p:grpSpPr>
          <p:grpSp>
            <p:nvGrpSpPr>
              <p:cNvPr id="160" name="Group 13"/>
              <p:cNvGrpSpPr/>
              <p:nvPr/>
            </p:nvGrpSpPr>
            <p:grpSpPr>
              <a:xfrm>
                <a:off x="990600" y="685800"/>
                <a:ext cx="381000" cy="838201"/>
                <a:chOff x="990600" y="685800"/>
                <a:chExt cx="381000" cy="838201"/>
              </a:xfrm>
            </p:grpSpPr>
            <p:cxnSp>
              <p:nvCxnSpPr>
                <p:cNvPr id="170" name="Straight Connector 169"/>
                <p:cNvCxnSpPr/>
                <p:nvPr/>
              </p:nvCxnSpPr>
              <p:spPr>
                <a:xfrm rot="5400000">
                  <a:off x="1143000" y="838201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rot="5400000">
                  <a:off x="1066800" y="1295401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990600" y="685800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TextBox 160"/>
              <p:cNvSpPr txBox="1"/>
              <p:nvPr/>
            </p:nvSpPr>
            <p:spPr>
              <a:xfrm>
                <a:off x="1066800" y="3810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1295400" y="6974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219200" y="1154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533400" y="1752600"/>
              <a:ext cx="990600" cy="1524000"/>
              <a:chOff x="533400" y="381000"/>
              <a:chExt cx="990600" cy="1524000"/>
            </a:xfrm>
          </p:grpSpPr>
          <p:grpSp>
            <p:nvGrpSpPr>
              <p:cNvPr id="176" name="Group 13"/>
              <p:cNvGrpSpPr/>
              <p:nvPr/>
            </p:nvGrpSpPr>
            <p:grpSpPr>
              <a:xfrm>
                <a:off x="762000" y="685800"/>
                <a:ext cx="609600" cy="839788"/>
                <a:chOff x="762000" y="685800"/>
                <a:chExt cx="609600" cy="839788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rot="5400000">
                  <a:off x="685800" y="838200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rot="5400000">
                  <a:off x="609600" y="1295400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rot="5400000">
                  <a:off x="1143000" y="838201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rot="5400000">
                  <a:off x="1066800" y="1295401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38200" y="1524000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914400" y="1141412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990600" y="685800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7" name="TextBox 176"/>
              <p:cNvSpPr txBox="1"/>
              <p:nvPr/>
            </p:nvSpPr>
            <p:spPr>
              <a:xfrm>
                <a:off x="1066800" y="3810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1295400" y="6974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1219200" y="1154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838200" y="1535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33400" y="1154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09600" y="6974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990600" y="773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2438400" y="1752600"/>
              <a:ext cx="990600" cy="1143001"/>
              <a:chOff x="533400" y="381000"/>
              <a:chExt cx="990600" cy="1143001"/>
            </a:xfrm>
          </p:grpSpPr>
          <p:grpSp>
            <p:nvGrpSpPr>
              <p:cNvPr id="192" name="Group 13"/>
              <p:cNvGrpSpPr/>
              <p:nvPr/>
            </p:nvGrpSpPr>
            <p:grpSpPr>
              <a:xfrm>
                <a:off x="762000" y="685800"/>
                <a:ext cx="609600" cy="838201"/>
                <a:chOff x="762000" y="685800"/>
                <a:chExt cx="609600" cy="838201"/>
              </a:xfrm>
            </p:grpSpPr>
            <p:cxnSp>
              <p:nvCxnSpPr>
                <p:cNvPr id="200" name="Straight Connector 199"/>
                <p:cNvCxnSpPr/>
                <p:nvPr/>
              </p:nvCxnSpPr>
              <p:spPr>
                <a:xfrm rot="5400000">
                  <a:off x="685800" y="838200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 rot="5400000">
                  <a:off x="609600" y="1295400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 rot="5400000">
                  <a:off x="1143000" y="838201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rot="5400000">
                  <a:off x="1066800" y="1295401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914400" y="1141412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990600" y="685800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3" name="TextBox 192"/>
              <p:cNvSpPr txBox="1"/>
              <p:nvPr/>
            </p:nvSpPr>
            <p:spPr>
              <a:xfrm>
                <a:off x="1066800" y="3810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1295400" y="6974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1219200" y="1154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33400" y="1154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609600" y="6974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990600" y="773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1524000" y="1752600"/>
              <a:ext cx="914400" cy="1143001"/>
              <a:chOff x="609600" y="381000"/>
              <a:chExt cx="914400" cy="1143001"/>
            </a:xfrm>
          </p:grpSpPr>
          <p:grpSp>
            <p:nvGrpSpPr>
              <p:cNvPr id="208" name="Group 13"/>
              <p:cNvGrpSpPr/>
              <p:nvPr/>
            </p:nvGrpSpPr>
            <p:grpSpPr>
              <a:xfrm>
                <a:off x="838200" y="685800"/>
                <a:ext cx="533400" cy="838201"/>
                <a:chOff x="838200" y="685800"/>
                <a:chExt cx="533400" cy="838201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 rot="5400000">
                  <a:off x="685800" y="838200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rot="5400000">
                  <a:off x="1143000" y="838201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 rot="5400000">
                  <a:off x="1066800" y="1295401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914400" y="1141412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990600" y="685800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9" name="TextBox 208"/>
              <p:cNvSpPr txBox="1"/>
              <p:nvPr/>
            </p:nvSpPr>
            <p:spPr>
              <a:xfrm>
                <a:off x="1066800" y="3810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1295400" y="6974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1219200" y="1154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609600" y="6974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990600" y="773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3429000" y="2057400"/>
              <a:ext cx="914400" cy="1219200"/>
              <a:chOff x="533400" y="685800"/>
              <a:chExt cx="914400" cy="1219200"/>
            </a:xfrm>
          </p:grpSpPr>
          <p:grpSp>
            <p:nvGrpSpPr>
              <p:cNvPr id="224" name="Group 13"/>
              <p:cNvGrpSpPr/>
              <p:nvPr/>
            </p:nvGrpSpPr>
            <p:grpSpPr>
              <a:xfrm>
                <a:off x="762000" y="685800"/>
                <a:ext cx="533400" cy="839788"/>
                <a:chOff x="762000" y="685800"/>
                <a:chExt cx="533400" cy="839788"/>
              </a:xfrm>
            </p:grpSpPr>
            <p:cxnSp>
              <p:nvCxnSpPr>
                <p:cNvPr id="232" name="Straight Connector 231"/>
                <p:cNvCxnSpPr/>
                <p:nvPr/>
              </p:nvCxnSpPr>
              <p:spPr>
                <a:xfrm rot="5400000">
                  <a:off x="685800" y="838200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rot="5400000">
                  <a:off x="609600" y="1295400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 rot="5400000">
                  <a:off x="1066800" y="1295401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838200" y="1524000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914400" y="1141412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7" name="TextBox 226"/>
              <p:cNvSpPr txBox="1"/>
              <p:nvPr/>
            </p:nvSpPr>
            <p:spPr>
              <a:xfrm>
                <a:off x="1219200" y="1154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38200" y="1535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533400" y="1154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609600" y="6974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990600" y="773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4419600" y="1752600"/>
              <a:ext cx="762000" cy="1524000"/>
              <a:chOff x="533400" y="381000"/>
              <a:chExt cx="762000" cy="1524000"/>
            </a:xfrm>
          </p:grpSpPr>
          <p:grpSp>
            <p:nvGrpSpPr>
              <p:cNvPr id="240" name="Group 13"/>
              <p:cNvGrpSpPr/>
              <p:nvPr/>
            </p:nvGrpSpPr>
            <p:grpSpPr>
              <a:xfrm>
                <a:off x="762000" y="685800"/>
                <a:ext cx="533400" cy="839788"/>
                <a:chOff x="762000" y="685800"/>
                <a:chExt cx="533400" cy="839788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 rot="5400000">
                  <a:off x="685800" y="838200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rot="5400000">
                  <a:off x="609600" y="1295400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838200" y="1524000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990600" y="685800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1" name="TextBox 240"/>
              <p:cNvSpPr txBox="1"/>
              <p:nvPr/>
            </p:nvSpPr>
            <p:spPr>
              <a:xfrm>
                <a:off x="1066800" y="3810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838200" y="1535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533400" y="1154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609600" y="6974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5410200" y="2057401"/>
              <a:ext cx="990600" cy="1219199"/>
              <a:chOff x="533400" y="685801"/>
              <a:chExt cx="990600" cy="1219199"/>
            </a:xfrm>
          </p:grpSpPr>
          <p:grpSp>
            <p:nvGrpSpPr>
              <p:cNvPr id="256" name="Group 13"/>
              <p:cNvGrpSpPr/>
              <p:nvPr/>
            </p:nvGrpSpPr>
            <p:grpSpPr>
              <a:xfrm>
                <a:off x="762000" y="685801"/>
                <a:ext cx="609600" cy="839787"/>
                <a:chOff x="762000" y="685801"/>
                <a:chExt cx="609600" cy="839787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 rot="5400000">
                  <a:off x="609600" y="1295400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 rot="5400000">
                  <a:off x="1143000" y="838201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rot="5400000">
                  <a:off x="1066800" y="1295401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838200" y="1524000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914400" y="1141412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8" name="TextBox 257"/>
              <p:cNvSpPr txBox="1"/>
              <p:nvPr/>
            </p:nvSpPr>
            <p:spPr>
              <a:xfrm>
                <a:off x="1295400" y="6974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1219200" y="1154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838200" y="1535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533400" y="1154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609600" y="6974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990600" y="773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6477000" y="1752600"/>
              <a:ext cx="762000" cy="1524000"/>
              <a:chOff x="533400" y="381000"/>
              <a:chExt cx="762000" cy="1524000"/>
            </a:xfrm>
          </p:grpSpPr>
          <p:grpSp>
            <p:nvGrpSpPr>
              <p:cNvPr id="272" name="Group 13"/>
              <p:cNvGrpSpPr/>
              <p:nvPr/>
            </p:nvGrpSpPr>
            <p:grpSpPr>
              <a:xfrm>
                <a:off x="762000" y="685800"/>
                <a:ext cx="533400" cy="839788"/>
                <a:chOff x="762000" y="685800"/>
                <a:chExt cx="533400" cy="839788"/>
              </a:xfrm>
            </p:grpSpPr>
            <p:cxnSp>
              <p:nvCxnSpPr>
                <p:cNvPr id="280" name="Straight Connector 279"/>
                <p:cNvCxnSpPr/>
                <p:nvPr/>
              </p:nvCxnSpPr>
              <p:spPr>
                <a:xfrm rot="5400000">
                  <a:off x="685800" y="838200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 rot="5400000">
                  <a:off x="609600" y="1295400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838200" y="1524000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914400" y="1141412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990600" y="685800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3" name="TextBox 272"/>
              <p:cNvSpPr txBox="1"/>
              <p:nvPr/>
            </p:nvSpPr>
            <p:spPr>
              <a:xfrm>
                <a:off x="1066800" y="3810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838200" y="1535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533400" y="1154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609600" y="6974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990600" y="773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7543800" y="1752600"/>
              <a:ext cx="762000" cy="1143000"/>
              <a:chOff x="533400" y="381000"/>
              <a:chExt cx="762000" cy="1143000"/>
            </a:xfrm>
          </p:grpSpPr>
          <p:grpSp>
            <p:nvGrpSpPr>
              <p:cNvPr id="288" name="Group 13"/>
              <p:cNvGrpSpPr/>
              <p:nvPr/>
            </p:nvGrpSpPr>
            <p:grpSpPr>
              <a:xfrm>
                <a:off x="762000" y="685800"/>
                <a:ext cx="533400" cy="838200"/>
                <a:chOff x="762000" y="685800"/>
                <a:chExt cx="533400" cy="838200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 rot="5400000">
                  <a:off x="685800" y="838200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 rot="5400000">
                  <a:off x="609600" y="1295400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914400" y="1141412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990600" y="685800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9" name="TextBox 288"/>
              <p:cNvSpPr txBox="1"/>
              <p:nvPr/>
            </p:nvSpPr>
            <p:spPr>
              <a:xfrm>
                <a:off x="1066800" y="3810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533400" y="1154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609600" y="6974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990600" y="773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en-US" dirty="0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533400" y="304800"/>
              <a:ext cx="990600" cy="1524000"/>
              <a:chOff x="533400" y="381000"/>
              <a:chExt cx="990600" cy="1524000"/>
            </a:xfrm>
          </p:grpSpPr>
          <p:grpSp>
            <p:nvGrpSpPr>
              <p:cNvPr id="304" name="Group 13"/>
              <p:cNvGrpSpPr/>
              <p:nvPr/>
            </p:nvGrpSpPr>
            <p:grpSpPr>
              <a:xfrm>
                <a:off x="762000" y="685800"/>
                <a:ext cx="609600" cy="839788"/>
                <a:chOff x="762000" y="685800"/>
                <a:chExt cx="609600" cy="839788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 rot="5400000">
                  <a:off x="685800" y="838200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 rot="5400000">
                  <a:off x="609600" y="1295400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 rot="5400000">
                  <a:off x="1143000" y="838201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/>
                <p:cNvCxnSpPr/>
                <p:nvPr/>
              </p:nvCxnSpPr>
              <p:spPr>
                <a:xfrm rot="5400000">
                  <a:off x="1066800" y="1295401"/>
                  <a:ext cx="381000" cy="762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838200" y="1524000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990600" y="685800"/>
                  <a:ext cx="304800" cy="1588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5" name="TextBox 304"/>
              <p:cNvSpPr txBox="1"/>
              <p:nvPr/>
            </p:nvSpPr>
            <p:spPr>
              <a:xfrm>
                <a:off x="1066800" y="3810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1295400" y="6974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1219200" y="1154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838200" y="1535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533400" y="11546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609600" y="69746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77</Words>
  <Application>Microsoft Office PowerPoint</Application>
  <PresentationFormat>On-screen Show (4:3)</PresentationFormat>
  <Paragraphs>77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PTL</dc:creator>
  <cp:lastModifiedBy>PTL</cp:lastModifiedBy>
  <cp:revision>3</cp:revision>
  <dcterms:created xsi:type="dcterms:W3CDTF">2012-05-25T07:19:13Z</dcterms:created>
  <dcterms:modified xsi:type="dcterms:W3CDTF">2012-05-25T07:41:58Z</dcterms:modified>
</cp:coreProperties>
</file>