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75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9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9F3641-A975-4D4E-AAFF-C6945EC28A3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01E2-7675-4172-BCFB-E7B5FD2C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2D15-8A3A-4D52-A55E-6122044EA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AugmentedMaze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3E565-6CF7-4F74-A3D1-9B95070E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63177"/>
          </a:xfrm>
        </p:spPr>
        <p:txBody>
          <a:bodyPr/>
          <a:lstStyle/>
          <a:p>
            <a:r>
              <a:rPr lang="en-US" dirty="0"/>
              <a:t>- Felix </a:t>
            </a:r>
            <a:r>
              <a:rPr lang="en-US" dirty="0" err="1"/>
              <a:t>intan</a:t>
            </a:r>
            <a:r>
              <a:rPr lang="en-US" dirty="0"/>
              <a:t> bahagia / 00000011821</a:t>
            </a:r>
          </a:p>
          <a:p>
            <a:r>
              <a:rPr lang="en-US" dirty="0"/>
              <a:t>- </a:t>
            </a:r>
            <a:r>
              <a:rPr lang="en-US" dirty="0" err="1"/>
              <a:t>Rickhen</a:t>
            </a:r>
            <a:r>
              <a:rPr lang="en-US" dirty="0"/>
              <a:t> </a:t>
            </a:r>
            <a:r>
              <a:rPr lang="en-US" dirty="0" err="1"/>
              <a:t>hermawan</a:t>
            </a:r>
            <a:r>
              <a:rPr lang="en-US" dirty="0"/>
              <a:t> / 00000012311</a:t>
            </a:r>
          </a:p>
        </p:txBody>
      </p:sp>
    </p:spTree>
    <p:extLst>
      <p:ext uri="{BB962C8B-B14F-4D97-AF65-F5344CB8AC3E}">
        <p14:creationId xmlns:p14="http://schemas.microsoft.com/office/powerpoint/2010/main" val="41511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2685-9DFF-433C-A579-E0F72FB8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9635-1B80-43AD-90EB-CD4B9A8F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Bermain</a:t>
            </a:r>
            <a:r>
              <a:rPr lang="en-US" dirty="0"/>
              <a:t> game </a:t>
            </a:r>
            <a:r>
              <a:rPr lang="en-US" dirty="0" err="1"/>
              <a:t>tradisional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mainkan</a:t>
            </a:r>
            <a:r>
              <a:rPr lang="en-US" dirty="0"/>
              <a:t> </a:t>
            </a:r>
            <a:r>
              <a:rPr lang="en-US" dirty="0" err="1"/>
              <a:t>sewaktu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modern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Augemented</a:t>
            </a:r>
            <a:r>
              <a:rPr lang="en-US" dirty="0"/>
              <a:t> Reality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gamenya</a:t>
            </a:r>
            <a:r>
              <a:rPr lang="en-US" dirty="0"/>
              <a:t>,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tekhnologi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juga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mobilephone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79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A04-22E3-4259-8C28-C19040A2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Pengerjaan</a:t>
            </a:r>
            <a:r>
              <a:rPr lang="en-US" dirty="0"/>
              <a:t> 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A2C3-0C96-4CB9-ACD6-6C168FD7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Unity </a:t>
            </a:r>
          </a:p>
          <a:p>
            <a:r>
              <a:rPr lang="en-US" dirty="0" err="1"/>
              <a:t>Memasukkan</a:t>
            </a:r>
            <a:r>
              <a:rPr lang="en-US" dirty="0"/>
              <a:t> Asset </a:t>
            </a:r>
            <a:r>
              <a:rPr lang="en-US" dirty="0" err="1"/>
              <a:t>Vuforia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menyambung</a:t>
            </a:r>
            <a:r>
              <a:rPr lang="en-US" dirty="0"/>
              <a:t> database Unity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Vuforia</a:t>
            </a:r>
            <a:endParaRPr lang="en-US" dirty="0"/>
          </a:p>
          <a:p>
            <a:r>
              <a:rPr lang="en-US" dirty="0" err="1"/>
              <a:t>Menentukan</a:t>
            </a:r>
            <a:r>
              <a:rPr lang="en-US" dirty="0"/>
              <a:t> Image yang di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kamera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  <a:p>
            <a:r>
              <a:rPr lang="en-US" dirty="0"/>
              <a:t>Build </a:t>
            </a:r>
            <a:r>
              <a:rPr lang="en-US" dirty="0" err="1"/>
              <a:t>ke</a:t>
            </a:r>
            <a:r>
              <a:rPr lang="en-US" dirty="0"/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33069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0484-91D6-4A41-A243-24B560BB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Augmented Maze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93705-6CFC-45DF-8893-582CFC58D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17" y="1954164"/>
            <a:ext cx="2361038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A23B5-E4DD-4C90-B90D-FF5224BE0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97" y="1954164"/>
            <a:ext cx="248315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0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19C6-00BD-4336-9C02-0A68EB2A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Tracker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B20E7-94B4-4C0C-BD8C-87E616882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16" y="1573309"/>
            <a:ext cx="4842300" cy="4857971"/>
          </a:xfrm>
        </p:spPr>
      </p:pic>
    </p:spTree>
    <p:extLst>
      <p:ext uri="{BB962C8B-B14F-4D97-AF65-F5344CB8AC3E}">
        <p14:creationId xmlns:p14="http://schemas.microsoft.com/office/powerpoint/2010/main" val="300208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7965-B714-411B-BC72-0A1A9C0A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Program Augmented Maze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11540-EE05-4106-9461-61BED56E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90" y="1853248"/>
            <a:ext cx="7456218" cy="4195762"/>
          </a:xfrm>
        </p:spPr>
      </p:pic>
    </p:spTree>
    <p:extLst>
      <p:ext uri="{BB962C8B-B14F-4D97-AF65-F5344CB8AC3E}">
        <p14:creationId xmlns:p14="http://schemas.microsoft.com/office/powerpoint/2010/main" val="115956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D5D5-E387-4941-BD77-4CBDCF52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Program Augmented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20645-CB95-4558-BE64-F910EC0D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63" y="2342325"/>
            <a:ext cx="5849779" cy="32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9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DBD5-15EB-4517-B607-9CEBBE10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67DD-98A6-419B-BA36-ED405144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AugmentedReality</a:t>
            </a:r>
            <a:r>
              <a:rPr lang="en-US" dirty="0"/>
              <a:t> 3.0 di Android </a:t>
            </a:r>
          </a:p>
          <a:p>
            <a:r>
              <a:rPr lang="en-US" dirty="0" err="1"/>
              <a:t>Jalankan</a:t>
            </a:r>
            <a:r>
              <a:rPr lang="en-US" dirty="0"/>
              <a:t> Program </a:t>
            </a:r>
            <a:r>
              <a:rPr lang="en-US" dirty="0" err="1"/>
              <a:t>AugementedReality</a:t>
            </a:r>
            <a:r>
              <a:rPr lang="en-US" dirty="0"/>
              <a:t> 3.0</a:t>
            </a:r>
          </a:p>
          <a:p>
            <a:r>
              <a:rPr lang="en-US" dirty="0" err="1"/>
              <a:t>Arahkan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maze(</a:t>
            </a:r>
            <a:r>
              <a:rPr lang="en-US" dirty="0" err="1"/>
              <a:t>kertas</a:t>
            </a:r>
            <a:r>
              <a:rPr lang="en-US" dirty="0"/>
              <a:t>) 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buat</a:t>
            </a:r>
            <a:endParaRPr lang="en-US" dirty="0"/>
          </a:p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Bemain</a:t>
            </a:r>
            <a:r>
              <a:rPr lang="en-US" dirty="0"/>
              <a:t> </a:t>
            </a:r>
            <a:r>
              <a:rPr lang="en-US" dirty="0" err="1"/>
              <a:t>AugmentedMaze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74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141D-ADB6-4E47-B246-FE088CD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20" y="273209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290877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143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AugmentedMaze</vt:lpstr>
      <vt:lpstr>Tujuan Project</vt:lpstr>
      <vt:lpstr>Pengerjaan Augmented Reality</vt:lpstr>
      <vt:lpstr>Program Augmented Maze</vt:lpstr>
      <vt:lpstr>Image Tracker</vt:lpstr>
      <vt:lpstr>Hasil Program Augmented Maze</vt:lpstr>
      <vt:lpstr>Hasil Program Augmented Maze</vt:lpstr>
      <vt:lpstr>Langkah Menggunakan Program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AugmentedMaze</dc:title>
  <dc:creator>Felix Bahagia</dc:creator>
  <cp:lastModifiedBy>Felix Bahagia</cp:lastModifiedBy>
  <cp:revision>6</cp:revision>
  <dcterms:created xsi:type="dcterms:W3CDTF">2017-11-24T06:24:24Z</dcterms:created>
  <dcterms:modified xsi:type="dcterms:W3CDTF">2017-11-24T07:02:17Z</dcterms:modified>
</cp:coreProperties>
</file>