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91" r:id="rId6"/>
  </p:sldMasterIdLst>
  <p:notesMasterIdLst>
    <p:notesMasterId r:id="rId18"/>
  </p:notesMasterIdLst>
  <p:sldIdLst>
    <p:sldId id="258" r:id="rId7"/>
    <p:sldId id="308" r:id="rId8"/>
    <p:sldId id="310" r:id="rId9"/>
    <p:sldId id="312" r:id="rId10"/>
    <p:sldId id="317" r:id="rId11"/>
    <p:sldId id="316" r:id="rId12"/>
    <p:sldId id="313" r:id="rId13"/>
    <p:sldId id="314" r:id="rId14"/>
    <p:sldId id="315" r:id="rId15"/>
    <p:sldId id="319" r:id="rId16"/>
    <p:sldId id="3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nkumar Mahendrabhai Naik" initials="RMN" lastIdx="15" clrIdx="0">
    <p:extLst>
      <p:ext uri="{19B8F6BF-5375-455C-9EA6-DF929625EA0E}">
        <p15:presenceInfo xmlns:p15="http://schemas.microsoft.com/office/powerpoint/2012/main" userId="Ravinkumar Mahendrabhai Naik" providerId="None"/>
      </p:ext>
    </p:extLst>
  </p:cmAuthor>
  <p:cmAuthor id="2" name="Dexter W N CHAN" initials="DWNC" lastIdx="11" clrIdx="1">
    <p:extLst>
      <p:ext uri="{19B8F6BF-5375-455C-9EA6-DF929625EA0E}">
        <p15:presenceInfo xmlns:p15="http://schemas.microsoft.com/office/powerpoint/2012/main" userId="Dexter W N C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F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/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Business Value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AAF207-1E14-49DF-BDC0-5005387C3C6C}" type="presOf" srcId="{9775EAD5-192D-4AAD-BB37-C881A417B023}" destId="{5B44F1B4-2675-45C5-A1B6-F90EB742A9F1}" srcOrd="0" destOrd="0" presId="urn:microsoft.com/office/officeart/2005/8/layout/chevron1"/>
    <dgm:cxn modelId="{486AA015-F1C4-4EAD-A7B5-CF037A031498}" type="presOf" srcId="{F3B5E33E-1BB6-4612-81DF-766DB109903B}" destId="{530396B4-C4AA-40F7-9A01-53538B8E63A0}" srcOrd="0" destOrd="0" presId="urn:microsoft.com/office/officeart/2005/8/layout/chevron1"/>
    <dgm:cxn modelId="{C139444D-C878-4F03-B44B-5D94FC565644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625179C2-749C-47F6-A27F-44EBEC6643AC}" type="presOf" srcId="{44820C5B-F5D2-43E9-9924-58842B7B4269}" destId="{1EBC307D-80CD-4CA0-AE68-71C2584B8FAC}" srcOrd="0" destOrd="0" presId="urn:microsoft.com/office/officeart/2005/8/layout/chevron1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828FCE29-C8FD-4784-BD27-1624BE279310}" type="presOf" srcId="{661971DB-7C14-40A5-BE3D-A9A1635F5F10}" destId="{E97FF835-6692-4266-B4B6-12A5324F6EA2}" srcOrd="0" destOrd="0" presId="urn:microsoft.com/office/officeart/2005/8/layout/chevron1"/>
    <dgm:cxn modelId="{DA2AF258-ACC8-48EC-A9E3-53AC6CBAE28B}" type="presParOf" srcId="{63C4B22C-9E4C-47D7-BDF9-692327C5DF71}" destId="{530396B4-C4AA-40F7-9A01-53538B8E63A0}" srcOrd="0" destOrd="0" presId="urn:microsoft.com/office/officeart/2005/8/layout/chevron1"/>
    <dgm:cxn modelId="{2EE65A77-7599-42F1-8E49-1BFFFF58738E}" type="presParOf" srcId="{63C4B22C-9E4C-47D7-BDF9-692327C5DF71}" destId="{016C22DD-A585-445C-BC6C-5D3EFDD0DA31}" srcOrd="1" destOrd="0" presId="urn:microsoft.com/office/officeart/2005/8/layout/chevron1"/>
    <dgm:cxn modelId="{EC3FB3EF-9434-4522-B52C-57150479844F}" type="presParOf" srcId="{63C4B22C-9E4C-47D7-BDF9-692327C5DF71}" destId="{1EBC307D-80CD-4CA0-AE68-71C2584B8FAC}" srcOrd="2" destOrd="0" presId="urn:microsoft.com/office/officeart/2005/8/layout/chevron1"/>
    <dgm:cxn modelId="{B9C7198D-96EE-42DA-8CB1-207E0564E68E}" type="presParOf" srcId="{63C4B22C-9E4C-47D7-BDF9-692327C5DF71}" destId="{6C622A52-1B69-4FBC-92AF-15276C3CADDA}" srcOrd="3" destOrd="0" presId="urn:microsoft.com/office/officeart/2005/8/layout/chevron1"/>
    <dgm:cxn modelId="{8905371F-1F4F-4FCB-AA2A-B15153CE57CB}" type="presParOf" srcId="{63C4B22C-9E4C-47D7-BDF9-692327C5DF71}" destId="{5B44F1B4-2675-45C5-A1B6-F90EB742A9F1}" srcOrd="4" destOrd="0" presId="urn:microsoft.com/office/officeart/2005/8/layout/chevron1"/>
    <dgm:cxn modelId="{7EDED431-7FE8-457C-A87C-83100D7145C2}" type="presParOf" srcId="{63C4B22C-9E4C-47D7-BDF9-692327C5DF71}" destId="{9D9CBB7E-F845-4ED2-9565-FDA734768F99}" srcOrd="5" destOrd="0" presId="urn:microsoft.com/office/officeart/2005/8/layout/chevron1"/>
    <dgm:cxn modelId="{C07E81E8-13E1-483A-872A-15D8B48F338E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Business Value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1D0F14-A841-4959-AD13-600AE132315F}" type="presOf" srcId="{F3B5E33E-1BB6-4612-81DF-766DB109903B}" destId="{530396B4-C4AA-40F7-9A01-53538B8E63A0}" srcOrd="0" destOrd="0" presId="urn:microsoft.com/office/officeart/2005/8/layout/chevron1"/>
    <dgm:cxn modelId="{1CE4C8FE-2803-42B3-9338-4EB1CCEE0A3B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402437A6-5F1B-477B-9B56-E0FF3B31BD53}" type="presOf" srcId="{9775EAD5-192D-4AAD-BB37-C881A417B023}" destId="{5B44F1B4-2675-45C5-A1B6-F90EB742A9F1}" srcOrd="0" destOrd="0" presId="urn:microsoft.com/office/officeart/2005/8/layout/chevron1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8A58AAC5-EEC5-4C2D-991E-74029A8E9831}" type="presOf" srcId="{661971DB-7C14-40A5-BE3D-A9A1635F5F10}" destId="{E97FF835-6692-4266-B4B6-12A5324F6EA2}" srcOrd="0" destOrd="0" presId="urn:microsoft.com/office/officeart/2005/8/layout/chevron1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BF371528-0DAB-425F-A144-2D92FF764F10}" type="presOf" srcId="{44820C5B-F5D2-43E9-9924-58842B7B4269}" destId="{1EBC307D-80CD-4CA0-AE68-71C2584B8FAC}" srcOrd="0" destOrd="0" presId="urn:microsoft.com/office/officeart/2005/8/layout/chevron1"/>
    <dgm:cxn modelId="{F851BF3A-6C36-4988-BD82-E1895805E5D8}" type="presParOf" srcId="{63C4B22C-9E4C-47D7-BDF9-692327C5DF71}" destId="{530396B4-C4AA-40F7-9A01-53538B8E63A0}" srcOrd="0" destOrd="0" presId="urn:microsoft.com/office/officeart/2005/8/layout/chevron1"/>
    <dgm:cxn modelId="{12F16254-733D-4ECD-A86D-E60BFFCA7BDA}" type="presParOf" srcId="{63C4B22C-9E4C-47D7-BDF9-692327C5DF71}" destId="{016C22DD-A585-445C-BC6C-5D3EFDD0DA31}" srcOrd="1" destOrd="0" presId="urn:microsoft.com/office/officeart/2005/8/layout/chevron1"/>
    <dgm:cxn modelId="{FDB9CD52-DA89-44B0-A158-94412EBD5FD3}" type="presParOf" srcId="{63C4B22C-9E4C-47D7-BDF9-692327C5DF71}" destId="{1EBC307D-80CD-4CA0-AE68-71C2584B8FAC}" srcOrd="2" destOrd="0" presId="urn:microsoft.com/office/officeart/2005/8/layout/chevron1"/>
    <dgm:cxn modelId="{C313D908-C668-4CB1-B47D-5F036FE50E42}" type="presParOf" srcId="{63C4B22C-9E4C-47D7-BDF9-692327C5DF71}" destId="{6C622A52-1B69-4FBC-92AF-15276C3CADDA}" srcOrd="3" destOrd="0" presId="urn:microsoft.com/office/officeart/2005/8/layout/chevron1"/>
    <dgm:cxn modelId="{027FF037-7B10-4544-A034-895563FCEB44}" type="presParOf" srcId="{63C4B22C-9E4C-47D7-BDF9-692327C5DF71}" destId="{5B44F1B4-2675-45C5-A1B6-F90EB742A9F1}" srcOrd="4" destOrd="0" presId="urn:microsoft.com/office/officeart/2005/8/layout/chevron1"/>
    <dgm:cxn modelId="{EB0356E7-BA51-462F-BCFA-9697EA6A9D29}" type="presParOf" srcId="{63C4B22C-9E4C-47D7-BDF9-692327C5DF71}" destId="{9D9CBB7E-F845-4ED2-9565-FDA734768F99}" srcOrd="5" destOrd="0" presId="urn:microsoft.com/office/officeart/2005/8/layout/chevron1"/>
    <dgm:cxn modelId="{A5C23744-B9F1-4E46-BC86-B0FAE32BBC5A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alpha val="30000"/>
          </a:schemeClr>
        </a:solidFill>
        <a:ln>
          <a:noFill/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rgbClr val="00B0F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Business Value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>
            <a:alpha val="30000"/>
          </a:srgbClr>
        </a:solidFill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6E5730C2-9EF1-4B8E-B2DF-D7716CA4B0A6}" type="presOf" srcId="{44820C5B-F5D2-43E9-9924-58842B7B4269}" destId="{1EBC307D-80CD-4CA0-AE68-71C2584B8FAC}" srcOrd="0" destOrd="0" presId="urn:microsoft.com/office/officeart/2005/8/layout/chevron1"/>
    <dgm:cxn modelId="{566C6189-76D1-4AB0-9670-8D21E0684D7A}" type="presOf" srcId="{F3B5E33E-1BB6-4612-81DF-766DB109903B}" destId="{530396B4-C4AA-40F7-9A01-53538B8E63A0}" srcOrd="0" destOrd="0" presId="urn:microsoft.com/office/officeart/2005/8/layout/chevron1"/>
    <dgm:cxn modelId="{8990947F-1C6E-4AFF-8A2A-59A015DFA7BC}" type="presOf" srcId="{9775EAD5-192D-4AAD-BB37-C881A417B023}" destId="{5B44F1B4-2675-45C5-A1B6-F90EB742A9F1}" srcOrd="0" destOrd="0" presId="urn:microsoft.com/office/officeart/2005/8/layout/chevron1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5D61A8B0-3560-4BC6-A31D-D2E202AA2328}" type="presOf" srcId="{661971DB-7C14-40A5-BE3D-A9A1635F5F10}" destId="{E97FF835-6692-4266-B4B6-12A5324F6EA2}" srcOrd="0" destOrd="0" presId="urn:microsoft.com/office/officeart/2005/8/layout/chevron1"/>
    <dgm:cxn modelId="{89A6ACCB-56EA-4B28-B8A1-DBDA2B212662}" type="presOf" srcId="{8F1605E9-403C-4935-9739-1BE27E949AD1}" destId="{63C4B22C-9E4C-47D7-BDF9-692327C5DF71}" srcOrd="0" destOrd="0" presId="urn:microsoft.com/office/officeart/2005/8/layout/chevron1"/>
    <dgm:cxn modelId="{3540E631-3DC6-404A-9B54-272D9C4ED505}" type="presParOf" srcId="{63C4B22C-9E4C-47D7-BDF9-692327C5DF71}" destId="{530396B4-C4AA-40F7-9A01-53538B8E63A0}" srcOrd="0" destOrd="0" presId="urn:microsoft.com/office/officeart/2005/8/layout/chevron1"/>
    <dgm:cxn modelId="{C06F30DC-F20D-485A-957B-F1419F59DCD4}" type="presParOf" srcId="{63C4B22C-9E4C-47D7-BDF9-692327C5DF71}" destId="{016C22DD-A585-445C-BC6C-5D3EFDD0DA31}" srcOrd="1" destOrd="0" presId="urn:microsoft.com/office/officeart/2005/8/layout/chevron1"/>
    <dgm:cxn modelId="{D569623F-7231-4038-977D-13E8D549FE23}" type="presParOf" srcId="{63C4B22C-9E4C-47D7-BDF9-692327C5DF71}" destId="{1EBC307D-80CD-4CA0-AE68-71C2584B8FAC}" srcOrd="2" destOrd="0" presId="urn:microsoft.com/office/officeart/2005/8/layout/chevron1"/>
    <dgm:cxn modelId="{0355B5EB-05FA-4DED-9890-1E6966A1227D}" type="presParOf" srcId="{63C4B22C-9E4C-47D7-BDF9-692327C5DF71}" destId="{6C622A52-1B69-4FBC-92AF-15276C3CADDA}" srcOrd="3" destOrd="0" presId="urn:microsoft.com/office/officeart/2005/8/layout/chevron1"/>
    <dgm:cxn modelId="{E4F861AD-0F8D-404E-AAA6-5F1C3037D2D3}" type="presParOf" srcId="{63C4B22C-9E4C-47D7-BDF9-692327C5DF71}" destId="{5B44F1B4-2675-45C5-A1B6-F90EB742A9F1}" srcOrd="4" destOrd="0" presId="urn:microsoft.com/office/officeart/2005/8/layout/chevron1"/>
    <dgm:cxn modelId="{FA41FF30-8ECE-44B6-AB90-7045A99AEDB3}" type="presParOf" srcId="{63C4B22C-9E4C-47D7-BDF9-692327C5DF71}" destId="{9D9CBB7E-F845-4ED2-9565-FDA734768F99}" srcOrd="5" destOrd="0" presId="urn:microsoft.com/office/officeart/2005/8/layout/chevron1"/>
    <dgm:cxn modelId="{67C7091C-E43C-4F83-A5F8-2EB379F739C2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1605E9-403C-4935-9739-1BE27E949AD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B5E33E-1BB6-4612-81DF-766DB109903B}">
      <dgm:prSet phldrT="[Text]" custT="1"/>
      <dgm:spPr>
        <a:solidFill>
          <a:srgbClr val="00B050">
            <a:alpha val="30000"/>
          </a:srgbClr>
        </a:solidFill>
        <a:ln w="28575">
          <a:noFill/>
        </a:ln>
      </dgm:spPr>
      <dgm:t>
        <a:bodyPr/>
        <a:lstStyle/>
        <a:p>
          <a:r>
            <a:rPr lang="en-US" sz="1200" b="0" dirty="0" smtClean="0"/>
            <a:t>Self-Intro</a:t>
          </a:r>
          <a:endParaRPr lang="en-US" sz="1200" b="0" dirty="0"/>
        </a:p>
      </dgm:t>
    </dgm:pt>
    <dgm:pt modelId="{F0807C0A-AA7A-489F-8E1C-C7198388E629}" type="parTrans" cxnId="{91DF4E81-21B5-411B-960B-EAABAEE3878F}">
      <dgm:prSet/>
      <dgm:spPr/>
      <dgm:t>
        <a:bodyPr/>
        <a:lstStyle/>
        <a:p>
          <a:endParaRPr lang="en-US"/>
        </a:p>
      </dgm:t>
    </dgm:pt>
    <dgm:pt modelId="{EA524C93-3208-4E73-94D9-88773323D10B}" type="sibTrans" cxnId="{91DF4E81-21B5-411B-960B-EAABAEE3878F}">
      <dgm:prSet/>
      <dgm:spPr/>
      <dgm:t>
        <a:bodyPr/>
        <a:lstStyle/>
        <a:p>
          <a:endParaRPr lang="en-US"/>
        </a:p>
      </dgm:t>
    </dgm:pt>
    <dgm:pt modelId="{44820C5B-F5D2-43E9-9924-58842B7B4269}">
      <dgm:prSet phldrT="[Text]" custT="1"/>
      <dgm:spPr>
        <a:solidFill>
          <a:schemeClr val="accent4">
            <a:alpha val="30000"/>
          </a:schemeClr>
        </a:solidFill>
        <a:ln>
          <a:noFill/>
        </a:ln>
      </dgm:spPr>
      <dgm:t>
        <a:bodyPr/>
        <a:lstStyle/>
        <a:p>
          <a:r>
            <a:rPr lang="en-US" sz="1200" dirty="0" smtClean="0"/>
            <a:t>Projects</a:t>
          </a:r>
          <a:endParaRPr lang="en-US" sz="1200" dirty="0"/>
        </a:p>
      </dgm:t>
    </dgm:pt>
    <dgm:pt modelId="{2E201529-2609-4099-B464-DF2E622A927F}" type="parTrans" cxnId="{CCC30681-B1F6-4AC6-9934-5C51613A9A62}">
      <dgm:prSet/>
      <dgm:spPr/>
      <dgm:t>
        <a:bodyPr/>
        <a:lstStyle/>
        <a:p>
          <a:endParaRPr lang="en-US"/>
        </a:p>
      </dgm:t>
    </dgm:pt>
    <dgm:pt modelId="{EC3E010E-181D-413D-AA64-2062C9F66868}" type="sibTrans" cxnId="{CCC30681-B1F6-4AC6-9934-5C51613A9A62}">
      <dgm:prSet/>
      <dgm:spPr/>
      <dgm:t>
        <a:bodyPr/>
        <a:lstStyle/>
        <a:p>
          <a:endParaRPr lang="en-US"/>
        </a:p>
      </dgm:t>
    </dgm:pt>
    <dgm:pt modelId="{9775EAD5-192D-4AAD-BB37-C881A417B023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1200" dirty="0" smtClean="0"/>
            <a:t>Business Value</a:t>
          </a:r>
          <a:endParaRPr lang="en-US" sz="1200" dirty="0"/>
        </a:p>
      </dgm:t>
    </dgm:pt>
    <dgm:pt modelId="{DE6EFF1B-2733-4ED8-93B2-CA609F3B5E55}" type="parTrans" cxnId="{727104F2-CDFF-4EAC-A23C-09AE999AB8D7}">
      <dgm:prSet/>
      <dgm:spPr/>
      <dgm:t>
        <a:bodyPr/>
        <a:lstStyle/>
        <a:p>
          <a:endParaRPr lang="en-US"/>
        </a:p>
      </dgm:t>
    </dgm:pt>
    <dgm:pt modelId="{53975B8C-8675-4CB6-9AE5-3A9B7DBBF2A3}" type="sibTrans" cxnId="{727104F2-CDFF-4EAC-A23C-09AE999AB8D7}">
      <dgm:prSet/>
      <dgm:spPr/>
      <dgm:t>
        <a:bodyPr/>
        <a:lstStyle/>
        <a:p>
          <a:endParaRPr lang="en-US"/>
        </a:p>
      </dgm:t>
    </dgm:pt>
    <dgm:pt modelId="{661971DB-7C14-40A5-BE3D-A9A1635F5F10}">
      <dgm:prSet phldrT="[Text]" custT="1"/>
      <dgm:spPr>
        <a:solidFill>
          <a:srgbClr val="FF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1200" dirty="0" smtClean="0"/>
            <a:t>Comments</a:t>
          </a:r>
          <a:endParaRPr lang="en-US" sz="1200" dirty="0"/>
        </a:p>
      </dgm:t>
    </dgm:pt>
    <dgm:pt modelId="{EBC00C65-E463-4D1E-9D89-6F6828F8B149}" type="parTrans" cxnId="{20E20B83-1EBA-4DF1-8B60-DECEFC9CA9C2}">
      <dgm:prSet/>
      <dgm:spPr/>
      <dgm:t>
        <a:bodyPr/>
        <a:lstStyle/>
        <a:p>
          <a:endParaRPr lang="en-US"/>
        </a:p>
      </dgm:t>
    </dgm:pt>
    <dgm:pt modelId="{19B38187-4A45-4B10-A75A-42F09FA6E83D}" type="sibTrans" cxnId="{20E20B83-1EBA-4DF1-8B60-DECEFC9CA9C2}">
      <dgm:prSet/>
      <dgm:spPr/>
      <dgm:t>
        <a:bodyPr/>
        <a:lstStyle/>
        <a:p>
          <a:endParaRPr lang="en-US"/>
        </a:p>
      </dgm:t>
    </dgm:pt>
    <dgm:pt modelId="{63C4B22C-9E4C-47D7-BDF9-692327C5DF71}" type="pres">
      <dgm:prSet presAssocID="{8F1605E9-403C-4935-9739-1BE27E949AD1}" presName="Name0" presStyleCnt="0">
        <dgm:presLayoutVars>
          <dgm:dir/>
          <dgm:animLvl val="lvl"/>
          <dgm:resizeHandles val="exact"/>
        </dgm:presLayoutVars>
      </dgm:prSet>
      <dgm:spPr/>
    </dgm:pt>
    <dgm:pt modelId="{530396B4-C4AA-40F7-9A01-53538B8E63A0}" type="pres">
      <dgm:prSet presAssocID="{F3B5E33E-1BB6-4612-81DF-766DB109903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C22DD-A585-445C-BC6C-5D3EFDD0DA31}" type="pres">
      <dgm:prSet presAssocID="{EA524C93-3208-4E73-94D9-88773323D10B}" presName="parTxOnlySpace" presStyleCnt="0"/>
      <dgm:spPr/>
    </dgm:pt>
    <dgm:pt modelId="{1EBC307D-80CD-4CA0-AE68-71C2584B8FAC}" type="pres">
      <dgm:prSet presAssocID="{44820C5B-F5D2-43E9-9924-58842B7B426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C622A52-1B69-4FBC-92AF-15276C3CADDA}" type="pres">
      <dgm:prSet presAssocID="{EC3E010E-181D-413D-AA64-2062C9F66868}" presName="parTxOnlySpace" presStyleCnt="0"/>
      <dgm:spPr/>
    </dgm:pt>
    <dgm:pt modelId="{5B44F1B4-2675-45C5-A1B6-F90EB742A9F1}" type="pres">
      <dgm:prSet presAssocID="{9775EAD5-192D-4AAD-BB37-C881A417B02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9CBB7E-F845-4ED2-9565-FDA734768F99}" type="pres">
      <dgm:prSet presAssocID="{53975B8C-8675-4CB6-9AE5-3A9B7DBBF2A3}" presName="parTxOnlySpace" presStyleCnt="0"/>
      <dgm:spPr/>
    </dgm:pt>
    <dgm:pt modelId="{E97FF835-6692-4266-B4B6-12A5324F6EA2}" type="pres">
      <dgm:prSet presAssocID="{661971DB-7C14-40A5-BE3D-A9A1635F5F1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4CC4B9-6788-42E7-B956-1F1A3C1524A6}" type="presOf" srcId="{F3B5E33E-1BB6-4612-81DF-766DB109903B}" destId="{530396B4-C4AA-40F7-9A01-53538B8E63A0}" srcOrd="0" destOrd="0" presId="urn:microsoft.com/office/officeart/2005/8/layout/chevron1"/>
    <dgm:cxn modelId="{61D47897-6A4E-4E27-9D1C-611D9D68DA78}" type="presOf" srcId="{8F1605E9-403C-4935-9739-1BE27E949AD1}" destId="{63C4B22C-9E4C-47D7-BDF9-692327C5DF71}" srcOrd="0" destOrd="0" presId="urn:microsoft.com/office/officeart/2005/8/layout/chevron1"/>
    <dgm:cxn modelId="{CCC30681-B1F6-4AC6-9934-5C51613A9A62}" srcId="{8F1605E9-403C-4935-9739-1BE27E949AD1}" destId="{44820C5B-F5D2-43E9-9924-58842B7B4269}" srcOrd="1" destOrd="0" parTransId="{2E201529-2609-4099-B464-DF2E622A927F}" sibTransId="{EC3E010E-181D-413D-AA64-2062C9F66868}"/>
    <dgm:cxn modelId="{91DF4E81-21B5-411B-960B-EAABAEE3878F}" srcId="{8F1605E9-403C-4935-9739-1BE27E949AD1}" destId="{F3B5E33E-1BB6-4612-81DF-766DB109903B}" srcOrd="0" destOrd="0" parTransId="{F0807C0A-AA7A-489F-8E1C-C7198388E629}" sibTransId="{EA524C93-3208-4E73-94D9-88773323D10B}"/>
    <dgm:cxn modelId="{12DDBD5A-5394-4697-9366-C8E1EF8A176B}" type="presOf" srcId="{9775EAD5-192D-4AAD-BB37-C881A417B023}" destId="{5B44F1B4-2675-45C5-A1B6-F90EB742A9F1}" srcOrd="0" destOrd="0" presId="urn:microsoft.com/office/officeart/2005/8/layout/chevron1"/>
    <dgm:cxn modelId="{20E20B83-1EBA-4DF1-8B60-DECEFC9CA9C2}" srcId="{8F1605E9-403C-4935-9739-1BE27E949AD1}" destId="{661971DB-7C14-40A5-BE3D-A9A1635F5F10}" srcOrd="3" destOrd="0" parTransId="{EBC00C65-E463-4D1E-9D89-6F6828F8B149}" sibTransId="{19B38187-4A45-4B10-A75A-42F09FA6E83D}"/>
    <dgm:cxn modelId="{727104F2-CDFF-4EAC-A23C-09AE999AB8D7}" srcId="{8F1605E9-403C-4935-9739-1BE27E949AD1}" destId="{9775EAD5-192D-4AAD-BB37-C881A417B023}" srcOrd="2" destOrd="0" parTransId="{DE6EFF1B-2733-4ED8-93B2-CA609F3B5E55}" sibTransId="{53975B8C-8675-4CB6-9AE5-3A9B7DBBF2A3}"/>
    <dgm:cxn modelId="{245E0D7D-2356-4317-AD9E-74E0E211B7FE}" type="presOf" srcId="{44820C5B-F5D2-43E9-9924-58842B7B4269}" destId="{1EBC307D-80CD-4CA0-AE68-71C2584B8FAC}" srcOrd="0" destOrd="0" presId="urn:microsoft.com/office/officeart/2005/8/layout/chevron1"/>
    <dgm:cxn modelId="{128FED5B-D11B-49A1-9E6F-11BF945470D8}" type="presOf" srcId="{661971DB-7C14-40A5-BE3D-A9A1635F5F10}" destId="{E97FF835-6692-4266-B4B6-12A5324F6EA2}" srcOrd="0" destOrd="0" presId="urn:microsoft.com/office/officeart/2005/8/layout/chevron1"/>
    <dgm:cxn modelId="{7BB672D9-C6B8-459D-BE16-A3E161D38D2A}" type="presParOf" srcId="{63C4B22C-9E4C-47D7-BDF9-692327C5DF71}" destId="{530396B4-C4AA-40F7-9A01-53538B8E63A0}" srcOrd="0" destOrd="0" presId="urn:microsoft.com/office/officeart/2005/8/layout/chevron1"/>
    <dgm:cxn modelId="{4C398528-21B7-46E7-8106-F751E4D5CFC8}" type="presParOf" srcId="{63C4B22C-9E4C-47D7-BDF9-692327C5DF71}" destId="{016C22DD-A585-445C-BC6C-5D3EFDD0DA31}" srcOrd="1" destOrd="0" presId="urn:microsoft.com/office/officeart/2005/8/layout/chevron1"/>
    <dgm:cxn modelId="{879010E1-D679-4697-AEB3-4BA9CB03F0A0}" type="presParOf" srcId="{63C4B22C-9E4C-47D7-BDF9-692327C5DF71}" destId="{1EBC307D-80CD-4CA0-AE68-71C2584B8FAC}" srcOrd="2" destOrd="0" presId="urn:microsoft.com/office/officeart/2005/8/layout/chevron1"/>
    <dgm:cxn modelId="{F71EE7CF-B922-4618-B06D-62C176617748}" type="presParOf" srcId="{63C4B22C-9E4C-47D7-BDF9-692327C5DF71}" destId="{6C622A52-1B69-4FBC-92AF-15276C3CADDA}" srcOrd="3" destOrd="0" presId="urn:microsoft.com/office/officeart/2005/8/layout/chevron1"/>
    <dgm:cxn modelId="{5073F85F-69B8-413B-854C-6FD3692F8CCE}" type="presParOf" srcId="{63C4B22C-9E4C-47D7-BDF9-692327C5DF71}" destId="{5B44F1B4-2675-45C5-A1B6-F90EB742A9F1}" srcOrd="4" destOrd="0" presId="urn:microsoft.com/office/officeart/2005/8/layout/chevron1"/>
    <dgm:cxn modelId="{0AE725C2-DCC6-47F0-B242-3424FE38A8BE}" type="presParOf" srcId="{63C4B22C-9E4C-47D7-BDF9-692327C5DF71}" destId="{9D9CBB7E-F845-4ED2-9565-FDA734768F99}" srcOrd="5" destOrd="0" presId="urn:microsoft.com/office/officeart/2005/8/layout/chevron1"/>
    <dgm:cxn modelId="{09E8CDC4-2522-4852-8E12-380571B4975F}" type="presParOf" srcId="{63C4B22C-9E4C-47D7-BDF9-692327C5DF71}" destId="{E97FF835-6692-4266-B4B6-12A5324F6EA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2304" y="72659"/>
          <a:ext cx="1341441" cy="536576"/>
        </a:xfrm>
        <a:prstGeom prst="chevron">
          <a:avLst/>
        </a:prstGeom>
        <a:solidFill>
          <a:srgbClr val="00B050"/>
        </a:solidFill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70592" y="72659"/>
        <a:ext cx="804865" cy="536576"/>
      </dsp:txXfrm>
    </dsp:sp>
    <dsp:sp modelId="{1EBC307D-80CD-4CA0-AE68-71C2584B8FAC}">
      <dsp:nvSpPr>
        <dsp:cNvPr id="0" name=""/>
        <dsp:cNvSpPr/>
      </dsp:nvSpPr>
      <dsp:spPr>
        <a:xfrm>
          <a:off x="1209601" y="72659"/>
          <a:ext cx="1341441" cy="536576"/>
        </a:xfrm>
        <a:prstGeom prst="chevron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477889" y="72659"/>
        <a:ext cx="804865" cy="536576"/>
      </dsp:txXfrm>
    </dsp:sp>
    <dsp:sp modelId="{5B44F1B4-2675-45C5-A1B6-F90EB742A9F1}">
      <dsp:nvSpPr>
        <dsp:cNvPr id="0" name=""/>
        <dsp:cNvSpPr/>
      </dsp:nvSpPr>
      <dsp:spPr>
        <a:xfrm>
          <a:off x="2416898" y="72659"/>
          <a:ext cx="1341441" cy="536576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Business Value</a:t>
          </a:r>
          <a:endParaRPr lang="en-US" sz="1200" kern="1200" dirty="0"/>
        </a:p>
      </dsp:txBody>
      <dsp:txXfrm>
        <a:off x="2685186" y="72659"/>
        <a:ext cx="804865" cy="536576"/>
      </dsp:txXfrm>
    </dsp:sp>
    <dsp:sp modelId="{E97FF835-6692-4266-B4B6-12A5324F6EA2}">
      <dsp:nvSpPr>
        <dsp:cNvPr id="0" name=""/>
        <dsp:cNvSpPr/>
      </dsp:nvSpPr>
      <dsp:spPr>
        <a:xfrm>
          <a:off x="3624196" y="72659"/>
          <a:ext cx="1341441" cy="536576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92484" y="72659"/>
        <a:ext cx="804865" cy="536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2304" y="72659"/>
          <a:ext cx="1341441" cy="536576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70592" y="72659"/>
        <a:ext cx="804865" cy="536576"/>
      </dsp:txXfrm>
    </dsp:sp>
    <dsp:sp modelId="{1EBC307D-80CD-4CA0-AE68-71C2584B8FAC}">
      <dsp:nvSpPr>
        <dsp:cNvPr id="0" name=""/>
        <dsp:cNvSpPr/>
      </dsp:nvSpPr>
      <dsp:spPr>
        <a:xfrm>
          <a:off x="1209601" y="72659"/>
          <a:ext cx="1341441" cy="536576"/>
        </a:xfrm>
        <a:prstGeom prst="chevron">
          <a:avLst/>
        </a:prstGeom>
        <a:solidFill>
          <a:schemeClr val="accent4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477889" y="72659"/>
        <a:ext cx="804865" cy="536576"/>
      </dsp:txXfrm>
    </dsp:sp>
    <dsp:sp modelId="{5B44F1B4-2675-45C5-A1B6-F90EB742A9F1}">
      <dsp:nvSpPr>
        <dsp:cNvPr id="0" name=""/>
        <dsp:cNvSpPr/>
      </dsp:nvSpPr>
      <dsp:spPr>
        <a:xfrm>
          <a:off x="2416898" y="72659"/>
          <a:ext cx="1341441" cy="536576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Business Value</a:t>
          </a:r>
          <a:endParaRPr lang="en-US" sz="1200" kern="1200" dirty="0"/>
        </a:p>
      </dsp:txBody>
      <dsp:txXfrm>
        <a:off x="2685186" y="72659"/>
        <a:ext cx="804865" cy="536576"/>
      </dsp:txXfrm>
    </dsp:sp>
    <dsp:sp modelId="{E97FF835-6692-4266-B4B6-12A5324F6EA2}">
      <dsp:nvSpPr>
        <dsp:cNvPr id="0" name=""/>
        <dsp:cNvSpPr/>
      </dsp:nvSpPr>
      <dsp:spPr>
        <a:xfrm>
          <a:off x="3624196" y="72659"/>
          <a:ext cx="1341441" cy="536576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92484" y="72659"/>
        <a:ext cx="804865" cy="536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2304" y="72659"/>
          <a:ext cx="1341441" cy="536576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70592" y="72659"/>
        <a:ext cx="804865" cy="536576"/>
      </dsp:txXfrm>
    </dsp:sp>
    <dsp:sp modelId="{1EBC307D-80CD-4CA0-AE68-71C2584B8FAC}">
      <dsp:nvSpPr>
        <dsp:cNvPr id="0" name=""/>
        <dsp:cNvSpPr/>
      </dsp:nvSpPr>
      <dsp:spPr>
        <a:xfrm>
          <a:off x="1209601" y="72659"/>
          <a:ext cx="1341441" cy="536576"/>
        </a:xfrm>
        <a:prstGeom prst="chevron">
          <a:avLst/>
        </a:prstGeom>
        <a:solidFill>
          <a:schemeClr val="accent4">
            <a:alpha val="3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477889" y="72659"/>
        <a:ext cx="804865" cy="536576"/>
      </dsp:txXfrm>
    </dsp:sp>
    <dsp:sp modelId="{5B44F1B4-2675-45C5-A1B6-F90EB742A9F1}">
      <dsp:nvSpPr>
        <dsp:cNvPr id="0" name=""/>
        <dsp:cNvSpPr/>
      </dsp:nvSpPr>
      <dsp:spPr>
        <a:xfrm>
          <a:off x="2416898" y="72659"/>
          <a:ext cx="1341441" cy="536576"/>
        </a:xfrm>
        <a:prstGeom prst="chevron">
          <a:avLst/>
        </a:prstGeom>
        <a:solidFill>
          <a:srgbClr val="00B0F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Business Value</a:t>
          </a:r>
          <a:endParaRPr lang="en-US" sz="1200" kern="1200" dirty="0"/>
        </a:p>
      </dsp:txBody>
      <dsp:txXfrm>
        <a:off x="2685186" y="72659"/>
        <a:ext cx="804865" cy="536576"/>
      </dsp:txXfrm>
    </dsp:sp>
    <dsp:sp modelId="{E97FF835-6692-4266-B4B6-12A5324F6EA2}">
      <dsp:nvSpPr>
        <dsp:cNvPr id="0" name=""/>
        <dsp:cNvSpPr/>
      </dsp:nvSpPr>
      <dsp:spPr>
        <a:xfrm>
          <a:off x="3624196" y="72659"/>
          <a:ext cx="1341441" cy="536576"/>
        </a:xfrm>
        <a:prstGeom prst="chevron">
          <a:avLst/>
        </a:prstGeom>
        <a:solidFill>
          <a:srgbClr val="FF0000">
            <a:alpha val="3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92484" y="72659"/>
        <a:ext cx="804865" cy="536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96B4-C4AA-40F7-9A01-53538B8E63A0}">
      <dsp:nvSpPr>
        <dsp:cNvPr id="0" name=""/>
        <dsp:cNvSpPr/>
      </dsp:nvSpPr>
      <dsp:spPr>
        <a:xfrm>
          <a:off x="2304" y="72659"/>
          <a:ext cx="1341441" cy="536576"/>
        </a:xfrm>
        <a:prstGeom prst="chevron">
          <a:avLst/>
        </a:prstGeom>
        <a:solidFill>
          <a:srgbClr val="00B050">
            <a:alpha val="30000"/>
          </a:srgbClr>
        </a:solidFill>
        <a:ln w="285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Self-Intro</a:t>
          </a:r>
          <a:endParaRPr lang="en-US" sz="1200" b="0" kern="1200" dirty="0"/>
        </a:p>
      </dsp:txBody>
      <dsp:txXfrm>
        <a:off x="270592" y="72659"/>
        <a:ext cx="804865" cy="536576"/>
      </dsp:txXfrm>
    </dsp:sp>
    <dsp:sp modelId="{1EBC307D-80CD-4CA0-AE68-71C2584B8FAC}">
      <dsp:nvSpPr>
        <dsp:cNvPr id="0" name=""/>
        <dsp:cNvSpPr/>
      </dsp:nvSpPr>
      <dsp:spPr>
        <a:xfrm>
          <a:off x="1209601" y="72659"/>
          <a:ext cx="1341441" cy="536576"/>
        </a:xfrm>
        <a:prstGeom prst="chevron">
          <a:avLst/>
        </a:prstGeom>
        <a:solidFill>
          <a:schemeClr val="accent4">
            <a:alpha val="3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Projects</a:t>
          </a:r>
          <a:endParaRPr lang="en-US" sz="1200" kern="1200" dirty="0"/>
        </a:p>
      </dsp:txBody>
      <dsp:txXfrm>
        <a:off x="1477889" y="72659"/>
        <a:ext cx="804865" cy="536576"/>
      </dsp:txXfrm>
    </dsp:sp>
    <dsp:sp modelId="{5B44F1B4-2675-45C5-A1B6-F90EB742A9F1}">
      <dsp:nvSpPr>
        <dsp:cNvPr id="0" name=""/>
        <dsp:cNvSpPr/>
      </dsp:nvSpPr>
      <dsp:spPr>
        <a:xfrm>
          <a:off x="2416898" y="72659"/>
          <a:ext cx="1341441" cy="536576"/>
        </a:xfrm>
        <a:prstGeom prst="chevron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Business Value</a:t>
          </a:r>
          <a:endParaRPr lang="en-US" sz="1200" kern="1200" dirty="0"/>
        </a:p>
      </dsp:txBody>
      <dsp:txXfrm>
        <a:off x="2685186" y="72659"/>
        <a:ext cx="804865" cy="536576"/>
      </dsp:txXfrm>
    </dsp:sp>
    <dsp:sp modelId="{E97FF835-6692-4266-B4B6-12A5324F6EA2}">
      <dsp:nvSpPr>
        <dsp:cNvPr id="0" name=""/>
        <dsp:cNvSpPr/>
      </dsp:nvSpPr>
      <dsp:spPr>
        <a:xfrm>
          <a:off x="3624196" y="72659"/>
          <a:ext cx="1341441" cy="53657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Comments</a:t>
          </a:r>
          <a:endParaRPr lang="en-US" sz="1200" kern="1200" dirty="0"/>
        </a:p>
      </dsp:txBody>
      <dsp:txXfrm>
        <a:off x="3892484" y="72659"/>
        <a:ext cx="804865" cy="536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39F81-D63D-4801-B2DB-6997AC529BA8}" type="datetimeFigureOut">
              <a:rPr lang="en-GB" smtClean="0"/>
              <a:t>21/04/2017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18682-47A0-4708-8FD5-2BB7EF7A9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6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18682-47A0-4708-8FD5-2BB7EF7A9C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3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5.xml"/><Relationship Id="rId21" Type="http://schemas.openxmlformats.org/officeDocument/2006/relationships/image" Target="../media/image6.emf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4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9.emf"/><Relationship Id="rId5" Type="http://schemas.openxmlformats.org/officeDocument/2006/relationships/tags" Target="../tags/tag7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12.xml"/><Relationship Id="rId19" Type="http://schemas.openxmlformats.org/officeDocument/2006/relationships/image" Target="../media/image4.emf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19.xml"/><Relationship Id="rId21" Type="http://schemas.openxmlformats.org/officeDocument/2006/relationships/image" Target="../media/image6.emf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18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9.emf"/><Relationship Id="rId5" Type="http://schemas.openxmlformats.org/officeDocument/2006/relationships/tags" Target="../tags/tag21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26.xml"/><Relationship Id="rId19" Type="http://schemas.openxmlformats.org/officeDocument/2006/relationships/image" Target="../media/image4.emf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47.xml"/><Relationship Id="rId21" Type="http://schemas.openxmlformats.org/officeDocument/2006/relationships/image" Target="../media/image6.emf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46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image" Target="../media/image9.emf"/><Relationship Id="rId5" Type="http://schemas.openxmlformats.org/officeDocument/2006/relationships/tags" Target="../tags/tag49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54.xml"/><Relationship Id="rId19" Type="http://schemas.openxmlformats.org/officeDocument/2006/relationships/image" Target="../media/image4.emf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tags" Target="../tags/tag71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61.xml"/><Relationship Id="rId21" Type="http://schemas.openxmlformats.org/officeDocument/2006/relationships/image" Target="../media/image6.emf"/><Relationship Id="rId7" Type="http://schemas.openxmlformats.org/officeDocument/2006/relationships/tags" Target="../tags/tag65.xml"/><Relationship Id="rId12" Type="http://schemas.openxmlformats.org/officeDocument/2006/relationships/tags" Target="../tags/tag70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60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24" Type="http://schemas.openxmlformats.org/officeDocument/2006/relationships/image" Target="../media/image9.emf"/><Relationship Id="rId5" Type="http://schemas.openxmlformats.org/officeDocument/2006/relationships/tags" Target="../tags/tag63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68.xml"/><Relationship Id="rId19" Type="http://schemas.openxmlformats.org/officeDocument/2006/relationships/image" Target="../media/image4.emf"/><Relationship Id="rId4" Type="http://schemas.openxmlformats.org/officeDocument/2006/relationships/tags" Target="../tags/tag62.xml"/><Relationship Id="rId9" Type="http://schemas.openxmlformats.org/officeDocument/2006/relationships/tags" Target="../tags/tag67.xml"/><Relationship Id="rId14" Type="http://schemas.openxmlformats.org/officeDocument/2006/relationships/tags" Target="../tags/tag72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image" Target="../media/image4.emf"/><Relationship Id="rId26" Type="http://schemas.openxmlformats.org/officeDocument/2006/relationships/image" Target="../media/image12.emf"/><Relationship Id="rId3" Type="http://schemas.openxmlformats.org/officeDocument/2006/relationships/tags" Target="../tags/tag33.xml"/><Relationship Id="rId21" Type="http://schemas.openxmlformats.org/officeDocument/2006/relationships/image" Target="../media/image7.emf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3.emf"/><Relationship Id="rId25" Type="http://schemas.openxmlformats.org/officeDocument/2006/relationships/image" Target="../media/image11.emf"/><Relationship Id="rId2" Type="http://schemas.openxmlformats.org/officeDocument/2006/relationships/tags" Target="../tags/tag32.xml"/><Relationship Id="rId16" Type="http://schemas.openxmlformats.org/officeDocument/2006/relationships/image" Target="../media/image2.wmf"/><Relationship Id="rId20" Type="http://schemas.openxmlformats.org/officeDocument/2006/relationships/image" Target="../media/image6.emf"/><Relationship Id="rId29" Type="http://schemas.openxmlformats.org/officeDocument/2006/relationships/image" Target="../media/image15.emf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10.emf"/><Relationship Id="rId5" Type="http://schemas.openxmlformats.org/officeDocument/2006/relationships/tags" Target="../tags/tag35.xml"/><Relationship Id="rId15" Type="http://schemas.openxmlformats.org/officeDocument/2006/relationships/slideMaster" Target="../slideMasters/slideMaster1.xml"/><Relationship Id="rId23" Type="http://schemas.openxmlformats.org/officeDocument/2006/relationships/image" Target="../media/image9.emf"/><Relationship Id="rId28" Type="http://schemas.openxmlformats.org/officeDocument/2006/relationships/image" Target="../media/image14.emf"/><Relationship Id="rId10" Type="http://schemas.openxmlformats.org/officeDocument/2006/relationships/tags" Target="../tags/tag40.xml"/><Relationship Id="rId19" Type="http://schemas.openxmlformats.org/officeDocument/2006/relationships/image" Target="../media/image5.emf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8.emf"/><Relationship Id="rId27" Type="http://schemas.openxmlformats.org/officeDocument/2006/relationships/image" Target="../media/image1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75.xml"/><Relationship Id="rId21" Type="http://schemas.openxmlformats.org/officeDocument/2006/relationships/image" Target="../media/image6.emf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74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image" Target="../media/image9.emf"/><Relationship Id="rId5" Type="http://schemas.openxmlformats.org/officeDocument/2006/relationships/tags" Target="../tags/tag77.xml"/><Relationship Id="rId15" Type="http://schemas.openxmlformats.org/officeDocument/2006/relationships/slideMaster" Target="../slideMasters/slideMaster2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82.xml"/><Relationship Id="rId19" Type="http://schemas.openxmlformats.org/officeDocument/2006/relationships/image" Target="../media/image4.emf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89.xml"/><Relationship Id="rId21" Type="http://schemas.openxmlformats.org/officeDocument/2006/relationships/image" Target="../media/image6.emf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88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image" Target="../media/image9.emf"/><Relationship Id="rId5" Type="http://schemas.openxmlformats.org/officeDocument/2006/relationships/tags" Target="../tags/tag91.xml"/><Relationship Id="rId15" Type="http://schemas.openxmlformats.org/officeDocument/2006/relationships/slideMaster" Target="../slideMasters/slideMaster2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96.xml"/><Relationship Id="rId19" Type="http://schemas.openxmlformats.org/officeDocument/2006/relationships/image" Target="../media/image4.emf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103.xml"/><Relationship Id="rId21" Type="http://schemas.openxmlformats.org/officeDocument/2006/relationships/image" Target="../media/image6.emf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102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24" Type="http://schemas.openxmlformats.org/officeDocument/2006/relationships/image" Target="../media/image9.emf"/><Relationship Id="rId5" Type="http://schemas.openxmlformats.org/officeDocument/2006/relationships/tags" Target="../tags/tag105.xml"/><Relationship Id="rId15" Type="http://schemas.openxmlformats.org/officeDocument/2006/relationships/slideMaster" Target="../slideMasters/slideMaster3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110.xml"/><Relationship Id="rId19" Type="http://schemas.openxmlformats.org/officeDocument/2006/relationships/image" Target="../media/image4.emf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image" Target="../media/image3.emf"/><Relationship Id="rId26" Type="http://schemas.openxmlformats.org/officeDocument/2006/relationships/image" Target="../media/image11.emf"/><Relationship Id="rId3" Type="http://schemas.openxmlformats.org/officeDocument/2006/relationships/tags" Target="../tags/tag117.xml"/><Relationship Id="rId21" Type="http://schemas.openxmlformats.org/officeDocument/2006/relationships/image" Target="../media/image6.emf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image" Target="../media/image2.wmf"/><Relationship Id="rId25" Type="http://schemas.openxmlformats.org/officeDocument/2006/relationships/image" Target="../media/image10.emf"/><Relationship Id="rId2" Type="http://schemas.openxmlformats.org/officeDocument/2006/relationships/tags" Target="../tags/tag116.xml"/><Relationship Id="rId16" Type="http://schemas.openxmlformats.org/officeDocument/2006/relationships/image" Target="../media/image1.jpeg"/><Relationship Id="rId20" Type="http://schemas.openxmlformats.org/officeDocument/2006/relationships/image" Target="../media/image5.emf"/><Relationship Id="rId29" Type="http://schemas.openxmlformats.org/officeDocument/2006/relationships/image" Target="../media/image14.emf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image" Target="../media/image9.emf"/><Relationship Id="rId5" Type="http://schemas.openxmlformats.org/officeDocument/2006/relationships/tags" Target="../tags/tag119.xml"/><Relationship Id="rId15" Type="http://schemas.openxmlformats.org/officeDocument/2006/relationships/slideMaster" Target="../slideMasters/slideMaster3.xml"/><Relationship Id="rId23" Type="http://schemas.openxmlformats.org/officeDocument/2006/relationships/image" Target="../media/image8.emf"/><Relationship Id="rId28" Type="http://schemas.openxmlformats.org/officeDocument/2006/relationships/image" Target="../media/image13.emf"/><Relationship Id="rId10" Type="http://schemas.openxmlformats.org/officeDocument/2006/relationships/tags" Target="../tags/tag124.xml"/><Relationship Id="rId19" Type="http://schemas.openxmlformats.org/officeDocument/2006/relationships/image" Target="../media/image4.emf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image" Target="../media/image7.emf"/><Relationship Id="rId27" Type="http://schemas.openxmlformats.org/officeDocument/2006/relationships/image" Target="../media/image12.emf"/><Relationship Id="rId30" Type="http://schemas.openxmlformats.org/officeDocument/2006/relationships/image" Target="../media/image15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6311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03 Content Placeholder"/>
          <p:cNvSpPr>
            <a:spLocks noGrp="1"/>
          </p:cNvSpPr>
          <p:nvPr>
            <p:ph sz="quarter" idx="15"/>
          </p:nvPr>
        </p:nvSpPr>
        <p:spPr>
          <a:xfrm>
            <a:off x="508076" y="4682422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02 Content Placeholder"/>
          <p:cNvSpPr>
            <a:spLocks noGrp="1"/>
          </p:cNvSpPr>
          <p:nvPr>
            <p:ph sz="quarter" idx="14"/>
          </p:nvPr>
        </p:nvSpPr>
        <p:spPr>
          <a:xfrm>
            <a:off x="508076" y="2999693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01 Content Placeholder"/>
          <p:cNvSpPr>
            <a:spLocks noGrp="1"/>
          </p:cNvSpPr>
          <p:nvPr>
            <p:ph sz="quarter" idx="13"/>
          </p:nvPr>
        </p:nvSpPr>
        <p:spPr>
          <a:xfrm>
            <a:off x="508076" y="1316978"/>
            <a:ext cx="8127913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416268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04 Content Placeholder"/>
          <p:cNvSpPr>
            <a:spLocks noGrp="1"/>
          </p:cNvSpPr>
          <p:nvPr>
            <p:ph sz="quarter" idx="16"/>
          </p:nvPr>
        </p:nvSpPr>
        <p:spPr>
          <a:xfrm>
            <a:off x="4635499" y="3837782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03 Content Placeholder"/>
          <p:cNvSpPr>
            <a:spLocks noGrp="1"/>
          </p:cNvSpPr>
          <p:nvPr>
            <p:ph sz="quarter" idx="15"/>
          </p:nvPr>
        </p:nvSpPr>
        <p:spPr>
          <a:xfrm>
            <a:off x="508044" y="3837782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02 Content Placeholder"/>
          <p:cNvSpPr>
            <a:spLocks noGrp="1"/>
          </p:cNvSpPr>
          <p:nvPr>
            <p:ph sz="quarter" idx="14"/>
          </p:nvPr>
        </p:nvSpPr>
        <p:spPr>
          <a:xfrm>
            <a:off x="4635499" y="1316959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01 Content Placeholder"/>
          <p:cNvSpPr>
            <a:spLocks noGrp="1"/>
          </p:cNvSpPr>
          <p:nvPr>
            <p:ph sz="quarter" idx="13"/>
          </p:nvPr>
        </p:nvSpPr>
        <p:spPr>
          <a:xfrm>
            <a:off x="508044" y="1316959"/>
            <a:ext cx="4000458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9636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06 Content Placeholder"/>
          <p:cNvSpPr>
            <a:spLocks noGrp="1"/>
          </p:cNvSpPr>
          <p:nvPr>
            <p:ph sz="quarter" idx="21"/>
          </p:nvPr>
        </p:nvSpPr>
        <p:spPr>
          <a:xfrm>
            <a:off x="6015392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05 Content Placeholder"/>
          <p:cNvSpPr>
            <a:spLocks noGrp="1"/>
          </p:cNvSpPr>
          <p:nvPr>
            <p:ph sz="quarter" idx="20"/>
          </p:nvPr>
        </p:nvSpPr>
        <p:spPr>
          <a:xfrm>
            <a:off x="3261716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04 Content Placeholder"/>
          <p:cNvSpPr>
            <a:spLocks noGrp="1"/>
          </p:cNvSpPr>
          <p:nvPr>
            <p:ph sz="quarter" idx="19"/>
          </p:nvPr>
        </p:nvSpPr>
        <p:spPr>
          <a:xfrm>
            <a:off x="508051" y="3837782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3 Content Placeholder"/>
          <p:cNvSpPr>
            <a:spLocks noGrp="1"/>
          </p:cNvSpPr>
          <p:nvPr>
            <p:ph sz="quarter" idx="18"/>
          </p:nvPr>
        </p:nvSpPr>
        <p:spPr>
          <a:xfrm>
            <a:off x="6015392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2 Content Placeholder"/>
          <p:cNvSpPr>
            <a:spLocks noGrp="1"/>
          </p:cNvSpPr>
          <p:nvPr>
            <p:ph sz="quarter" idx="17"/>
          </p:nvPr>
        </p:nvSpPr>
        <p:spPr>
          <a:xfrm>
            <a:off x="3261716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1 Content Placeholder"/>
          <p:cNvSpPr>
            <a:spLocks noGrp="1"/>
          </p:cNvSpPr>
          <p:nvPr>
            <p:ph sz="quarter" idx="16"/>
          </p:nvPr>
        </p:nvSpPr>
        <p:spPr>
          <a:xfrm>
            <a:off x="508051" y="1316959"/>
            <a:ext cx="262057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6754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08 Content Placeholder"/>
          <p:cNvSpPr>
            <a:spLocks noGrp="1"/>
          </p:cNvSpPr>
          <p:nvPr>
            <p:ph sz="quarter" idx="24"/>
          </p:nvPr>
        </p:nvSpPr>
        <p:spPr>
          <a:xfrm>
            <a:off x="6700774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07 Content Placeholder"/>
          <p:cNvSpPr>
            <a:spLocks noGrp="1"/>
          </p:cNvSpPr>
          <p:nvPr>
            <p:ph sz="quarter" idx="23"/>
          </p:nvPr>
        </p:nvSpPr>
        <p:spPr>
          <a:xfrm>
            <a:off x="4636530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06 Content Placeholder"/>
          <p:cNvSpPr>
            <a:spLocks noGrp="1"/>
          </p:cNvSpPr>
          <p:nvPr>
            <p:ph sz="quarter" idx="22"/>
          </p:nvPr>
        </p:nvSpPr>
        <p:spPr>
          <a:xfrm>
            <a:off x="2572288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05 Content Placeholder"/>
          <p:cNvSpPr>
            <a:spLocks noGrp="1"/>
          </p:cNvSpPr>
          <p:nvPr>
            <p:ph sz="quarter" idx="21"/>
          </p:nvPr>
        </p:nvSpPr>
        <p:spPr>
          <a:xfrm>
            <a:off x="508050" y="3837782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04 Content Placeholder"/>
          <p:cNvSpPr>
            <a:spLocks noGrp="1"/>
          </p:cNvSpPr>
          <p:nvPr>
            <p:ph sz="quarter" idx="20"/>
          </p:nvPr>
        </p:nvSpPr>
        <p:spPr>
          <a:xfrm>
            <a:off x="6700774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3 Content Placeholder"/>
          <p:cNvSpPr>
            <a:spLocks noGrp="1"/>
          </p:cNvSpPr>
          <p:nvPr>
            <p:ph sz="quarter" idx="19"/>
          </p:nvPr>
        </p:nvSpPr>
        <p:spPr>
          <a:xfrm>
            <a:off x="4636530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2 Content Placeholder"/>
          <p:cNvSpPr>
            <a:spLocks noGrp="1"/>
          </p:cNvSpPr>
          <p:nvPr>
            <p:ph sz="quarter" idx="18"/>
          </p:nvPr>
        </p:nvSpPr>
        <p:spPr>
          <a:xfrm>
            <a:off x="2572288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1 Content Placeholder"/>
          <p:cNvSpPr>
            <a:spLocks noGrp="1"/>
          </p:cNvSpPr>
          <p:nvPr>
            <p:ph sz="quarter" idx="13"/>
          </p:nvPr>
        </p:nvSpPr>
        <p:spPr>
          <a:xfrm>
            <a:off x="508050" y="1316959"/>
            <a:ext cx="1935191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4412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06 Content Placeholder"/>
          <p:cNvSpPr>
            <a:spLocks noGrp="1"/>
          </p:cNvSpPr>
          <p:nvPr>
            <p:ph sz="quarter" idx="21"/>
          </p:nvPr>
        </p:nvSpPr>
        <p:spPr>
          <a:xfrm>
            <a:off x="4635499" y="4682422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05 Content Placeholder"/>
          <p:cNvSpPr>
            <a:spLocks noGrp="1"/>
          </p:cNvSpPr>
          <p:nvPr>
            <p:ph sz="quarter" idx="20"/>
          </p:nvPr>
        </p:nvSpPr>
        <p:spPr>
          <a:xfrm>
            <a:off x="508044" y="4682422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4 Content Placeholder"/>
          <p:cNvSpPr>
            <a:spLocks noGrp="1"/>
          </p:cNvSpPr>
          <p:nvPr>
            <p:ph sz="quarter" idx="19"/>
          </p:nvPr>
        </p:nvSpPr>
        <p:spPr>
          <a:xfrm>
            <a:off x="4635499" y="2999693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3 Content Placeholder"/>
          <p:cNvSpPr>
            <a:spLocks noGrp="1"/>
          </p:cNvSpPr>
          <p:nvPr>
            <p:ph sz="quarter" idx="18"/>
          </p:nvPr>
        </p:nvSpPr>
        <p:spPr>
          <a:xfrm>
            <a:off x="508044" y="2999693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02 Content Placeholder"/>
          <p:cNvSpPr>
            <a:spLocks noGrp="1"/>
          </p:cNvSpPr>
          <p:nvPr>
            <p:ph sz="quarter" idx="17"/>
          </p:nvPr>
        </p:nvSpPr>
        <p:spPr>
          <a:xfrm>
            <a:off x="4635499" y="1316978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01 Content Placeholder"/>
          <p:cNvSpPr>
            <a:spLocks noGrp="1"/>
          </p:cNvSpPr>
          <p:nvPr>
            <p:ph sz="quarter" idx="16"/>
          </p:nvPr>
        </p:nvSpPr>
        <p:spPr>
          <a:xfrm>
            <a:off x="508044" y="1316978"/>
            <a:ext cx="4000458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5736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2 Content Placeholder"/>
          <p:cNvSpPr>
            <a:spLocks noGrp="1"/>
          </p:cNvSpPr>
          <p:nvPr>
            <p:ph sz="quarter" idx="34"/>
          </p:nvPr>
        </p:nvSpPr>
        <p:spPr>
          <a:xfrm>
            <a:off x="6700657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1" name="11 Content Placeholder"/>
          <p:cNvSpPr>
            <a:spLocks noGrp="1"/>
          </p:cNvSpPr>
          <p:nvPr>
            <p:ph sz="quarter" idx="33"/>
          </p:nvPr>
        </p:nvSpPr>
        <p:spPr>
          <a:xfrm>
            <a:off x="4636456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10 Content Placeholder"/>
          <p:cNvSpPr>
            <a:spLocks noGrp="1"/>
          </p:cNvSpPr>
          <p:nvPr>
            <p:ph sz="quarter" idx="32"/>
          </p:nvPr>
        </p:nvSpPr>
        <p:spPr>
          <a:xfrm>
            <a:off x="2572251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09 Content Placeholder"/>
          <p:cNvSpPr>
            <a:spLocks noGrp="1"/>
          </p:cNvSpPr>
          <p:nvPr>
            <p:ph sz="quarter" idx="31"/>
          </p:nvPr>
        </p:nvSpPr>
        <p:spPr>
          <a:xfrm>
            <a:off x="508050" y="4682422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08 Content Placeholder"/>
          <p:cNvSpPr>
            <a:spLocks noGrp="1"/>
          </p:cNvSpPr>
          <p:nvPr>
            <p:ph sz="quarter" idx="30"/>
          </p:nvPr>
        </p:nvSpPr>
        <p:spPr>
          <a:xfrm>
            <a:off x="6700657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07 Content Placeholder"/>
          <p:cNvSpPr>
            <a:spLocks noGrp="1"/>
          </p:cNvSpPr>
          <p:nvPr>
            <p:ph sz="quarter" idx="29"/>
          </p:nvPr>
        </p:nvSpPr>
        <p:spPr>
          <a:xfrm>
            <a:off x="4636456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06 Content Placeholder"/>
          <p:cNvSpPr>
            <a:spLocks noGrp="1"/>
          </p:cNvSpPr>
          <p:nvPr>
            <p:ph sz="quarter" idx="28"/>
          </p:nvPr>
        </p:nvSpPr>
        <p:spPr>
          <a:xfrm>
            <a:off x="2572251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05 Content Placeholder"/>
          <p:cNvSpPr>
            <a:spLocks noGrp="1"/>
          </p:cNvSpPr>
          <p:nvPr>
            <p:ph sz="quarter" idx="27"/>
          </p:nvPr>
        </p:nvSpPr>
        <p:spPr>
          <a:xfrm>
            <a:off x="508050" y="2999693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04 Content Placeholder"/>
          <p:cNvSpPr>
            <a:spLocks noGrp="1"/>
          </p:cNvSpPr>
          <p:nvPr>
            <p:ph sz="quarter" idx="26"/>
          </p:nvPr>
        </p:nvSpPr>
        <p:spPr>
          <a:xfrm>
            <a:off x="6700657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03 Content Placeholder"/>
          <p:cNvSpPr>
            <a:spLocks noGrp="1"/>
          </p:cNvSpPr>
          <p:nvPr>
            <p:ph sz="quarter" idx="25"/>
          </p:nvPr>
        </p:nvSpPr>
        <p:spPr>
          <a:xfrm>
            <a:off x="4636456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02 Content Placeholder"/>
          <p:cNvSpPr>
            <a:spLocks noGrp="1"/>
          </p:cNvSpPr>
          <p:nvPr>
            <p:ph sz="quarter" idx="24"/>
          </p:nvPr>
        </p:nvSpPr>
        <p:spPr>
          <a:xfrm>
            <a:off x="2572251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01 Content Placeholder"/>
          <p:cNvSpPr>
            <a:spLocks noGrp="1"/>
          </p:cNvSpPr>
          <p:nvPr>
            <p:ph sz="quarter" idx="23"/>
          </p:nvPr>
        </p:nvSpPr>
        <p:spPr>
          <a:xfrm>
            <a:off x="508050" y="1316978"/>
            <a:ext cx="1935191" cy="153994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4476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645A13E0-EFEC-46A6-9CDD-EBF65DAE5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260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51341224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65620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29396636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98965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22696288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92283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61527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67520192"/>
              </p:ext>
            </p:extLst>
          </p:nvPr>
        </p:nvGraphicFramePr>
        <p:xfrm>
          <a:off x="3660418" y="278285"/>
          <a:ext cx="4967942" cy="68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63020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1174479-F306-4BAB-A94F-23A4F275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941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59738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5661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2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"/>
          <a:stretch>
            <a:fillRect/>
          </a:stretch>
        </p:blipFill>
        <p:spPr bwMode="auto">
          <a:xfrm>
            <a:off x="0" y="1"/>
            <a:ext cx="9144000" cy="383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2"/>
          <p:cNvSpPr>
            <a:spLocks noChangeArrowheads="1"/>
          </p:cNvSpPr>
          <p:nvPr/>
        </p:nvSpPr>
        <p:spPr bwMode="auto">
          <a:xfrm>
            <a:off x="8858426" y="1"/>
            <a:ext cx="127389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004" tIns="35003" rIns="70004" bIns="35003" anchor="ctr"/>
          <a:lstStyle/>
          <a:p>
            <a:pPr defTabSz="699865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sp>
        <p:nvSpPr>
          <p:cNvPr id="6" name="AutoShape 26"/>
          <p:cNvSpPr>
            <a:spLocks noChangeArrowheads="1"/>
          </p:cNvSpPr>
          <p:nvPr/>
        </p:nvSpPr>
        <p:spPr bwMode="gray">
          <a:xfrm rot="16200000">
            <a:off x="8782523" y="5825448"/>
            <a:ext cx="297390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70004" tIns="35003" rIns="70004" bIns="35003" anchor="ctr"/>
          <a:lstStyle/>
          <a:p>
            <a:pPr defTabSz="657449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pic>
        <p:nvPicPr>
          <p:cNvPr id="7" name="Picture 45" descr="HSBC Hexagon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79" y="5760061"/>
            <a:ext cx="1496470" cy="2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635545" y="4110896"/>
            <a:ext cx="7772120" cy="476124"/>
          </a:xfrm>
        </p:spPr>
        <p:txBody>
          <a:bodyPr bIns="0"/>
          <a:lstStyle>
            <a:lvl1pPr>
              <a:lnSpc>
                <a:spcPct val="100000"/>
              </a:lnSpc>
              <a:defRPr sz="211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635545" y="4587021"/>
            <a:ext cx="6400240" cy="4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spcBef>
                <a:spcPct val="0"/>
              </a:spcBef>
              <a:buClrTx/>
              <a:buFontTx/>
              <a:buNone/>
              <a:defRPr sz="1969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8" name="Rectangle 56"/>
          <p:cNvSpPr>
            <a:spLocks noGrp="1" noChangeArrowheads="1"/>
          </p:cNvSpPr>
          <p:nvPr>
            <p:ph type="ftr" sz="quarter" idx="10"/>
          </p:nvPr>
        </p:nvSpPr>
        <p:spPr>
          <a:xfrm>
            <a:off x="634146" y="6404407"/>
            <a:ext cx="65" cy="118943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830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159618" indent="0">
              <a:buNone/>
              <a:defRPr/>
            </a:lvl2pPr>
            <a:lvl5pPr marL="646286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5935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140" y="4169473"/>
            <a:ext cx="7424951" cy="1288691"/>
          </a:xfrm>
        </p:spPr>
        <p:txBody>
          <a:bodyPr/>
          <a:lstStyle>
            <a:lvl1pPr algn="l">
              <a:defRPr sz="2813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140" y="2750110"/>
            <a:ext cx="7424951" cy="1419362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69" indent="0">
              <a:buNone/>
              <a:defRPr sz="1266"/>
            </a:lvl2pPr>
            <a:lvl3pPr marL="642938" indent="0">
              <a:buNone/>
              <a:defRPr sz="1125"/>
            </a:lvl3pPr>
            <a:lvl4pPr marL="964406" indent="0">
              <a:buNone/>
              <a:defRPr sz="985"/>
            </a:lvl4pPr>
            <a:lvl5pPr marL="1285875" indent="0">
              <a:buNone/>
              <a:defRPr sz="985"/>
            </a:lvl5pPr>
            <a:lvl6pPr marL="1607344" indent="0">
              <a:buNone/>
              <a:defRPr sz="985"/>
            </a:lvl6pPr>
            <a:lvl7pPr marL="1928813" indent="0">
              <a:buNone/>
              <a:defRPr sz="985"/>
            </a:lvl7pPr>
            <a:lvl8pPr marL="2250281" indent="0">
              <a:buNone/>
              <a:defRPr sz="985"/>
            </a:lvl8pPr>
            <a:lvl9pPr marL="2571750" indent="0">
              <a:buNone/>
              <a:defRPr sz="98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2800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8594" y="1611616"/>
            <a:ext cx="2813754" cy="1470429"/>
          </a:xfrm>
        </p:spPr>
        <p:txBody>
          <a:bodyPr/>
          <a:lstStyle>
            <a:lvl1pPr>
              <a:defRPr sz="1969"/>
            </a:lvl1pPr>
            <a:lvl2pPr>
              <a:defRPr sz="1688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736" y="1611616"/>
            <a:ext cx="2813754" cy="1470429"/>
          </a:xfrm>
        </p:spPr>
        <p:txBody>
          <a:bodyPr/>
          <a:lstStyle>
            <a:lvl1pPr>
              <a:defRPr sz="1969"/>
            </a:lvl1pPr>
            <a:lvl2pPr>
              <a:defRPr sz="1688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95119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2" y="259842"/>
            <a:ext cx="7861712" cy="108141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62" y="1452407"/>
            <a:ext cx="3859463" cy="605294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469" indent="0">
              <a:buNone/>
              <a:defRPr sz="1406" b="1"/>
            </a:lvl2pPr>
            <a:lvl3pPr marL="642938" indent="0">
              <a:buNone/>
              <a:defRPr sz="1266" b="1"/>
            </a:lvl3pPr>
            <a:lvl4pPr marL="964406" indent="0">
              <a:buNone/>
              <a:defRPr sz="1125" b="1"/>
            </a:lvl4pPr>
            <a:lvl5pPr marL="1285875" indent="0">
              <a:buNone/>
              <a:defRPr sz="1125" b="1"/>
            </a:lvl5pPr>
            <a:lvl6pPr marL="1607344" indent="0">
              <a:buNone/>
              <a:defRPr sz="1125" b="1"/>
            </a:lvl6pPr>
            <a:lvl7pPr marL="1928813" indent="0">
              <a:buNone/>
              <a:defRPr sz="1125" b="1"/>
            </a:lvl7pPr>
            <a:lvl8pPr marL="2250281" indent="0">
              <a:buNone/>
              <a:defRPr sz="1125" b="1"/>
            </a:lvl8pPr>
            <a:lvl9pPr marL="2571750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762" y="2057701"/>
            <a:ext cx="3859463" cy="3738407"/>
          </a:xfrm>
        </p:spPr>
        <p:txBody>
          <a:bodyPr/>
          <a:lstStyle>
            <a:lvl1pPr>
              <a:defRPr sz="1688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37614" y="1452407"/>
            <a:ext cx="3860862" cy="605294"/>
          </a:xfrm>
        </p:spPr>
        <p:txBody>
          <a:bodyPr anchor="b"/>
          <a:lstStyle>
            <a:lvl1pPr marL="0" indent="0">
              <a:buNone/>
              <a:defRPr sz="1688" b="1"/>
            </a:lvl1pPr>
            <a:lvl2pPr marL="321469" indent="0">
              <a:buNone/>
              <a:defRPr sz="1406" b="1"/>
            </a:lvl2pPr>
            <a:lvl3pPr marL="642938" indent="0">
              <a:buNone/>
              <a:defRPr sz="1266" b="1"/>
            </a:lvl3pPr>
            <a:lvl4pPr marL="964406" indent="0">
              <a:buNone/>
              <a:defRPr sz="1125" b="1"/>
            </a:lvl4pPr>
            <a:lvl5pPr marL="1285875" indent="0">
              <a:buNone/>
              <a:defRPr sz="1125" b="1"/>
            </a:lvl5pPr>
            <a:lvl6pPr marL="1607344" indent="0">
              <a:buNone/>
              <a:defRPr sz="1125" b="1"/>
            </a:lvl6pPr>
            <a:lvl7pPr marL="1928813" indent="0">
              <a:buNone/>
              <a:defRPr sz="1125" b="1"/>
            </a:lvl7pPr>
            <a:lvl8pPr marL="2250281" indent="0">
              <a:buNone/>
              <a:defRPr sz="1125" b="1"/>
            </a:lvl8pPr>
            <a:lvl9pPr marL="2571750" indent="0">
              <a:buNone/>
              <a:defRPr sz="112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37614" y="2057701"/>
            <a:ext cx="3860862" cy="3738407"/>
          </a:xfrm>
        </p:spPr>
        <p:txBody>
          <a:bodyPr/>
          <a:lstStyle>
            <a:lvl1pPr>
              <a:defRPr sz="1688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0236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3149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556" name="Image placeholder"/>
          <p:cNvGrpSpPr>
            <a:grpSpLocks/>
          </p:cNvGrpSpPr>
          <p:nvPr userDrawn="1"/>
        </p:nvGrpSpPr>
        <p:grpSpPr bwMode="gray">
          <a:xfrm>
            <a:off x="0" y="3429001"/>
            <a:ext cx="9144000" cy="2044182"/>
            <a:chOff x="0" y="2283"/>
            <a:chExt cx="6532" cy="1361"/>
          </a:xfrm>
          <a:solidFill>
            <a:srgbClr val="F2F2F2"/>
          </a:solidFill>
        </p:grpSpPr>
        <p:sp>
          <p:nvSpPr>
            <p:cNvPr id="405554" name="Rectangle 50"/>
            <p:cNvSpPr>
              <a:spLocks noChangeArrowheads="1"/>
            </p:cNvSpPr>
            <p:nvPr userDrawn="1"/>
          </p:nvSpPr>
          <p:spPr bwMode="gray">
            <a:xfrm>
              <a:off x="0" y="2283"/>
              <a:ext cx="6532" cy="136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37829" rIns="0" bIns="0" anchor="ctr"/>
            <a:lstStyle/>
            <a:p>
              <a:pPr algn="ctr" defTabSz="91135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sz="1100" b="1">
                <a:solidFill>
                  <a:srgbClr val="000000"/>
                </a:solidFill>
              </a:endParaRPr>
            </a:p>
          </p:txBody>
        </p:sp>
        <p:sp>
          <p:nvSpPr>
            <p:cNvPr id="405555" name="Text Box 51"/>
            <p:cNvSpPr txBox="1">
              <a:spLocks noChangeArrowheads="1"/>
            </p:cNvSpPr>
            <p:nvPr userDrawn="1"/>
          </p:nvSpPr>
          <p:spPr bwMode="gray">
            <a:xfrm>
              <a:off x="1188" y="2374"/>
              <a:ext cx="4938" cy="123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defTabSz="901700">
                <a:spcBef>
                  <a:spcPct val="50000"/>
                </a:spcBef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algn="ctr" defTabSz="901700" eaLnBrk="0" fontAlgn="base" hangingPunct="0">
                <a:spcBef>
                  <a:spcPct val="50000"/>
                </a:spcBef>
                <a:spcAft>
                  <a:spcPct val="0"/>
                </a:spcAft>
                <a:defRPr sz="600" b="1" i="1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0" fontAlgn="base" hangingPunct="0">
                <a:spcAft>
                  <a:spcPct val="0"/>
                </a:spcAft>
              </a:pPr>
              <a:r>
                <a:rPr lang="en-GB" sz="600" b="0" dirty="0">
                  <a:solidFill>
                    <a:srgbClr val="FFFFFF"/>
                  </a:solidFill>
                </a:rPr>
                <a:t>IMAGE AREA –IMAGERY MAY BE INSERTED HERE (must be from approved source – </a:t>
              </a:r>
              <a:r>
                <a:rPr lang="en-GB" sz="600" b="0" dirty="0" err="1">
                  <a:solidFill>
                    <a:srgbClr val="FFFFFF"/>
                  </a:solidFill>
                </a:rPr>
                <a:t>eg</a:t>
              </a:r>
              <a:r>
                <a:rPr lang="en-GB" sz="600" b="0" dirty="0">
                  <a:solidFill>
                    <a:srgbClr val="FFFFFF"/>
                  </a:solidFill>
                </a:rPr>
                <a:t> </a:t>
              </a:r>
              <a:r>
                <a:rPr lang="en-GB" sz="600" b="0" dirty="0" err="1">
                  <a:solidFill>
                    <a:srgbClr val="FFFFFF"/>
                  </a:solidFill>
                </a:rPr>
                <a:t>iStock</a:t>
              </a:r>
              <a:r>
                <a:rPr lang="en-GB" sz="600" b="0" dirty="0">
                  <a:solidFill>
                    <a:srgbClr val="FFFFFF"/>
                  </a:solidFill>
                </a:rPr>
                <a:t>, </a:t>
              </a:r>
              <a:r>
                <a:rPr lang="en-GB" sz="600" b="0" dirty="0" err="1">
                  <a:solidFill>
                    <a:srgbClr val="FFFFFF"/>
                  </a:solidFill>
                </a:rPr>
                <a:t>Shutterstock</a:t>
              </a:r>
              <a:r>
                <a:rPr lang="en-GB" sz="600" b="0" dirty="0">
                  <a:solidFill>
                    <a:srgbClr val="FFFFFF"/>
                  </a:solidFill>
                </a:rPr>
                <a:t> or approved HSBC imagery) OR GREY AREA DELETED AND LEFT BLANK WHITE</a:t>
              </a:r>
            </a:p>
          </p:txBody>
        </p:sp>
      </p:grpSp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51245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6565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62" y="258341"/>
            <a:ext cx="2873949" cy="1099443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701" y="258339"/>
            <a:ext cx="4882773" cy="5537768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8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762" y="1357784"/>
            <a:ext cx="2873949" cy="4438325"/>
          </a:xfrm>
        </p:spPr>
        <p:txBody>
          <a:bodyPr/>
          <a:lstStyle>
            <a:lvl1pPr marL="0" indent="0">
              <a:buNone/>
              <a:defRPr sz="985"/>
            </a:lvl1pPr>
            <a:lvl2pPr marL="321469" indent="0">
              <a:buNone/>
              <a:defRPr sz="844"/>
            </a:lvl2pPr>
            <a:lvl3pPr marL="642938" indent="0">
              <a:buNone/>
              <a:defRPr sz="704"/>
            </a:lvl3pPr>
            <a:lvl4pPr marL="964406" indent="0">
              <a:buNone/>
              <a:defRPr sz="633"/>
            </a:lvl4pPr>
            <a:lvl5pPr marL="1285875" indent="0">
              <a:buNone/>
              <a:defRPr sz="633"/>
            </a:lvl5pPr>
            <a:lvl6pPr marL="1607344" indent="0">
              <a:buNone/>
              <a:defRPr sz="633"/>
            </a:lvl6pPr>
            <a:lvl7pPr marL="1928813" indent="0">
              <a:buNone/>
              <a:defRPr sz="633"/>
            </a:lvl7pPr>
            <a:lvl8pPr marL="2250281" indent="0">
              <a:buNone/>
              <a:defRPr sz="633"/>
            </a:lvl8pPr>
            <a:lvl9pPr marL="2571750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8512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51" y="4541961"/>
            <a:ext cx="5241142" cy="536204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2051" y="579762"/>
            <a:ext cx="5241142" cy="389310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2250"/>
            </a:lvl1pPr>
            <a:lvl2pPr marL="321469" indent="0">
              <a:buNone/>
              <a:defRPr sz="1969"/>
            </a:lvl2pPr>
            <a:lvl3pPr marL="642938" indent="0">
              <a:buNone/>
              <a:defRPr sz="1688"/>
            </a:lvl3pPr>
            <a:lvl4pPr marL="964406" indent="0">
              <a:buNone/>
              <a:defRPr sz="1406"/>
            </a:lvl4pPr>
            <a:lvl5pPr marL="1285875" indent="0">
              <a:buNone/>
              <a:defRPr sz="1406"/>
            </a:lvl5pPr>
            <a:lvl6pPr marL="1607344" indent="0">
              <a:buNone/>
              <a:defRPr sz="1406"/>
            </a:lvl6pPr>
            <a:lvl7pPr marL="1928813" indent="0">
              <a:buNone/>
              <a:defRPr sz="1406"/>
            </a:lvl7pPr>
            <a:lvl8pPr marL="2250281" indent="0">
              <a:buNone/>
              <a:defRPr sz="1406"/>
            </a:lvl8pPr>
            <a:lvl9pPr marL="2571750" indent="0">
              <a:buNone/>
              <a:defRPr sz="1406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51" y="5078165"/>
            <a:ext cx="5241142" cy="761498"/>
          </a:xfrm>
        </p:spPr>
        <p:txBody>
          <a:bodyPr/>
          <a:lstStyle>
            <a:lvl1pPr marL="0" indent="0">
              <a:buNone/>
              <a:defRPr sz="985"/>
            </a:lvl1pPr>
            <a:lvl2pPr marL="321469" indent="0">
              <a:buNone/>
              <a:defRPr sz="844"/>
            </a:lvl2pPr>
            <a:lvl3pPr marL="642938" indent="0">
              <a:buNone/>
              <a:defRPr sz="704"/>
            </a:lvl3pPr>
            <a:lvl4pPr marL="964406" indent="0">
              <a:buNone/>
              <a:defRPr sz="633"/>
            </a:lvl4pPr>
            <a:lvl5pPr marL="1285875" indent="0">
              <a:buNone/>
              <a:defRPr sz="633"/>
            </a:lvl5pPr>
            <a:lvl6pPr marL="1607344" indent="0">
              <a:buNone/>
              <a:defRPr sz="633"/>
            </a:lvl6pPr>
            <a:lvl7pPr marL="1928813" indent="0">
              <a:buNone/>
              <a:defRPr sz="633"/>
            </a:lvl7pPr>
            <a:lvl8pPr marL="2250281" indent="0">
              <a:buNone/>
              <a:defRPr sz="633"/>
            </a:lvl8pPr>
            <a:lvl9pPr marL="2571750" indent="0">
              <a:buNone/>
              <a:defRPr sz="6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52032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36831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01458" y="608299"/>
            <a:ext cx="1931831" cy="24737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5965" y="608299"/>
            <a:ext cx="5661105" cy="24737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3018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73481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2737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/>
          <p:cNvSpPr>
            <a:spLocks noChangeArrowheads="1"/>
          </p:cNvSpPr>
          <p:nvPr userDrawn="1"/>
        </p:nvSpPr>
        <p:spPr bwMode="auto">
          <a:xfrm>
            <a:off x="0" y="1"/>
            <a:ext cx="9144000" cy="38375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 wrap="none" lIns="0" tIns="34354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000000"/>
              </a:solidFill>
              <a:ea typeface="ＭＳ Ｐゴシック" charset="0"/>
            </a:endParaRPr>
          </a:p>
        </p:txBody>
      </p:sp>
      <p:pic>
        <p:nvPicPr>
          <p:cNvPr id="5" name="Picture 52" descr="Picture1"/>
          <p:cNvPicPr>
            <a:picLocks noChangeAspect="1" noChangeArrowheads="1"/>
          </p:cNvPicPr>
          <p:nvPr userDrawn="1"/>
        </p:nvPicPr>
        <p:blipFill>
          <a:blip r:embed="rId2"/>
          <a:srcRect b="235"/>
          <a:stretch>
            <a:fillRect/>
          </a:stretch>
        </p:blipFill>
        <p:spPr bwMode="auto">
          <a:xfrm>
            <a:off x="0" y="1"/>
            <a:ext cx="9144000" cy="383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431164" y="6487014"/>
            <a:ext cx="1269689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040" tIns="41520" rIns="83040" bIns="41520"/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accent3">
                    <a:lumMod val="65000"/>
                  </a:schemeClr>
                </a:solidFill>
                <a:latin typeface="Arial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ＭＳ Ｐゴシック"/>
                <a:cs typeface="ＭＳ Ｐゴシック"/>
              </a:defRPr>
            </a:lvl9pPr>
          </a:lstStyle>
          <a:p>
            <a:pPr algn="l"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  <p:pic>
        <p:nvPicPr>
          <p:cNvPr id="7" name="Picture 45" descr="HSBC Hexagon_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97379" y="5760061"/>
            <a:ext cx="1500669" cy="28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82"/>
          <p:cNvSpPr>
            <a:spLocks noChangeArrowheads="1"/>
          </p:cNvSpPr>
          <p:nvPr userDrawn="1"/>
        </p:nvSpPr>
        <p:spPr bwMode="auto">
          <a:xfrm>
            <a:off x="8858426" y="0"/>
            <a:ext cx="127389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lIns="90416" tIns="45209" rIns="90416" bIns="45209" anchor="ctr"/>
          <a:lstStyle/>
          <a:p>
            <a:pPr algn="ctr" defTabSz="903927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b="1" i="1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9" name="AutoShape 26"/>
          <p:cNvSpPr>
            <a:spLocks noChangeArrowheads="1"/>
          </p:cNvSpPr>
          <p:nvPr userDrawn="1"/>
        </p:nvSpPr>
        <p:spPr bwMode="gray">
          <a:xfrm rot="16200000">
            <a:off x="8782524" y="5825447"/>
            <a:ext cx="297390" cy="14558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eaVert" wrap="none" lIns="90416" tIns="45209" rIns="90416" bIns="45209" anchor="ctr"/>
          <a:lstStyle/>
          <a:p>
            <a:pPr algn="ctr" defTabSz="849143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i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04526" name="Rectangle 46"/>
          <p:cNvSpPr>
            <a:spLocks noGrp="1" noChangeArrowheads="1"/>
          </p:cNvSpPr>
          <p:nvPr>
            <p:ph type="ctrTitle" sz="quarter"/>
          </p:nvPr>
        </p:nvSpPr>
        <p:spPr>
          <a:xfrm>
            <a:off x="508156" y="4110896"/>
            <a:ext cx="7772120" cy="476124"/>
          </a:xfrm>
        </p:spPr>
        <p:txBody>
          <a:bodyPr bIns="0"/>
          <a:lstStyle>
            <a:lvl1pPr algn="l">
              <a:lnSpc>
                <a:spcPct val="100000"/>
              </a:lnSpc>
              <a:defRPr sz="25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dirty="0" smtClean="0"/>
          </a:p>
        </p:txBody>
      </p:sp>
      <p:sp>
        <p:nvSpPr>
          <p:cNvPr id="404527" name="Rectangle 4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9259" y="4722714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 algn="l">
              <a:buClrTx/>
              <a:buFontTx/>
              <a:buNone/>
              <a:defRPr sz="1800" smtClean="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640992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57" y="1180762"/>
            <a:ext cx="8127689" cy="49730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58091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5318" y="77788"/>
            <a:ext cx="8198828" cy="5770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24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267202" y="6505581"/>
            <a:ext cx="392723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AB866-F7C6-4698-9FDA-1B8E7E63B63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Rectangle 27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>
                  <a:lumMod val="6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8246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74136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4" b="28020"/>
          <a:stretch/>
        </p:blipFill>
        <p:spPr bwMode="auto">
          <a:xfrm>
            <a:off x="0" y="0"/>
            <a:ext cx="9144000" cy="38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28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57151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544" y="5199823"/>
            <a:ext cx="2015824" cy="21628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lang="en-US" sz="1100" b="1" kern="1200" dirty="0" smtClean="0">
                <a:latin typeface="Arial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 smtClean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635544" y="4587055"/>
            <a:ext cx="6400240" cy="477627"/>
          </a:xfrm>
          <a:prstGeom prst="rect">
            <a:avLst/>
          </a:prstGeom>
        </p:spPr>
        <p:txBody>
          <a:bodyPr tIns="0"/>
          <a:lstStyle>
            <a:lvl1pPr marL="0" indent="0">
              <a:buClrTx/>
              <a:buFontTx/>
              <a:buNone/>
              <a:defRPr sz="2500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en-GB" noProof="0" dirty="0" smtClean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635547" y="4109296"/>
            <a:ext cx="7772120" cy="476124"/>
          </a:xfrm>
          <a:prstGeom prst="rect">
            <a:avLst/>
          </a:prstGeom>
        </p:spPr>
        <p:txBody>
          <a:bodyPr bIns="0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29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6397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CHIE\01 PROJECTS\2015\1504\4904 Resizing of images\RAW\shutterstock_148428200.jpg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8" b="29297"/>
          <a:stretch/>
        </p:blipFill>
        <p:spPr bwMode="auto">
          <a:xfrm>
            <a:off x="0" y="3429000"/>
            <a:ext cx="9144000" cy="20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Red bar"/>
          <p:cNvGrpSpPr/>
          <p:nvPr userDrawn="1"/>
        </p:nvGrpSpPr>
        <p:grpSpPr>
          <a:xfrm>
            <a:off x="8858429" y="1"/>
            <a:ext cx="145587" cy="6858000"/>
            <a:chOff x="10045700" y="0"/>
            <a:chExt cx="165100" cy="7248525"/>
          </a:xfrm>
        </p:grpSpPr>
        <p:sp>
          <p:nvSpPr>
            <p:cNvPr id="51" name="Rectangle 82"/>
            <p:cNvSpPr>
              <a:spLocks noChangeArrowheads="1"/>
            </p:cNvSpPr>
            <p:nvPr/>
          </p:nvSpPr>
          <p:spPr bwMode="auto">
            <a:xfrm>
              <a:off x="10045700" y="0"/>
              <a:ext cx="144463" cy="724852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9562" tIns="49782" rIns="99562" bIns="49782" anchor="ctr"/>
            <a:lstStyle/>
            <a:p>
              <a:pPr algn="ctr" defTabSz="900296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b="1" i="1">
                <a:solidFill>
                  <a:srgbClr val="000000"/>
                </a:solidFill>
              </a:endParaRPr>
            </a:p>
          </p:txBody>
        </p:sp>
        <p:sp>
          <p:nvSpPr>
            <p:cNvPr id="405531" name="AutoShape 27"/>
            <p:cNvSpPr>
              <a:spLocks noChangeArrowheads="1"/>
            </p:cNvSpPr>
            <p:nvPr/>
          </p:nvSpPr>
          <p:spPr bwMode="gray">
            <a:xfrm rot="16200000">
              <a:off x="9971087" y="6151563"/>
              <a:ext cx="314325" cy="165100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9562" tIns="49782" rIns="99562" bIns="49782" anchor="ctr"/>
            <a:lstStyle/>
            <a:p>
              <a:pPr algn="ctr" defTabSz="845731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600" i="1">
                <a:solidFill>
                  <a:srgbClr val="000000"/>
                </a:solidFill>
              </a:endParaRPr>
            </a:p>
          </p:txBody>
        </p:sp>
      </p:grpSp>
      <p:pic>
        <p:nvPicPr>
          <p:cNvPr id="33" name="HSBC Private Bank" descr="HSBC Private Bank_RGB" hidden="1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987" y="5758111"/>
            <a:ext cx="15019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HSBC Premier" descr="HSBC Premier_RGB" hidden="1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118"/>
            <a:ext cx="1499106" cy="6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HSBC Master Brand (Trad Chinese)" descr="Trad_Hex_RGB" hidden="1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8147"/>
            <a:ext cx="1499773" cy="28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HSBC Master Brand (Sim Chinese)" descr="Sim_Hex_RGB" hidden="1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06588" y="5753612"/>
            <a:ext cx="1496307" cy="28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HSBC Master Brand" descr="HSBC Hexagon_logo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223" y="5758127"/>
            <a:ext cx="1500669" cy="28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HSBC Insurance" descr="H:\Production\Logo\HSBC LOGO\HSBC Insurance_RGB.emf" hidden="1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8147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HSBC GBM (Trad Chinese)" descr="T:\PresFormat\Logos\HSBC GBM_Trad_Chi.emf" hidden="1"/>
          <p:cNvPicPr>
            <a:picLocks noChangeAspect="1" noChangeArrowheads="1"/>
          </p:cNvPicPr>
          <p:nvPr userDrawn="1">
            <p:custDataLst>
              <p:tags r:id="rId7"/>
            </p:custDataLst>
          </p:nvPr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8"/>
            <a:ext cx="1499773" cy="56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HSBC GBM (Sim Chinese)" descr="T:\PresFormat\Logos\HSBC GBM_Sim_Chi.emf" hidden="1"/>
          <p:cNvPicPr>
            <a:picLocks noChangeAspect="1" noChangeArrowheads="1"/>
          </p:cNvPicPr>
          <p:nvPr userDrawn="1">
            <p:custDataLst>
              <p:tags r:id="rId8"/>
            </p:custDataLst>
          </p:nvPr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3043"/>
            <a:ext cx="1499773" cy="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HSBC GBM" descr="HSBC GBM_Black_CMYK" hidden="1"/>
          <p:cNvPicPr>
            <a:picLocks noChangeAspect="1" noChangeArrowheads="1"/>
          </p:cNvPicPr>
          <p:nvPr userDrawn="1"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384" y="5758147"/>
            <a:ext cx="1500506" cy="55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HSBC Corporate" descr="HSBC Corporate_RGB" hidden="1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5859"/>
            <a:ext cx="1499106" cy="6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HSBC Commercial Banking" descr="HSBC Commercial Banking_Black_RGB" hidden="1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3119" y="5755876"/>
            <a:ext cx="1499773" cy="60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HSBC Business" descr="HSBC Business_RGB" hidden="1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82" y="5758298"/>
            <a:ext cx="1499106" cy="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HSBC AMG" descr="J:\Production\Library\Logo\HSBC LOGO\HSBC AMG_RGB.emf" hidden="1"/>
          <p:cNvPicPr>
            <a:picLocks noChangeAspect="1" noChangeArrowheads="1"/>
          </p:cNvPicPr>
          <p:nvPr userDrawn="1">
            <p:custDataLst>
              <p:tags r:id="rId13"/>
            </p:custDataLst>
          </p:nvPr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119" y="5758111"/>
            <a:ext cx="1499773" cy="56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HSBC Advance" descr="H:\Production\Logo\HSBC LOGO\HSBC Advance_RGB.emf" hidden="1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80" y="5759075"/>
            <a:ext cx="1499610" cy="6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Master title"/>
          <p:cNvSpPr>
            <a:spLocks noGrp="1" noChangeArrowheads="1"/>
          </p:cNvSpPr>
          <p:nvPr>
            <p:ph type="ctrTitle" sz="quarter"/>
          </p:nvPr>
        </p:nvSpPr>
        <p:spPr>
          <a:xfrm>
            <a:off x="635547" y="2747113"/>
            <a:ext cx="7772120" cy="4100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bIns="0" anchor="b"/>
          <a:lstStyle>
            <a:lvl1pPr>
              <a:lnSpc>
                <a:spcPct val="100000"/>
              </a:lnSpc>
              <a:defRPr sz="27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Click to edit Master title style</a:t>
            </a: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4906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0291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3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981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1 Content Placeholder"/>
          <p:cNvSpPr>
            <a:spLocks noGrp="1"/>
          </p:cNvSpPr>
          <p:nvPr>
            <p:ph sz="quarter" idx="11"/>
          </p:nvPr>
        </p:nvSpPr>
        <p:spPr>
          <a:xfrm>
            <a:off x="508045" y="1316959"/>
            <a:ext cx="8127914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9756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2 Content Placeholder"/>
          <p:cNvSpPr>
            <a:spLocks noGrp="1"/>
          </p:cNvSpPr>
          <p:nvPr>
            <p:ph sz="quarter" idx="12"/>
          </p:nvPr>
        </p:nvSpPr>
        <p:spPr>
          <a:xfrm>
            <a:off x="4635532" y="1316959"/>
            <a:ext cx="4000457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01 Content Placeholder"/>
          <p:cNvSpPr>
            <a:spLocks noGrp="1"/>
          </p:cNvSpPr>
          <p:nvPr>
            <p:ph sz="quarter" idx="11"/>
          </p:nvPr>
        </p:nvSpPr>
        <p:spPr>
          <a:xfrm>
            <a:off x="508074" y="1316959"/>
            <a:ext cx="4000457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0657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03 Content Placeholder"/>
          <p:cNvSpPr>
            <a:spLocks noGrp="1"/>
          </p:cNvSpPr>
          <p:nvPr>
            <p:ph sz="quarter" idx="15"/>
          </p:nvPr>
        </p:nvSpPr>
        <p:spPr>
          <a:xfrm>
            <a:off x="6015392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02 Content Placeholder"/>
          <p:cNvSpPr>
            <a:spLocks noGrp="1"/>
          </p:cNvSpPr>
          <p:nvPr>
            <p:ph sz="quarter" idx="14"/>
          </p:nvPr>
        </p:nvSpPr>
        <p:spPr>
          <a:xfrm>
            <a:off x="3261716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01 Content Placeholder"/>
          <p:cNvSpPr>
            <a:spLocks noGrp="1"/>
          </p:cNvSpPr>
          <p:nvPr>
            <p:ph sz="quarter" idx="13"/>
          </p:nvPr>
        </p:nvSpPr>
        <p:spPr>
          <a:xfrm>
            <a:off x="508051" y="1316959"/>
            <a:ext cx="262057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14162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04 Content Placeholder"/>
          <p:cNvSpPr>
            <a:spLocks noGrp="1"/>
          </p:cNvSpPr>
          <p:nvPr>
            <p:ph sz="quarter" idx="17"/>
          </p:nvPr>
        </p:nvSpPr>
        <p:spPr>
          <a:xfrm>
            <a:off x="6700774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03 Content Placeholder"/>
          <p:cNvSpPr>
            <a:spLocks noGrp="1"/>
          </p:cNvSpPr>
          <p:nvPr>
            <p:ph sz="quarter" idx="16"/>
          </p:nvPr>
        </p:nvSpPr>
        <p:spPr>
          <a:xfrm>
            <a:off x="4636530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02 Content Placeholder"/>
          <p:cNvSpPr>
            <a:spLocks noGrp="1"/>
          </p:cNvSpPr>
          <p:nvPr>
            <p:ph sz="quarter" idx="15"/>
          </p:nvPr>
        </p:nvSpPr>
        <p:spPr>
          <a:xfrm>
            <a:off x="2572288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01 Content Placeholder"/>
          <p:cNvSpPr>
            <a:spLocks noGrp="1"/>
          </p:cNvSpPr>
          <p:nvPr>
            <p:ph sz="quarter" idx="14"/>
          </p:nvPr>
        </p:nvSpPr>
        <p:spPr>
          <a:xfrm>
            <a:off x="508050" y="1316959"/>
            <a:ext cx="1935191" cy="490538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12122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02 Content Placeholder"/>
          <p:cNvSpPr>
            <a:spLocks noGrp="1"/>
          </p:cNvSpPr>
          <p:nvPr>
            <p:ph sz="quarter" idx="14"/>
          </p:nvPr>
        </p:nvSpPr>
        <p:spPr>
          <a:xfrm>
            <a:off x="508076" y="3837782"/>
            <a:ext cx="8127913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01 Content Placeholder"/>
          <p:cNvSpPr>
            <a:spLocks noGrp="1"/>
          </p:cNvSpPr>
          <p:nvPr>
            <p:ph sz="quarter" idx="13"/>
          </p:nvPr>
        </p:nvSpPr>
        <p:spPr>
          <a:xfrm>
            <a:off x="508076" y="1316959"/>
            <a:ext cx="8127913" cy="23845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68280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Background grid" hidden="1"/>
          <p:cNvGrpSpPr>
            <a:grpSpLocks/>
          </p:cNvGrpSpPr>
          <p:nvPr>
            <p:custDataLst>
              <p:tags r:id="rId25"/>
            </p:custDataLst>
          </p:nvPr>
        </p:nvGrpSpPr>
        <p:grpSpPr bwMode="gray">
          <a:xfrm>
            <a:off x="508160" y="294406"/>
            <a:ext cx="8130489" cy="6399899"/>
            <a:chOff x="363" y="196"/>
            <a:chExt cx="5808" cy="4261"/>
          </a:xfrm>
        </p:grpSpPr>
        <p:sp>
          <p:nvSpPr>
            <p:cNvPr id="16" name="Rectangle 443" hidden="1"/>
            <p:cNvSpPr>
              <a:spLocks noChangeArrowheads="1"/>
            </p:cNvSpPr>
            <p:nvPr userDrawn="1"/>
          </p:nvSpPr>
          <p:spPr bwMode="gray">
            <a:xfrm>
              <a:off x="363" y="4279"/>
              <a:ext cx="2044" cy="178"/>
            </a:xfrm>
            <a:prstGeom prst="rect">
              <a:avLst/>
            </a:prstGeom>
            <a:noFill/>
            <a:ln w="9525">
              <a:solidFill>
                <a:srgbClr val="A5A6A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/>
            <a:lstStyle/>
            <a:p>
              <a:pPr defTabSz="74665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Delete grid from slide master prior to printing</a:t>
              </a:r>
            </a:p>
            <a:p>
              <a:pPr defTabSz="74665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800" b="1">
                  <a:solidFill>
                    <a:srgbClr val="A5A6A9"/>
                  </a:solidFill>
                  <a:ea typeface="SimHei"/>
                </a:rPr>
                <a:t>In 2010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select </a:t>
              </a:r>
              <a:r>
                <a:rPr lang="en-GB" altLang="zh-TW" sz="800" b="1">
                  <a:solidFill>
                    <a:srgbClr val="A5A6A9"/>
                  </a:solidFill>
                  <a:ea typeface="SimHei"/>
                </a:rPr>
                <a:t>View &gt; Slide Master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</a:t>
              </a:r>
              <a:r>
                <a:rPr lang="en-GB" altLang="zh-TW" sz="800" u="sng">
                  <a:solidFill>
                    <a:srgbClr val="A5A6A9"/>
                  </a:solidFill>
                  <a:ea typeface="SimHei"/>
                </a:rPr>
                <a:t>TWICE</a:t>
              </a:r>
              <a:r>
                <a:rPr lang="en-GB" altLang="zh-TW" sz="800">
                  <a:solidFill>
                    <a:srgbClr val="A5A6A9"/>
                  </a:solidFill>
                  <a:ea typeface="SimHei"/>
                </a:rPr>
                <a:t> to select/delete grid</a:t>
              </a:r>
              <a:endParaRPr lang="en-GB" altLang="zh-TW" sz="800" dirty="0">
                <a:solidFill>
                  <a:srgbClr val="A5A6A9"/>
                </a:solidFill>
                <a:ea typeface="SimHei"/>
              </a:endParaRPr>
            </a:p>
          </p:txBody>
        </p:sp>
        <p:sp>
          <p:nvSpPr>
            <p:cNvPr id="17" name="Rectangle 8" hidden="1"/>
            <p:cNvSpPr>
              <a:spLocks noChangeArrowheads="1"/>
            </p:cNvSpPr>
            <p:nvPr userDrawn="1"/>
          </p:nvSpPr>
          <p:spPr bwMode="gray">
            <a:xfrm>
              <a:off x="363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18" name="Rectangle 9" hidden="1"/>
            <p:cNvSpPr>
              <a:spLocks noChangeArrowheads="1"/>
            </p:cNvSpPr>
            <p:nvPr userDrawn="1"/>
          </p:nvSpPr>
          <p:spPr bwMode="gray">
            <a:xfrm>
              <a:off x="363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19" name="Rectangle 446" hidden="1"/>
            <p:cNvSpPr>
              <a:spLocks noChangeArrowheads="1"/>
            </p:cNvSpPr>
            <p:nvPr userDrawn="1"/>
          </p:nvSpPr>
          <p:spPr bwMode="gray">
            <a:xfrm>
              <a:off x="5465" y="196"/>
              <a:ext cx="706" cy="363"/>
            </a:xfrm>
            <a:prstGeom prst="rect">
              <a:avLst/>
            </a:prstGeom>
            <a:noFill/>
            <a:ln w="3175">
              <a:solidFill>
                <a:srgbClr val="A5A6A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/>
            <a:p>
              <a:pPr algn="ctr" defTabSz="815579" eaLnBrk="0" fontAlgn="base" hangingPunct="0">
                <a:lnSpc>
                  <a:spcPts val="636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zh-TW" sz="600" b="1">
                  <a:solidFill>
                    <a:srgbClr val="A5A6A9"/>
                  </a:solidFill>
                  <a:ea typeface="SimHei"/>
                </a:rPr>
                <a:t>Third party logo</a:t>
              </a:r>
            </a:p>
          </p:txBody>
        </p:sp>
        <p:sp>
          <p:nvSpPr>
            <p:cNvPr id="20" name="Rectangle 11" hidden="1"/>
            <p:cNvSpPr>
              <a:spLocks noChangeArrowheads="1"/>
            </p:cNvSpPr>
            <p:nvPr userDrawn="1"/>
          </p:nvSpPr>
          <p:spPr bwMode="gray">
            <a:xfrm>
              <a:off x="3311" y="877"/>
              <a:ext cx="2858" cy="1587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8249" tIns="44124" rIns="88249" bIns="44124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  <p:sp>
          <p:nvSpPr>
            <p:cNvPr id="21" name="Rectangle 12" hidden="1"/>
            <p:cNvSpPr>
              <a:spLocks noChangeArrowheads="1"/>
            </p:cNvSpPr>
            <p:nvPr userDrawn="1"/>
          </p:nvSpPr>
          <p:spPr bwMode="gray">
            <a:xfrm>
              <a:off x="3310" y="2555"/>
              <a:ext cx="2859" cy="1588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815579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GB" altLang="zh-TW" sz="600" b="1">
                <a:solidFill>
                  <a:srgbClr val="000000"/>
                </a:solidFill>
                <a:ea typeface="SimHei"/>
              </a:endParaRPr>
            </a:p>
          </p:txBody>
        </p:sp>
      </p:grpSp>
      <p:sp>
        <p:nvSpPr>
          <p:cNvPr id="24" name="GPS number" hidden="1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gray">
          <a:xfrm rot="16200000">
            <a:off x="8610372" y="769435"/>
            <a:ext cx="914699" cy="9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/>
          <a:lstStyle>
            <a:lvl1pPr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1050" indent="-300038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1738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82750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62175" indent="-241300" defTabSz="901700">
              <a:spcBef>
                <a:spcPct val="50000"/>
              </a:spcBef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193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765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5337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90975" indent="-241300" algn="ctr" defTabSz="901700" eaLnBrk="0" fontAlgn="base" hangingPunct="0">
              <a:spcBef>
                <a:spcPct val="50000"/>
              </a:spcBef>
              <a:spcAft>
                <a:spcPct val="0"/>
              </a:spcAft>
              <a:defRPr sz="600" b="1" i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zh-TW" sz="600" b="0" i="0" dirty="0" smtClean="0">
                <a:solidFill>
                  <a:srgbClr val="A5A6A9"/>
                </a:solidFill>
                <a:latin typeface="Arial"/>
                <a:ea typeface="SimHei"/>
              </a:rPr>
              <a:t>Insert GPS number here</a:t>
            </a:r>
            <a:endParaRPr lang="en-GB" altLang="zh-TW" sz="600" b="0" i="0" dirty="0">
              <a:solidFill>
                <a:srgbClr val="A5A6A9"/>
              </a:solidFill>
              <a:latin typeface="Arial"/>
              <a:ea typeface="SimHei"/>
            </a:endParaRPr>
          </a:p>
        </p:txBody>
      </p:sp>
      <p:sp>
        <p:nvSpPr>
          <p:cNvPr id="23" name="Red box"/>
          <p:cNvSpPr>
            <a:spLocks noChangeArrowheads="1"/>
          </p:cNvSpPr>
          <p:nvPr/>
        </p:nvSpPr>
        <p:spPr bwMode="gray">
          <a:xfrm>
            <a:off x="190415" y="294392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09" tIns="43458" rIns="86909" bIns="43458" anchor="ctr"/>
          <a:lstStyle/>
          <a:p>
            <a:pPr algn="ctr" defTabSz="815579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altLang="zh-TW" sz="600" i="1">
              <a:solidFill>
                <a:srgbClr val="000000"/>
              </a:solidFill>
              <a:ea typeface="SimHei"/>
            </a:endParaRPr>
          </a:p>
        </p:txBody>
      </p:sp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4496985" y="6407065"/>
            <a:ext cx="1570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15579" eaLnBrk="0" fontAlgn="base" hangingPunct="0">
              <a:spcBef>
                <a:spcPct val="0"/>
              </a:spcBef>
              <a:spcAft>
                <a:spcPct val="0"/>
              </a:spcAft>
            </a:pPr>
            <a:fld id="{1CF9EA00-886D-43B8-A53F-CB3B22E97C6F}" type="slidenum">
              <a:rPr lang="en-GB" altLang="zh-TW" sz="1000">
                <a:solidFill>
                  <a:srgbClr val="000000"/>
                </a:solidFill>
                <a:ea typeface="SimHei"/>
              </a:rPr>
              <a:pPr algn="ctr" defTabSz="815579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TW" sz="1000" dirty="0">
              <a:solidFill>
                <a:srgbClr val="000000"/>
              </a:solidFill>
              <a:ea typeface="SimHei"/>
            </a:endParaRPr>
          </a:p>
        </p:txBody>
      </p:sp>
      <p:sp>
        <p:nvSpPr>
          <p:cNvPr id="3" name="Master text placeholder"/>
          <p:cNvSpPr>
            <a:spLocks noGrp="1"/>
          </p:cNvSpPr>
          <p:nvPr>
            <p:ph type="body" idx="1"/>
          </p:nvPr>
        </p:nvSpPr>
        <p:spPr bwMode="gray">
          <a:xfrm>
            <a:off x="508045" y="1316959"/>
            <a:ext cx="8127914" cy="49053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altLang="zh-TW" dirty="0" smtClean="0"/>
              <a:t>Click to edit Master text styles</a:t>
            </a:r>
          </a:p>
          <a:p>
            <a:pPr lvl="1"/>
            <a:r>
              <a:rPr lang="en-GB" altLang="zh-TW" dirty="0" smtClean="0"/>
              <a:t>Second level</a:t>
            </a:r>
          </a:p>
          <a:p>
            <a:pPr lvl="2"/>
            <a:r>
              <a:rPr lang="en-GB" altLang="zh-TW" dirty="0" smtClean="0"/>
              <a:t>Third level</a:t>
            </a:r>
          </a:p>
          <a:p>
            <a:pPr lvl="3"/>
            <a:r>
              <a:rPr lang="en-GB" altLang="zh-TW" dirty="0" smtClean="0"/>
              <a:t>Fourth level</a:t>
            </a:r>
          </a:p>
          <a:p>
            <a:pPr lvl="4"/>
            <a:r>
              <a:rPr lang="en-GB" altLang="zh-TW" dirty="0" smtClean="0"/>
              <a:t>Fifth level</a:t>
            </a:r>
            <a:endParaRPr lang="en-GB" altLang="zh-TW" dirty="0"/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508186" y="29441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62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GB" altLang="zh-TW" dirty="0" smtClean="0"/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587140" y="6403965"/>
            <a:ext cx="2041220" cy="160014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rtlCol="0"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en-GB" altLang="zh-TW" sz="1000" b="1" kern="1200" smtClean="0">
                <a:solidFill>
                  <a:srgbClr val="A5A6A9"/>
                </a:solidFill>
                <a:latin typeface="Arial"/>
                <a:ea typeface="+mn-ea"/>
                <a:cs typeface="Arial" charset="0"/>
              </a:defRPr>
            </a:lvl1pPr>
          </a:lstStyle>
          <a:p>
            <a:pPr defTabSz="91135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732" r:id="rId17"/>
    <p:sldLayoutId id="2147483729" r:id="rId18"/>
    <p:sldLayoutId id="2147483730" r:id="rId19"/>
    <p:sldLayoutId id="2147483731" r:id="rId20"/>
    <p:sldLayoutId id="2147483677" r:id="rId21"/>
    <p:sldLayoutId id="2147483727" r:id="rId22"/>
    <p:sldLayoutId id="2147483728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aseline="0">
          <a:solidFill>
            <a:schemeClr val="tx2"/>
          </a:solidFill>
          <a:latin typeface="Arial"/>
          <a:ea typeface="SimHei"/>
          <a:cs typeface="+mj-cs"/>
        </a:defRPr>
      </a:lvl1pPr>
      <a:lvl2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2pPr>
      <a:lvl3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3pPr>
      <a:lvl4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4pPr>
      <a:lvl5pPr algn="l" defTabSz="1053936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cs typeface="Arial" charset="0"/>
        </a:defRPr>
      </a:lvl5pPr>
      <a:lvl6pPr marL="413533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6pPr>
      <a:lvl7pPr marL="827067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7pPr>
      <a:lvl8pPr marL="1240600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8pPr>
      <a:lvl9pPr marL="1654136" algn="l" defTabSz="1003680" rtl="0" fontAlgn="base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Symbol" pitchFamily="18" charset="2"/>
        <a:buNone/>
        <a:defRPr lang="en-US" sz="1500" baseline="0" dirty="0" smtClean="0">
          <a:solidFill>
            <a:schemeClr val="tx1"/>
          </a:solidFill>
          <a:latin typeface="Arial"/>
          <a:ea typeface="SimHei"/>
          <a:cs typeface="+mn-cs"/>
        </a:defRPr>
      </a:lvl1pPr>
      <a:lvl2pPr marL="205331" indent="-205331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lang="en-US" sz="1500" baseline="0" dirty="0" smtClean="0">
          <a:solidFill>
            <a:schemeClr val="tx1"/>
          </a:solidFill>
          <a:latin typeface="Arial"/>
          <a:ea typeface="SimHei"/>
          <a:cs typeface="+mn-cs"/>
        </a:defRPr>
      </a:lvl2pPr>
      <a:lvl3pPr marL="416405" indent="-211075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Char char="–"/>
        <a:defRPr lang="en-US" sz="1300" baseline="0" dirty="0" smtClean="0">
          <a:solidFill>
            <a:schemeClr val="tx1"/>
          </a:solidFill>
          <a:latin typeface="Arial"/>
          <a:ea typeface="SimHei"/>
          <a:cs typeface="+mn-cs"/>
        </a:defRPr>
      </a:lvl3pPr>
      <a:lvl4pPr marL="621738" indent="-205331" algn="l" defTabSz="815579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Char char="–"/>
        <a:defRPr lang="en-US" sz="1100" baseline="0" dirty="0" smtClean="0">
          <a:solidFill>
            <a:schemeClr val="tx1"/>
          </a:solidFill>
          <a:latin typeface="Arial"/>
          <a:ea typeface="SimHei"/>
          <a:cs typeface="+mn-cs"/>
        </a:defRPr>
      </a:lvl4pPr>
      <a:lvl5pPr marL="827067" indent="-205331" algn="l" defTabSz="1053936" rtl="0" eaLnBrk="0" fontAlgn="base" hangingPunct="0">
        <a:spcBef>
          <a:spcPts val="182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lang="en-US" sz="900" dirty="0" smtClean="0">
          <a:solidFill>
            <a:schemeClr val="tx1"/>
          </a:solidFill>
          <a:latin typeface="Arial"/>
          <a:ea typeface="SimHei"/>
          <a:cs typeface="+mn-cs"/>
        </a:defRPr>
      </a:lvl5pPr>
      <a:lvl6pPr marL="1397109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6pPr>
      <a:lvl7pPr marL="1810646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7pPr>
      <a:lvl8pPr marL="2224179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8pPr>
      <a:lvl9pPr marL="2637715" indent="-192407" algn="l" defTabSz="100368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3533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7067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0600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4136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7664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1201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4733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269" algn="l" defTabSz="8270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96"/>
          <p:cNvSpPr>
            <a:spLocks noChangeArrowheads="1"/>
          </p:cNvSpPr>
          <p:nvPr/>
        </p:nvSpPr>
        <p:spPr bwMode="auto">
          <a:xfrm>
            <a:off x="4499875" y="6424540"/>
            <a:ext cx="121828" cy="11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defTabSz="634008"/>
            <a:fld id="{5CFCD7DA-A47C-42C9-A10A-122036DCB80D}" type="slidenum">
              <a:rPr lang="en-GB" sz="773">
                <a:solidFill>
                  <a:srgbClr val="000000"/>
                </a:solidFill>
              </a:rPr>
              <a:pPr defTabSz="634008"/>
              <a:t>‹#›</a:t>
            </a:fld>
            <a:endParaRPr lang="en-GB" sz="773" dirty="0">
              <a:solidFill>
                <a:srgbClr val="000000"/>
              </a:solidFill>
            </a:endParaRPr>
          </a:p>
        </p:txBody>
      </p:sp>
      <p:sp>
        <p:nvSpPr>
          <p:cNvPr id="1027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8" y="294388"/>
            <a:ext cx="8127689" cy="68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18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Rectangle 230"/>
          <p:cNvSpPr>
            <a:spLocks noChangeArrowheads="1"/>
          </p:cNvSpPr>
          <p:nvPr/>
        </p:nvSpPr>
        <p:spPr bwMode="auto">
          <a:xfrm>
            <a:off x="190385" y="294386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62" tIns="33782" rIns="67562" bIns="33782" anchor="ctr"/>
          <a:lstStyle/>
          <a:p>
            <a:pPr defTabSz="634008">
              <a:spcBef>
                <a:spcPct val="50000"/>
              </a:spcBef>
            </a:pPr>
            <a:endParaRPr lang="en-US" sz="492" i="1" dirty="0">
              <a:solidFill>
                <a:srgbClr val="000000"/>
              </a:solidFill>
            </a:endParaRPr>
          </a:p>
        </p:txBody>
      </p:sp>
      <p:sp>
        <p:nvSpPr>
          <p:cNvPr id="2287" name="Rectangle 23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981" y="6404407"/>
            <a:ext cx="65" cy="11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634008">
              <a:defRPr sz="773">
                <a:solidFill>
                  <a:srgbClr val="A5A6A9"/>
                </a:solidFill>
                <a:latin typeface="Arial" charset="0"/>
                <a:cs typeface="Arial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+mj-lt"/>
          <a:ea typeface="+mj-ea"/>
          <a:cs typeface="Arial" charset="0"/>
        </a:defRPr>
      </a:lvl1pPr>
      <a:lvl2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2pPr>
      <a:lvl3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3pPr>
      <a:lvl4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4pPr>
      <a:lvl5pPr algn="l" defTabSz="819299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547">
          <a:solidFill>
            <a:schemeClr val="tx2"/>
          </a:solidFill>
          <a:latin typeface="Arial" charset="0"/>
          <a:cs typeface="Arial" charset="0"/>
        </a:defRPr>
      </a:lvl5pPr>
      <a:lvl6pPr marL="321469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6pPr>
      <a:lvl7pPr marL="642938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7pPr>
      <a:lvl8pPr marL="964406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8pPr>
      <a:lvl9pPr marL="1285875" algn="l" defTabSz="780232" rtl="0" eaLnBrk="1" fontAlgn="base" hangingPunct="1">
        <a:spcBef>
          <a:spcPct val="0"/>
        </a:spcBef>
        <a:spcAft>
          <a:spcPct val="0"/>
        </a:spcAft>
        <a:defRPr sz="1688">
          <a:solidFill>
            <a:schemeClr val="accent1"/>
          </a:solidFill>
          <a:latin typeface="Arial" charset="0"/>
        </a:defRPr>
      </a:lvl9pPr>
    </p:titleStyle>
    <p:bodyStyle>
      <a:lvl1pPr marL="158502" indent="-158502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125">
          <a:solidFill>
            <a:schemeClr val="tx1"/>
          </a:solidFill>
          <a:latin typeface="+mn-lt"/>
          <a:ea typeface="+mn-ea"/>
          <a:cs typeface="+mn-cs"/>
        </a:defRPr>
      </a:lvl1pPr>
      <a:lvl2pPr marL="328166" indent="-168548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985">
          <a:solidFill>
            <a:schemeClr val="tx1"/>
          </a:solidFill>
          <a:latin typeface="+mn-lt"/>
          <a:cs typeface="+mn-cs"/>
        </a:defRPr>
      </a:lvl2pPr>
      <a:lvl3pPr marL="486668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844">
          <a:solidFill>
            <a:schemeClr val="tx1"/>
          </a:solidFill>
          <a:latin typeface="+mn-lt"/>
          <a:cs typeface="+mn-cs"/>
        </a:defRPr>
      </a:lvl3pPr>
      <a:lvl4pPr marL="645170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704">
          <a:solidFill>
            <a:schemeClr val="tx1"/>
          </a:solidFill>
          <a:latin typeface="+mn-lt"/>
          <a:cs typeface="+mn-cs"/>
        </a:defRPr>
      </a:lvl4pPr>
      <a:lvl5pPr marL="803672" indent="-157386" algn="l" defTabSz="634008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844">
          <a:solidFill>
            <a:schemeClr val="tx1"/>
          </a:solidFill>
          <a:latin typeface="+mn-lt"/>
          <a:cs typeface="+mn-cs"/>
        </a:defRPr>
      </a:lvl5pPr>
      <a:lvl6pPr marL="1086074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6pPr>
      <a:lvl7pPr marL="1407542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7pPr>
      <a:lvl8pPr marL="1729011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8pPr>
      <a:lvl9pPr marL="2050480" indent="-149573" algn="l" defTabSz="780232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56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69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06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344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813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81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750" algn="l" defTabSz="642938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46"/>
          <p:cNvSpPr>
            <a:spLocks noGrp="1" noChangeArrowheads="1"/>
          </p:cNvSpPr>
          <p:nvPr>
            <p:ph type="title"/>
          </p:nvPr>
        </p:nvSpPr>
        <p:spPr bwMode="auto">
          <a:xfrm>
            <a:off x="508157" y="294388"/>
            <a:ext cx="8127689" cy="68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163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9" name="Rectangle 230"/>
          <p:cNvSpPr>
            <a:spLocks noChangeArrowheads="1"/>
          </p:cNvSpPr>
          <p:nvPr/>
        </p:nvSpPr>
        <p:spPr bwMode="auto">
          <a:xfrm>
            <a:off x="190385" y="294388"/>
            <a:ext cx="127389" cy="5452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wrap="none" lIns="87261" tIns="43632" rIns="87261" bIns="43632" anchor="ctr"/>
          <a:lstStyle/>
          <a:p>
            <a:pPr algn="ctr" defTabSz="818869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600" i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30" name="Rectangle 396"/>
          <p:cNvSpPr>
            <a:spLocks noChangeArrowheads="1"/>
          </p:cNvSpPr>
          <p:nvPr/>
        </p:nvSpPr>
        <p:spPr bwMode="auto">
          <a:xfrm>
            <a:off x="4191234" y="6555010"/>
            <a:ext cx="389166" cy="15388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/>
          <a:p>
            <a:pPr algn="ctr" defTabSz="81886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7611AEA-6147-4470-BE3C-562F8DF4EFAE}" type="slidenum">
              <a:rPr lang="en-GB" sz="1000">
                <a:solidFill>
                  <a:srgbClr val="FFFFFF">
                    <a:lumMod val="65000"/>
                  </a:srgbClr>
                </a:solidFill>
                <a:ea typeface="ＭＳ Ｐゴシック" charset="0"/>
                <a:cs typeface="ＭＳ Ｐゴシック" charset="0"/>
              </a:rPr>
              <a:pPr algn="ctr" defTabSz="818869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sz="1000" dirty="0">
              <a:solidFill>
                <a:srgbClr val="FFFFFF">
                  <a:lumMod val="65000"/>
                </a:srgbClr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3162" y="6487014"/>
            <a:ext cx="1269688" cy="28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040" tIns="41520" rIns="83040" bIns="41520" numCol="1" anchor="t" anchorCtr="0" compatLnSpc="1">
            <a:prstTxWarp prst="textNoShape">
              <a:avLst/>
            </a:prstTxWarp>
          </a:bodyPr>
          <a:lstStyle>
            <a:lvl1pPr algn="r">
              <a:defRPr sz="1000" dirty="0">
                <a:solidFill>
                  <a:schemeClr val="accent3">
                    <a:lumMod val="65000"/>
                  </a:schemeClr>
                </a:solidFill>
                <a:ea typeface="ＭＳ Ｐゴシック"/>
                <a:cs typeface="ＭＳ Ｐゴシック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 b="1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88918" y="6437448"/>
            <a:ext cx="167767" cy="253128"/>
          </a:xfrm>
          <a:prstGeom prst="rect">
            <a:avLst/>
          </a:prstGeom>
          <a:noFill/>
        </p:spPr>
        <p:txBody>
          <a:bodyPr wrap="none" lIns="83040" tIns="41520" rIns="83040" bIns="4152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b="1" dirty="0">
              <a:solidFill>
                <a:srgbClr val="7F7F7F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5358" y="1179049"/>
            <a:ext cx="8228480" cy="452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040" tIns="41520" rIns="83040" bIns="41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1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868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5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ＭＳ Ｐゴシック" charset="0"/>
          <a:cs typeface="Arial" charset="0"/>
        </a:defRPr>
      </a:lvl1pPr>
      <a:lvl2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1058185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15201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6pPr>
      <a:lvl7pPr marL="830402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7pPr>
      <a:lvl8pPr marL="1245601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8pPr>
      <a:lvl9pPr marL="1660802" algn="l" defTabSz="1007726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</a:defRPr>
      </a:lvl9pPr>
    </p:titleStyle>
    <p:bodyStyle>
      <a:lvl1pPr marL="164351" indent="-164351" algn="l" defTabSz="818869" rtl="0" fontAlgn="base">
        <a:spcBef>
          <a:spcPts val="454"/>
        </a:spcBef>
        <a:spcAft>
          <a:spcPts val="545"/>
        </a:spcAft>
        <a:buClr>
          <a:schemeClr val="tx2"/>
        </a:buClr>
        <a:buFont typeface="Symbol" pitchFamily="18" charset="2"/>
        <a:buChar char="·"/>
        <a:defRPr sz="15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27259" indent="-161467" algn="l" defTabSz="818869" rtl="0" fontAlgn="base">
        <a:spcBef>
          <a:spcPts val="454"/>
        </a:spcBef>
        <a:spcAft>
          <a:spcPts val="545"/>
        </a:spcAft>
        <a:buClr>
          <a:schemeClr val="tx2"/>
        </a:buClr>
        <a:buChar char="–"/>
        <a:defRPr sz="1300">
          <a:solidFill>
            <a:schemeClr val="tx1"/>
          </a:solidFill>
          <a:latin typeface="+mn-lt"/>
          <a:ea typeface="Arial" charset="0"/>
          <a:cs typeface="+mn-cs"/>
        </a:defRPr>
      </a:lvl2pPr>
      <a:lvl3pPr marL="490167" indent="-161467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ea typeface="Arial" charset="0"/>
          <a:cs typeface="+mn-cs"/>
        </a:defRPr>
      </a:lvl3pPr>
      <a:lvl4pPr marL="653077" indent="-161467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ea typeface="Arial" charset="0"/>
          <a:cs typeface="+mn-cs"/>
        </a:defRPr>
      </a:lvl4pPr>
      <a:lvl5pPr marL="1679544" indent="-203276" algn="l" defTabSz="818869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ea typeface="Arial" charset="0"/>
          <a:cs typeface="+mn-cs"/>
        </a:defRPr>
      </a:lvl5pPr>
      <a:lvl6pPr marL="1402744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6pPr>
      <a:lvl7pPr marL="1817945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7pPr>
      <a:lvl8pPr marL="2233146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8pPr>
      <a:lvl9pPr marL="2648345" indent="-193184" algn="l" defTabSz="1007726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5201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0402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5601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0802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60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12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6404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1603" algn="l" defTabSz="83040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500" dirty="0" smtClean="0"/>
              <a:t>Rick </a:t>
            </a:r>
            <a:r>
              <a:rPr lang="en-US" sz="1500" dirty="0" err="1" smtClean="0"/>
              <a:t>Hui</a:t>
            </a:r>
            <a:r>
              <a:rPr lang="en-US" sz="1500" dirty="0" smtClean="0"/>
              <a:t> (SPOMS Team) – April </a:t>
            </a:r>
            <a:r>
              <a:rPr lang="en-US" sz="1500" dirty="0" smtClean="0"/>
              <a:t>2017 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/>
              <a:t>Fixed </a:t>
            </a:r>
            <a:r>
              <a:rPr lang="en-US" sz="2400" dirty="0" smtClean="0"/>
              <a:t>Income Student Intern Report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34905" y="6403964"/>
            <a:ext cx="2775951" cy="200035"/>
          </a:xfrm>
        </p:spPr>
        <p:txBody>
          <a:bodyPr/>
          <a:lstStyle/>
          <a:p>
            <a:r>
              <a:rPr lang="en-US" smtClean="0"/>
              <a:t>RESTRICTED - Draft for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4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What’s next?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  <a:endParaRPr kumimoji="0" lang="en-US" sz="24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  <a:endParaRPr kumimoji="0" lang="en-US" sz="24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Business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Value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" name="Flowchart: Connector 7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pic>
        <p:nvPicPr>
          <p:cNvPr id="3074" name="Picture 2" descr="jenkins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78" y="4118515"/>
            <a:ext cx="1922190" cy="116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ucumber java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01" y="2817759"/>
            <a:ext cx="2285700" cy="79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elenium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109" y="1591572"/>
            <a:ext cx="1022019" cy="10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radle的圖片搜尋結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309" y="3824479"/>
            <a:ext cx="2104015" cy="58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aven的圖片搜尋結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3" y="3855586"/>
            <a:ext cx="3189805" cy="73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ant build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85" y="2127358"/>
            <a:ext cx="1739370" cy="107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spring java的圖片搜尋結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2" y="4827422"/>
            <a:ext cx="1866481" cy="60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3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What am I going to say?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  <a:endParaRPr kumimoji="0" lang="en-US" sz="24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  <a:endParaRPr kumimoji="0" lang="en-US" sz="24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Business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Value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0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7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What am I going to say?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RESTRICTED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50494" y="1319835"/>
            <a:ext cx="3657600" cy="2130724"/>
          </a:xfrm>
          <a:prstGeom prst="roundRect">
            <a:avLst/>
          </a:prstGeom>
          <a:solidFill>
            <a:srgbClr val="00B05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Self-Introduction</a:t>
            </a:r>
            <a:endParaRPr kumimoji="0" lang="en-US" sz="24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10021" y="3825711"/>
            <a:ext cx="3657600" cy="2130724"/>
          </a:xfrm>
          <a:prstGeom prst="roundRect">
            <a:avLst/>
          </a:prstGeom>
          <a:solidFill>
            <a:srgbClr val="FF0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Comments</a:t>
            </a:r>
            <a:endParaRPr kumimoji="0" lang="en-US" sz="24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50494" y="3825711"/>
            <a:ext cx="3657600" cy="2130724"/>
          </a:xfrm>
          <a:prstGeom prst="roundRect">
            <a:avLst/>
          </a:prstGeom>
          <a:solidFill>
            <a:srgbClr val="00B0F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Arial" charset="0"/>
              </a:rPr>
              <a:t>Business</a:t>
            </a:r>
            <a:r>
              <a:rPr lang="en-US" sz="2400" b="1" dirty="0">
                <a:latin typeface="Arial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Value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710021" y="1319835"/>
            <a:ext cx="3657600" cy="2130724"/>
          </a:xfrm>
          <a:prstGeom prst="roundRect">
            <a:avLst/>
          </a:prstGeom>
          <a:solidFill>
            <a:srgbClr val="FFC000">
              <a:alpha val="30000"/>
            </a:srgbClr>
          </a:solidFill>
          <a:ln w="57150" cap="flat" cmpd="sng" algn="ctr">
            <a:solidFill>
              <a:schemeClr val="tx1"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58838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Arial" charset="0"/>
              </a:rPr>
              <a:t>Projects</a:t>
            </a:r>
            <a:endParaRPr lang="en-US" sz="24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Flowchart: Connector 9"/>
          <p:cNvSpPr/>
          <p:nvPr/>
        </p:nvSpPr>
        <p:spPr bwMode="auto">
          <a:xfrm>
            <a:off x="3319490" y="2494737"/>
            <a:ext cx="2462183" cy="2396336"/>
          </a:xfrm>
          <a:prstGeom prst="flowChartConnector">
            <a:avLst/>
          </a:prstGeom>
          <a:solidFill>
            <a:schemeClr val="bg1"/>
          </a:solidFill>
          <a:ln w="508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2" descr="HSBC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18" y="3041049"/>
            <a:ext cx="1476523" cy="12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49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Who am I?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7" name="Shape 2156"/>
          <p:cNvSpPr/>
          <p:nvPr/>
        </p:nvSpPr>
        <p:spPr>
          <a:xfrm>
            <a:off x="4450342" y="1120171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8" name="Shape 2156"/>
          <p:cNvSpPr/>
          <p:nvPr/>
        </p:nvSpPr>
        <p:spPr>
          <a:xfrm>
            <a:off x="4540453" y="2397229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9" name="Shape 2156"/>
          <p:cNvSpPr/>
          <p:nvPr/>
        </p:nvSpPr>
        <p:spPr>
          <a:xfrm>
            <a:off x="3240667" y="2399020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" name="Shape 2156"/>
          <p:cNvSpPr/>
          <p:nvPr/>
        </p:nvSpPr>
        <p:spPr>
          <a:xfrm>
            <a:off x="7077212" y="2397740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" name="Shape 2156"/>
          <p:cNvSpPr/>
          <p:nvPr/>
        </p:nvSpPr>
        <p:spPr>
          <a:xfrm>
            <a:off x="847388" y="2397740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4" name="Shape 2863"/>
          <p:cNvSpPr/>
          <p:nvPr/>
        </p:nvSpPr>
        <p:spPr>
          <a:xfrm>
            <a:off x="2034131" y="2506116"/>
            <a:ext cx="301636" cy="48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20" h="21276" extrusionOk="0">
                <a:moveTo>
                  <a:pt x="7219" y="0"/>
                </a:moveTo>
                <a:cubicBezTo>
                  <a:pt x="4928" y="0"/>
                  <a:pt x="3243" y="1210"/>
                  <a:pt x="2939" y="1901"/>
                </a:cubicBezTo>
                <a:lnTo>
                  <a:pt x="75" y="7862"/>
                </a:lnTo>
                <a:cubicBezTo>
                  <a:pt x="-464" y="9137"/>
                  <a:pt x="2063" y="9677"/>
                  <a:pt x="2670" y="8402"/>
                </a:cubicBezTo>
                <a:lnTo>
                  <a:pt x="5231" y="2938"/>
                </a:lnTo>
                <a:lnTo>
                  <a:pt x="6646" y="2938"/>
                </a:lnTo>
                <a:lnTo>
                  <a:pt x="2400" y="12701"/>
                </a:lnTo>
                <a:lnTo>
                  <a:pt x="6511" y="12701"/>
                </a:lnTo>
                <a:lnTo>
                  <a:pt x="6511" y="20304"/>
                </a:lnTo>
                <a:cubicBezTo>
                  <a:pt x="6511" y="21600"/>
                  <a:pt x="9544" y="21600"/>
                  <a:pt x="9544" y="20304"/>
                </a:cubicBezTo>
                <a:lnTo>
                  <a:pt x="9544" y="12636"/>
                </a:lnTo>
                <a:lnTo>
                  <a:pt x="11060" y="12636"/>
                </a:lnTo>
                <a:lnTo>
                  <a:pt x="11060" y="20282"/>
                </a:lnTo>
                <a:cubicBezTo>
                  <a:pt x="11060" y="21600"/>
                  <a:pt x="14127" y="21600"/>
                  <a:pt x="14127" y="20282"/>
                </a:cubicBezTo>
                <a:lnTo>
                  <a:pt x="14127" y="12701"/>
                </a:lnTo>
                <a:lnTo>
                  <a:pt x="18204" y="12701"/>
                </a:lnTo>
                <a:lnTo>
                  <a:pt x="13958" y="2959"/>
                </a:lnTo>
                <a:lnTo>
                  <a:pt x="15374" y="2959"/>
                </a:lnTo>
                <a:lnTo>
                  <a:pt x="17935" y="8467"/>
                </a:lnTo>
                <a:cubicBezTo>
                  <a:pt x="18541" y="9655"/>
                  <a:pt x="21136" y="9158"/>
                  <a:pt x="20529" y="7884"/>
                </a:cubicBezTo>
                <a:lnTo>
                  <a:pt x="17665" y="1922"/>
                </a:lnTo>
                <a:cubicBezTo>
                  <a:pt x="17396" y="1253"/>
                  <a:pt x="16048" y="22"/>
                  <a:pt x="13723" y="22"/>
                </a:cubicBezTo>
                <a:cubicBezTo>
                  <a:pt x="13756" y="0"/>
                  <a:pt x="7219" y="0"/>
                  <a:pt x="7219" y="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" name="Shape 2864"/>
          <p:cNvSpPr/>
          <p:nvPr/>
        </p:nvSpPr>
        <p:spPr>
          <a:xfrm>
            <a:off x="2135716" y="2397740"/>
            <a:ext cx="97044" cy="9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5"/>
                </a:moveTo>
                <a:cubicBezTo>
                  <a:pt x="0" y="4824"/>
                  <a:pt x="4959" y="0"/>
                  <a:pt x="10910" y="0"/>
                </a:cubicBezTo>
                <a:cubicBezTo>
                  <a:pt x="16861" y="0"/>
                  <a:pt x="21600" y="4824"/>
                  <a:pt x="21600" y="10855"/>
                </a:cubicBezTo>
                <a:cubicBezTo>
                  <a:pt x="21600" y="16776"/>
                  <a:pt x="16861" y="21600"/>
                  <a:pt x="10910" y="21600"/>
                </a:cubicBezTo>
                <a:cubicBezTo>
                  <a:pt x="4959" y="21600"/>
                  <a:pt x="0" y="16776"/>
                  <a:pt x="0" y="10855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6" name="Shape 2863"/>
          <p:cNvSpPr/>
          <p:nvPr/>
        </p:nvSpPr>
        <p:spPr>
          <a:xfrm>
            <a:off x="5780173" y="2506116"/>
            <a:ext cx="301636" cy="48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20" h="21276" extrusionOk="0">
                <a:moveTo>
                  <a:pt x="7219" y="0"/>
                </a:moveTo>
                <a:cubicBezTo>
                  <a:pt x="4928" y="0"/>
                  <a:pt x="3243" y="1210"/>
                  <a:pt x="2939" y="1901"/>
                </a:cubicBezTo>
                <a:lnTo>
                  <a:pt x="75" y="7862"/>
                </a:lnTo>
                <a:cubicBezTo>
                  <a:pt x="-464" y="9137"/>
                  <a:pt x="2063" y="9677"/>
                  <a:pt x="2670" y="8402"/>
                </a:cubicBezTo>
                <a:lnTo>
                  <a:pt x="5231" y="2938"/>
                </a:lnTo>
                <a:lnTo>
                  <a:pt x="6646" y="2938"/>
                </a:lnTo>
                <a:lnTo>
                  <a:pt x="2400" y="12701"/>
                </a:lnTo>
                <a:lnTo>
                  <a:pt x="6511" y="12701"/>
                </a:lnTo>
                <a:lnTo>
                  <a:pt x="6511" y="20304"/>
                </a:lnTo>
                <a:cubicBezTo>
                  <a:pt x="6511" y="21600"/>
                  <a:pt x="9544" y="21600"/>
                  <a:pt x="9544" y="20304"/>
                </a:cubicBezTo>
                <a:lnTo>
                  <a:pt x="9544" y="12636"/>
                </a:lnTo>
                <a:lnTo>
                  <a:pt x="11060" y="12636"/>
                </a:lnTo>
                <a:lnTo>
                  <a:pt x="11060" y="20282"/>
                </a:lnTo>
                <a:cubicBezTo>
                  <a:pt x="11060" y="21600"/>
                  <a:pt x="14127" y="21600"/>
                  <a:pt x="14127" y="20282"/>
                </a:cubicBezTo>
                <a:lnTo>
                  <a:pt x="14127" y="12701"/>
                </a:lnTo>
                <a:lnTo>
                  <a:pt x="18204" y="12701"/>
                </a:lnTo>
                <a:lnTo>
                  <a:pt x="13958" y="2959"/>
                </a:lnTo>
                <a:lnTo>
                  <a:pt x="15374" y="2959"/>
                </a:lnTo>
                <a:lnTo>
                  <a:pt x="17935" y="8467"/>
                </a:lnTo>
                <a:cubicBezTo>
                  <a:pt x="18541" y="9655"/>
                  <a:pt x="21136" y="9158"/>
                  <a:pt x="20529" y="7884"/>
                </a:cubicBezTo>
                <a:lnTo>
                  <a:pt x="17665" y="1922"/>
                </a:lnTo>
                <a:cubicBezTo>
                  <a:pt x="17396" y="1253"/>
                  <a:pt x="16048" y="22"/>
                  <a:pt x="13723" y="22"/>
                </a:cubicBezTo>
                <a:cubicBezTo>
                  <a:pt x="13756" y="0"/>
                  <a:pt x="7219" y="0"/>
                  <a:pt x="7219" y="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7" name="Shape 2864"/>
          <p:cNvSpPr/>
          <p:nvPr/>
        </p:nvSpPr>
        <p:spPr>
          <a:xfrm>
            <a:off x="5881758" y="2397740"/>
            <a:ext cx="97044" cy="9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5"/>
                </a:moveTo>
                <a:cubicBezTo>
                  <a:pt x="0" y="4824"/>
                  <a:pt x="4959" y="0"/>
                  <a:pt x="10910" y="0"/>
                </a:cubicBezTo>
                <a:cubicBezTo>
                  <a:pt x="16861" y="0"/>
                  <a:pt x="21600" y="4824"/>
                  <a:pt x="21600" y="10855"/>
                </a:cubicBezTo>
                <a:cubicBezTo>
                  <a:pt x="21600" y="16776"/>
                  <a:pt x="16861" y="21600"/>
                  <a:pt x="10910" y="21600"/>
                </a:cubicBezTo>
                <a:cubicBezTo>
                  <a:pt x="4959" y="21600"/>
                  <a:pt x="0" y="16776"/>
                  <a:pt x="0" y="10855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" name="Shape 2156"/>
          <p:cNvSpPr/>
          <p:nvPr/>
        </p:nvSpPr>
        <p:spPr>
          <a:xfrm>
            <a:off x="8188230" y="2407265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" name="Shape 2156"/>
          <p:cNvSpPr/>
          <p:nvPr/>
        </p:nvSpPr>
        <p:spPr>
          <a:xfrm>
            <a:off x="1249942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" name="Shape 2156"/>
          <p:cNvSpPr/>
          <p:nvPr/>
        </p:nvSpPr>
        <p:spPr>
          <a:xfrm>
            <a:off x="2301996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1" name="Shape 2156"/>
          <p:cNvSpPr/>
          <p:nvPr/>
        </p:nvSpPr>
        <p:spPr>
          <a:xfrm>
            <a:off x="3254496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" name="Shape 2156"/>
          <p:cNvSpPr/>
          <p:nvPr/>
        </p:nvSpPr>
        <p:spPr>
          <a:xfrm>
            <a:off x="4251619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" name="Shape 2156"/>
          <p:cNvSpPr/>
          <p:nvPr/>
        </p:nvSpPr>
        <p:spPr>
          <a:xfrm>
            <a:off x="5127054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" name="Shape 2156"/>
          <p:cNvSpPr/>
          <p:nvPr/>
        </p:nvSpPr>
        <p:spPr>
          <a:xfrm>
            <a:off x="6012481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" name="Shape 2156"/>
          <p:cNvSpPr/>
          <p:nvPr/>
        </p:nvSpPr>
        <p:spPr>
          <a:xfrm>
            <a:off x="6926544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" name="Shape 2156"/>
          <p:cNvSpPr/>
          <p:nvPr/>
        </p:nvSpPr>
        <p:spPr>
          <a:xfrm>
            <a:off x="7924671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" name="Shape 2156"/>
          <p:cNvSpPr/>
          <p:nvPr/>
        </p:nvSpPr>
        <p:spPr>
          <a:xfrm>
            <a:off x="3250192" y="5343287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" name="Rectangle 240"/>
          <p:cNvSpPr/>
          <p:nvPr/>
        </p:nvSpPr>
        <p:spPr>
          <a:xfrm>
            <a:off x="2467005" y="4379844"/>
            <a:ext cx="1809750" cy="55399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Jason Tam</a:t>
            </a:r>
            <a:endParaRPr lang="en-US" sz="1000" dirty="0"/>
          </a:p>
          <a:p>
            <a:pPr algn="ctr"/>
            <a:r>
              <a:rPr lang="en-US" sz="1000" dirty="0" smtClean="0"/>
              <a:t>Associate</a:t>
            </a:r>
          </a:p>
          <a:p>
            <a:pPr algn="ctr"/>
            <a:r>
              <a:rPr lang="en-US" sz="1000" dirty="0" smtClean="0"/>
              <a:t>FIXED </a:t>
            </a:r>
            <a:r>
              <a:rPr lang="en-US" sz="1000" dirty="0"/>
              <a:t>INCOME IT, </a:t>
            </a:r>
            <a:r>
              <a:rPr lang="en-US" sz="1000" dirty="0" smtClean="0"/>
              <a:t>DEV</a:t>
            </a:r>
            <a:endParaRPr lang="en-US" sz="1000" dirty="0"/>
          </a:p>
        </p:txBody>
      </p:sp>
      <p:sp>
        <p:nvSpPr>
          <p:cNvPr id="242" name="Rectangle 241"/>
          <p:cNvSpPr/>
          <p:nvPr/>
        </p:nvSpPr>
        <p:spPr>
          <a:xfrm>
            <a:off x="2457480" y="5996889"/>
            <a:ext cx="1809750" cy="55399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Rick </a:t>
            </a:r>
            <a:r>
              <a:rPr lang="en-US" sz="1000" dirty="0" err="1" smtClean="0"/>
              <a:t>Hui</a:t>
            </a:r>
            <a:endParaRPr lang="en-US" sz="1000" dirty="0" smtClean="0"/>
          </a:p>
          <a:p>
            <a:pPr algn="ctr"/>
            <a:r>
              <a:rPr lang="en-US" sz="1000" dirty="0" smtClean="0"/>
              <a:t>Placement Student</a:t>
            </a:r>
            <a:endParaRPr lang="en-US" sz="1000" dirty="0"/>
          </a:p>
          <a:p>
            <a:pPr algn="ctr"/>
            <a:r>
              <a:rPr lang="en-US" sz="1000" dirty="0"/>
              <a:t>FXD INCM IT-DERI&amp;RSK IT</a:t>
            </a:r>
            <a:endParaRPr lang="en-US" sz="1000" dirty="0"/>
          </a:p>
        </p:txBody>
      </p:sp>
      <p:cxnSp>
        <p:nvCxnSpPr>
          <p:cNvPr id="245" name="Straight Connector 244"/>
          <p:cNvCxnSpPr/>
          <p:nvPr/>
        </p:nvCxnSpPr>
        <p:spPr bwMode="auto">
          <a:xfrm flipH="1">
            <a:off x="1121521" y="1554753"/>
            <a:ext cx="3162977" cy="73324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Rectangle 238"/>
          <p:cNvSpPr/>
          <p:nvPr/>
        </p:nvSpPr>
        <p:spPr>
          <a:xfrm>
            <a:off x="3667155" y="1785472"/>
            <a:ext cx="180975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Keru LIU</a:t>
            </a:r>
          </a:p>
          <a:p>
            <a:pPr algn="ctr"/>
            <a:r>
              <a:rPr lang="en-US" sz="1000" dirty="0"/>
              <a:t>REG </a:t>
            </a:r>
            <a:r>
              <a:rPr lang="en-US" sz="1000" dirty="0" smtClean="0"/>
              <a:t>HD </a:t>
            </a:r>
            <a:endParaRPr lang="en-US" sz="1000" dirty="0"/>
          </a:p>
          <a:p>
            <a:pPr algn="ctr"/>
            <a:r>
              <a:rPr lang="en-US" sz="1000" dirty="0"/>
              <a:t>FIXED INCOME IT, ASP</a:t>
            </a:r>
            <a:endParaRPr lang="en-US" sz="1000" dirty="0"/>
          </a:p>
        </p:txBody>
      </p:sp>
      <p:cxnSp>
        <p:nvCxnSpPr>
          <p:cNvPr id="247" name="Straight Connector 246"/>
          <p:cNvCxnSpPr/>
          <p:nvPr/>
        </p:nvCxnSpPr>
        <p:spPr bwMode="auto">
          <a:xfrm>
            <a:off x="4801081" y="1554753"/>
            <a:ext cx="3384218" cy="73324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/>
          <p:cNvCxnSpPr/>
          <p:nvPr/>
        </p:nvCxnSpPr>
        <p:spPr bwMode="auto">
          <a:xfrm flipH="1">
            <a:off x="1302592" y="2872597"/>
            <a:ext cx="1733909" cy="5520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0" name="Rectangle 239"/>
          <p:cNvSpPr/>
          <p:nvPr/>
        </p:nvSpPr>
        <p:spPr>
          <a:xfrm>
            <a:off x="2467005" y="3042598"/>
            <a:ext cx="180975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Clifford HUI</a:t>
            </a:r>
          </a:p>
          <a:p>
            <a:pPr algn="ctr"/>
            <a:r>
              <a:rPr lang="en-US" sz="1000" dirty="0" smtClean="0"/>
              <a:t>AD</a:t>
            </a:r>
          </a:p>
          <a:p>
            <a:pPr algn="ctr"/>
            <a:r>
              <a:rPr lang="en-US" sz="1000" dirty="0" smtClean="0"/>
              <a:t>FIXED </a:t>
            </a:r>
            <a:r>
              <a:rPr lang="en-US" sz="1000" dirty="0"/>
              <a:t>INCOME IT, </a:t>
            </a:r>
            <a:r>
              <a:rPr lang="en-US" sz="1000" dirty="0" smtClean="0"/>
              <a:t>DEV</a:t>
            </a:r>
            <a:endParaRPr lang="en-US" sz="1000" dirty="0"/>
          </a:p>
        </p:txBody>
      </p:sp>
      <p:cxnSp>
        <p:nvCxnSpPr>
          <p:cNvPr id="252" name="Straight Connector 251"/>
          <p:cNvCxnSpPr/>
          <p:nvPr/>
        </p:nvCxnSpPr>
        <p:spPr bwMode="auto">
          <a:xfrm>
            <a:off x="3667155" y="2875064"/>
            <a:ext cx="4182883" cy="76128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>
            <a:off x="3363254" y="4994224"/>
            <a:ext cx="1048" cy="27651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Footer Placeholder 25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Who am I?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3667155" y="5435521"/>
            <a:ext cx="1809750" cy="55399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Jason Tam</a:t>
            </a:r>
            <a:endParaRPr lang="en-US" sz="1000" dirty="0"/>
          </a:p>
          <a:p>
            <a:pPr algn="ctr"/>
            <a:r>
              <a:rPr lang="en-US" sz="1000" dirty="0" smtClean="0"/>
              <a:t>Associate</a:t>
            </a:r>
          </a:p>
          <a:p>
            <a:pPr algn="ctr"/>
            <a:r>
              <a:rPr lang="en-US" sz="1000" dirty="0" smtClean="0"/>
              <a:t>FIXED </a:t>
            </a:r>
            <a:r>
              <a:rPr lang="en-US" sz="1000" dirty="0"/>
              <a:t>INCOME IT, </a:t>
            </a:r>
            <a:r>
              <a:rPr lang="en-US" sz="1000" dirty="0" smtClean="0"/>
              <a:t>DEV</a:t>
            </a:r>
            <a:endParaRPr lang="en-US" sz="1000" dirty="0"/>
          </a:p>
        </p:txBody>
      </p:sp>
      <p:sp>
        <p:nvSpPr>
          <p:cNvPr id="258" name="Footer Placeholder 25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81" y="1608113"/>
            <a:ext cx="3637083" cy="3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Who am I?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7" name="Shape 2156"/>
          <p:cNvSpPr/>
          <p:nvPr/>
        </p:nvSpPr>
        <p:spPr>
          <a:xfrm>
            <a:off x="4450342" y="1120171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8" name="Shape 2156"/>
          <p:cNvSpPr/>
          <p:nvPr/>
        </p:nvSpPr>
        <p:spPr>
          <a:xfrm>
            <a:off x="4540453" y="2397229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9" name="Shape 2156"/>
          <p:cNvSpPr/>
          <p:nvPr/>
        </p:nvSpPr>
        <p:spPr>
          <a:xfrm>
            <a:off x="3240667" y="2399020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0" name="Shape 2156"/>
          <p:cNvSpPr/>
          <p:nvPr/>
        </p:nvSpPr>
        <p:spPr>
          <a:xfrm>
            <a:off x="7077212" y="2397740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1" name="Shape 2156"/>
          <p:cNvSpPr/>
          <p:nvPr/>
        </p:nvSpPr>
        <p:spPr>
          <a:xfrm>
            <a:off x="847388" y="2397740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4" name="Shape 2863"/>
          <p:cNvSpPr/>
          <p:nvPr/>
        </p:nvSpPr>
        <p:spPr>
          <a:xfrm>
            <a:off x="2034131" y="2506116"/>
            <a:ext cx="301636" cy="48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20" h="21276" extrusionOk="0">
                <a:moveTo>
                  <a:pt x="7219" y="0"/>
                </a:moveTo>
                <a:cubicBezTo>
                  <a:pt x="4928" y="0"/>
                  <a:pt x="3243" y="1210"/>
                  <a:pt x="2939" y="1901"/>
                </a:cubicBezTo>
                <a:lnTo>
                  <a:pt x="75" y="7862"/>
                </a:lnTo>
                <a:cubicBezTo>
                  <a:pt x="-464" y="9137"/>
                  <a:pt x="2063" y="9677"/>
                  <a:pt x="2670" y="8402"/>
                </a:cubicBezTo>
                <a:lnTo>
                  <a:pt x="5231" y="2938"/>
                </a:lnTo>
                <a:lnTo>
                  <a:pt x="6646" y="2938"/>
                </a:lnTo>
                <a:lnTo>
                  <a:pt x="2400" y="12701"/>
                </a:lnTo>
                <a:lnTo>
                  <a:pt x="6511" y="12701"/>
                </a:lnTo>
                <a:lnTo>
                  <a:pt x="6511" y="20304"/>
                </a:lnTo>
                <a:cubicBezTo>
                  <a:pt x="6511" y="21600"/>
                  <a:pt x="9544" y="21600"/>
                  <a:pt x="9544" y="20304"/>
                </a:cubicBezTo>
                <a:lnTo>
                  <a:pt x="9544" y="12636"/>
                </a:lnTo>
                <a:lnTo>
                  <a:pt x="11060" y="12636"/>
                </a:lnTo>
                <a:lnTo>
                  <a:pt x="11060" y="20282"/>
                </a:lnTo>
                <a:cubicBezTo>
                  <a:pt x="11060" y="21600"/>
                  <a:pt x="14127" y="21600"/>
                  <a:pt x="14127" y="20282"/>
                </a:cubicBezTo>
                <a:lnTo>
                  <a:pt x="14127" y="12701"/>
                </a:lnTo>
                <a:lnTo>
                  <a:pt x="18204" y="12701"/>
                </a:lnTo>
                <a:lnTo>
                  <a:pt x="13958" y="2959"/>
                </a:lnTo>
                <a:lnTo>
                  <a:pt x="15374" y="2959"/>
                </a:lnTo>
                <a:lnTo>
                  <a:pt x="17935" y="8467"/>
                </a:lnTo>
                <a:cubicBezTo>
                  <a:pt x="18541" y="9655"/>
                  <a:pt x="21136" y="9158"/>
                  <a:pt x="20529" y="7884"/>
                </a:cubicBezTo>
                <a:lnTo>
                  <a:pt x="17665" y="1922"/>
                </a:lnTo>
                <a:cubicBezTo>
                  <a:pt x="17396" y="1253"/>
                  <a:pt x="16048" y="22"/>
                  <a:pt x="13723" y="22"/>
                </a:cubicBezTo>
                <a:cubicBezTo>
                  <a:pt x="13756" y="0"/>
                  <a:pt x="7219" y="0"/>
                  <a:pt x="7219" y="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" name="Shape 2864"/>
          <p:cNvSpPr/>
          <p:nvPr/>
        </p:nvSpPr>
        <p:spPr>
          <a:xfrm>
            <a:off x="2135716" y="2397740"/>
            <a:ext cx="97044" cy="9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5"/>
                </a:moveTo>
                <a:cubicBezTo>
                  <a:pt x="0" y="4824"/>
                  <a:pt x="4959" y="0"/>
                  <a:pt x="10910" y="0"/>
                </a:cubicBezTo>
                <a:cubicBezTo>
                  <a:pt x="16861" y="0"/>
                  <a:pt x="21600" y="4824"/>
                  <a:pt x="21600" y="10855"/>
                </a:cubicBezTo>
                <a:cubicBezTo>
                  <a:pt x="21600" y="16776"/>
                  <a:pt x="16861" y="21600"/>
                  <a:pt x="10910" y="21600"/>
                </a:cubicBezTo>
                <a:cubicBezTo>
                  <a:pt x="4959" y="21600"/>
                  <a:pt x="0" y="16776"/>
                  <a:pt x="0" y="10855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6" name="Shape 2863"/>
          <p:cNvSpPr/>
          <p:nvPr/>
        </p:nvSpPr>
        <p:spPr>
          <a:xfrm>
            <a:off x="5780173" y="2506116"/>
            <a:ext cx="301636" cy="48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20" h="21276" extrusionOk="0">
                <a:moveTo>
                  <a:pt x="7219" y="0"/>
                </a:moveTo>
                <a:cubicBezTo>
                  <a:pt x="4928" y="0"/>
                  <a:pt x="3243" y="1210"/>
                  <a:pt x="2939" y="1901"/>
                </a:cubicBezTo>
                <a:lnTo>
                  <a:pt x="75" y="7862"/>
                </a:lnTo>
                <a:cubicBezTo>
                  <a:pt x="-464" y="9137"/>
                  <a:pt x="2063" y="9677"/>
                  <a:pt x="2670" y="8402"/>
                </a:cubicBezTo>
                <a:lnTo>
                  <a:pt x="5231" y="2938"/>
                </a:lnTo>
                <a:lnTo>
                  <a:pt x="6646" y="2938"/>
                </a:lnTo>
                <a:lnTo>
                  <a:pt x="2400" y="12701"/>
                </a:lnTo>
                <a:lnTo>
                  <a:pt x="6511" y="12701"/>
                </a:lnTo>
                <a:lnTo>
                  <a:pt x="6511" y="20304"/>
                </a:lnTo>
                <a:cubicBezTo>
                  <a:pt x="6511" y="21600"/>
                  <a:pt x="9544" y="21600"/>
                  <a:pt x="9544" y="20304"/>
                </a:cubicBezTo>
                <a:lnTo>
                  <a:pt x="9544" y="12636"/>
                </a:lnTo>
                <a:lnTo>
                  <a:pt x="11060" y="12636"/>
                </a:lnTo>
                <a:lnTo>
                  <a:pt x="11060" y="20282"/>
                </a:lnTo>
                <a:cubicBezTo>
                  <a:pt x="11060" y="21600"/>
                  <a:pt x="14127" y="21600"/>
                  <a:pt x="14127" y="20282"/>
                </a:cubicBezTo>
                <a:lnTo>
                  <a:pt x="14127" y="12701"/>
                </a:lnTo>
                <a:lnTo>
                  <a:pt x="18204" y="12701"/>
                </a:lnTo>
                <a:lnTo>
                  <a:pt x="13958" y="2959"/>
                </a:lnTo>
                <a:lnTo>
                  <a:pt x="15374" y="2959"/>
                </a:lnTo>
                <a:lnTo>
                  <a:pt x="17935" y="8467"/>
                </a:lnTo>
                <a:cubicBezTo>
                  <a:pt x="18541" y="9655"/>
                  <a:pt x="21136" y="9158"/>
                  <a:pt x="20529" y="7884"/>
                </a:cubicBezTo>
                <a:lnTo>
                  <a:pt x="17665" y="1922"/>
                </a:lnTo>
                <a:cubicBezTo>
                  <a:pt x="17396" y="1253"/>
                  <a:pt x="16048" y="22"/>
                  <a:pt x="13723" y="22"/>
                </a:cubicBezTo>
                <a:cubicBezTo>
                  <a:pt x="13756" y="0"/>
                  <a:pt x="7219" y="0"/>
                  <a:pt x="7219" y="0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7" name="Shape 2864"/>
          <p:cNvSpPr/>
          <p:nvPr/>
        </p:nvSpPr>
        <p:spPr>
          <a:xfrm>
            <a:off x="5881758" y="2397740"/>
            <a:ext cx="97044" cy="97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55"/>
                </a:moveTo>
                <a:cubicBezTo>
                  <a:pt x="0" y="4824"/>
                  <a:pt x="4959" y="0"/>
                  <a:pt x="10910" y="0"/>
                </a:cubicBezTo>
                <a:cubicBezTo>
                  <a:pt x="16861" y="0"/>
                  <a:pt x="21600" y="4824"/>
                  <a:pt x="21600" y="10855"/>
                </a:cubicBezTo>
                <a:cubicBezTo>
                  <a:pt x="21600" y="16776"/>
                  <a:pt x="16861" y="21600"/>
                  <a:pt x="10910" y="21600"/>
                </a:cubicBezTo>
                <a:cubicBezTo>
                  <a:pt x="4959" y="21600"/>
                  <a:pt x="0" y="16776"/>
                  <a:pt x="0" y="10855"/>
                </a:cubicBezTo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45719" rIns="45719" anchor="ctr"/>
          <a:lstStyle/>
          <a:p>
            <a:pPr algn="l" defTabSz="457200">
              <a:lnSpc>
                <a:spcPct val="93000"/>
              </a:lnSpc>
              <a:defRPr sz="18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8" name="Shape 2156"/>
          <p:cNvSpPr/>
          <p:nvPr/>
        </p:nvSpPr>
        <p:spPr>
          <a:xfrm>
            <a:off x="8188230" y="2407265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9" name="Shape 2156"/>
          <p:cNvSpPr/>
          <p:nvPr/>
        </p:nvSpPr>
        <p:spPr>
          <a:xfrm>
            <a:off x="1249942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0" name="Shape 2156"/>
          <p:cNvSpPr/>
          <p:nvPr/>
        </p:nvSpPr>
        <p:spPr>
          <a:xfrm>
            <a:off x="2301996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2" name="Shape 2156"/>
          <p:cNvSpPr/>
          <p:nvPr/>
        </p:nvSpPr>
        <p:spPr>
          <a:xfrm>
            <a:off x="4251619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" name="Shape 2156"/>
          <p:cNvSpPr/>
          <p:nvPr/>
        </p:nvSpPr>
        <p:spPr>
          <a:xfrm>
            <a:off x="5127054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4" name="Shape 2156"/>
          <p:cNvSpPr/>
          <p:nvPr/>
        </p:nvSpPr>
        <p:spPr>
          <a:xfrm>
            <a:off x="6012481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5" name="Shape 2156"/>
          <p:cNvSpPr/>
          <p:nvPr/>
        </p:nvSpPr>
        <p:spPr>
          <a:xfrm>
            <a:off x="6926544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6" name="Shape 2156"/>
          <p:cNvSpPr/>
          <p:nvPr/>
        </p:nvSpPr>
        <p:spPr>
          <a:xfrm>
            <a:off x="7924671" y="3763594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7" name="Shape 2156"/>
          <p:cNvSpPr/>
          <p:nvPr/>
        </p:nvSpPr>
        <p:spPr>
          <a:xfrm>
            <a:off x="3250192" y="5343287"/>
            <a:ext cx="243376" cy="583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18" y="0"/>
                </a:moveTo>
                <a:cubicBezTo>
                  <a:pt x="13026" y="0"/>
                  <a:pt x="15005" y="808"/>
                  <a:pt x="15005" y="1787"/>
                </a:cubicBezTo>
                <a:cubicBezTo>
                  <a:pt x="15005" y="2749"/>
                  <a:pt x="13026" y="3591"/>
                  <a:pt x="10718" y="3591"/>
                </a:cubicBezTo>
                <a:cubicBezTo>
                  <a:pt x="8368" y="3591"/>
                  <a:pt x="6389" y="2749"/>
                  <a:pt x="6389" y="1787"/>
                </a:cubicBezTo>
                <a:cubicBezTo>
                  <a:pt x="6389" y="808"/>
                  <a:pt x="8368" y="0"/>
                  <a:pt x="10718" y="0"/>
                </a:cubicBezTo>
                <a:close/>
                <a:moveTo>
                  <a:pt x="16118" y="4073"/>
                </a:moveTo>
                <a:lnTo>
                  <a:pt x="5359" y="4073"/>
                </a:lnTo>
                <a:cubicBezTo>
                  <a:pt x="2350" y="4073"/>
                  <a:pt x="0" y="5086"/>
                  <a:pt x="0" y="6306"/>
                </a:cubicBezTo>
                <a:lnTo>
                  <a:pt x="0" y="11822"/>
                </a:lnTo>
                <a:cubicBezTo>
                  <a:pt x="0" y="12269"/>
                  <a:pt x="824" y="12613"/>
                  <a:pt x="1855" y="12613"/>
                </a:cubicBezTo>
                <a:cubicBezTo>
                  <a:pt x="2927" y="12613"/>
                  <a:pt x="3710" y="12269"/>
                  <a:pt x="3710" y="11822"/>
                </a:cubicBezTo>
                <a:lnTo>
                  <a:pt x="3710" y="6788"/>
                </a:lnTo>
                <a:cubicBezTo>
                  <a:pt x="3710" y="6633"/>
                  <a:pt x="3957" y="6547"/>
                  <a:pt x="4328" y="6547"/>
                </a:cubicBezTo>
                <a:cubicBezTo>
                  <a:pt x="4658" y="6547"/>
                  <a:pt x="4905" y="6633"/>
                  <a:pt x="4905" y="6788"/>
                </a:cubicBezTo>
                <a:lnTo>
                  <a:pt x="4905" y="20397"/>
                </a:lnTo>
                <a:cubicBezTo>
                  <a:pt x="4905" y="21067"/>
                  <a:pt x="6060" y="21600"/>
                  <a:pt x="7585" y="21600"/>
                </a:cubicBezTo>
                <a:cubicBezTo>
                  <a:pt x="9069" y="21600"/>
                  <a:pt x="10223" y="21067"/>
                  <a:pt x="10223" y="20397"/>
                </a:cubicBezTo>
                <a:lnTo>
                  <a:pt x="10223" y="12630"/>
                </a:lnTo>
                <a:cubicBezTo>
                  <a:pt x="10223" y="12510"/>
                  <a:pt x="10470" y="12407"/>
                  <a:pt x="10841" y="12407"/>
                </a:cubicBezTo>
                <a:cubicBezTo>
                  <a:pt x="11171" y="12407"/>
                  <a:pt x="11418" y="12510"/>
                  <a:pt x="11418" y="12630"/>
                </a:cubicBezTo>
                <a:lnTo>
                  <a:pt x="11418" y="20397"/>
                </a:lnTo>
                <a:cubicBezTo>
                  <a:pt x="11418" y="21067"/>
                  <a:pt x="12573" y="21600"/>
                  <a:pt x="14098" y="21600"/>
                </a:cubicBezTo>
                <a:cubicBezTo>
                  <a:pt x="15582" y="21600"/>
                  <a:pt x="16736" y="21067"/>
                  <a:pt x="16736" y="20397"/>
                </a:cubicBezTo>
                <a:lnTo>
                  <a:pt x="16736" y="6788"/>
                </a:lnTo>
                <a:cubicBezTo>
                  <a:pt x="16736" y="6633"/>
                  <a:pt x="16983" y="6547"/>
                  <a:pt x="17313" y="6547"/>
                </a:cubicBezTo>
                <a:cubicBezTo>
                  <a:pt x="17684" y="6547"/>
                  <a:pt x="17890" y="6633"/>
                  <a:pt x="17890" y="6788"/>
                </a:cubicBezTo>
                <a:lnTo>
                  <a:pt x="17890" y="11822"/>
                </a:lnTo>
                <a:cubicBezTo>
                  <a:pt x="17890" y="12269"/>
                  <a:pt x="18673" y="12613"/>
                  <a:pt x="19745" y="12613"/>
                </a:cubicBezTo>
                <a:cubicBezTo>
                  <a:pt x="20776" y="12613"/>
                  <a:pt x="21600" y="12269"/>
                  <a:pt x="21600" y="11822"/>
                </a:cubicBezTo>
                <a:lnTo>
                  <a:pt x="21600" y="6306"/>
                </a:lnTo>
                <a:cubicBezTo>
                  <a:pt x="21476" y="5086"/>
                  <a:pt x="19044" y="4073"/>
                  <a:pt x="16118" y="4073"/>
                </a:cubicBezTo>
                <a:close/>
              </a:path>
            </a:pathLst>
          </a:custGeom>
          <a:solidFill>
            <a:srgbClr val="355C7D"/>
          </a:solidFill>
          <a:ln w="3175">
            <a:miter lim="400000"/>
          </a:ln>
        </p:spPr>
        <p:txBody>
          <a:bodyPr lIns="59013" tIns="59013" rIns="59013" bIns="59013" anchor="ctr"/>
          <a:lstStyle/>
          <a:p>
            <a:pPr algn="l" defTabSz="590133">
              <a:lnSpc>
                <a:spcPct val="93000"/>
              </a:lnSpc>
              <a:defRPr sz="22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1" name="Rectangle 240"/>
          <p:cNvSpPr/>
          <p:nvPr/>
        </p:nvSpPr>
        <p:spPr>
          <a:xfrm>
            <a:off x="2467005" y="4379844"/>
            <a:ext cx="1809750" cy="55399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Jason TAM</a:t>
            </a:r>
            <a:endParaRPr lang="en-US" sz="1000" dirty="0"/>
          </a:p>
          <a:p>
            <a:pPr algn="ctr"/>
            <a:r>
              <a:rPr lang="en-US" sz="1000" dirty="0" smtClean="0"/>
              <a:t>Associate</a:t>
            </a:r>
          </a:p>
          <a:p>
            <a:pPr algn="ctr"/>
            <a:r>
              <a:rPr lang="en-US" sz="1000" dirty="0" smtClean="0"/>
              <a:t>FIXED </a:t>
            </a:r>
            <a:r>
              <a:rPr lang="en-US" sz="1000" dirty="0"/>
              <a:t>INCOME IT, </a:t>
            </a:r>
            <a:r>
              <a:rPr lang="en-US" sz="1000" dirty="0" smtClean="0"/>
              <a:t>DEV</a:t>
            </a:r>
            <a:endParaRPr lang="en-US" sz="1000" dirty="0"/>
          </a:p>
        </p:txBody>
      </p:sp>
      <p:sp>
        <p:nvSpPr>
          <p:cNvPr id="242" name="Rectangle 241"/>
          <p:cNvSpPr/>
          <p:nvPr/>
        </p:nvSpPr>
        <p:spPr>
          <a:xfrm>
            <a:off x="2457480" y="5996889"/>
            <a:ext cx="1809750" cy="55399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Rick HUI</a:t>
            </a:r>
          </a:p>
          <a:p>
            <a:pPr algn="ctr"/>
            <a:r>
              <a:rPr lang="en-US" sz="1000" dirty="0" smtClean="0"/>
              <a:t>Placement Student</a:t>
            </a:r>
            <a:endParaRPr lang="en-US" sz="1000" dirty="0"/>
          </a:p>
          <a:p>
            <a:pPr algn="ctr"/>
            <a:r>
              <a:rPr lang="en-US" sz="1000" dirty="0"/>
              <a:t>FXD INCM IT-DERI&amp;RSK IT</a:t>
            </a:r>
            <a:endParaRPr lang="en-US" sz="1000" dirty="0"/>
          </a:p>
        </p:txBody>
      </p:sp>
      <p:cxnSp>
        <p:nvCxnSpPr>
          <p:cNvPr id="245" name="Straight Connector 244"/>
          <p:cNvCxnSpPr/>
          <p:nvPr/>
        </p:nvCxnSpPr>
        <p:spPr bwMode="auto">
          <a:xfrm flipH="1">
            <a:off x="1121521" y="1554753"/>
            <a:ext cx="3162977" cy="73324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Rectangle 238"/>
          <p:cNvSpPr/>
          <p:nvPr/>
        </p:nvSpPr>
        <p:spPr>
          <a:xfrm>
            <a:off x="3667155" y="1785472"/>
            <a:ext cx="180975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Keru LIU</a:t>
            </a:r>
          </a:p>
          <a:p>
            <a:pPr algn="ctr"/>
            <a:r>
              <a:rPr lang="en-US" sz="1000" dirty="0"/>
              <a:t>REG </a:t>
            </a:r>
            <a:r>
              <a:rPr lang="en-US" sz="1000" dirty="0" smtClean="0"/>
              <a:t>HD </a:t>
            </a:r>
            <a:endParaRPr lang="en-US" sz="1000" dirty="0"/>
          </a:p>
          <a:p>
            <a:pPr algn="ctr"/>
            <a:r>
              <a:rPr lang="en-US" sz="1000" dirty="0"/>
              <a:t>FIXED INCOME IT, ASP</a:t>
            </a:r>
            <a:endParaRPr lang="en-US" sz="1000" dirty="0"/>
          </a:p>
        </p:txBody>
      </p:sp>
      <p:cxnSp>
        <p:nvCxnSpPr>
          <p:cNvPr id="247" name="Straight Connector 246"/>
          <p:cNvCxnSpPr/>
          <p:nvPr/>
        </p:nvCxnSpPr>
        <p:spPr bwMode="auto">
          <a:xfrm>
            <a:off x="4801081" y="1554753"/>
            <a:ext cx="3384218" cy="733245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Straight Connector 248"/>
          <p:cNvCxnSpPr/>
          <p:nvPr/>
        </p:nvCxnSpPr>
        <p:spPr bwMode="auto">
          <a:xfrm flipH="1">
            <a:off x="1302592" y="2872597"/>
            <a:ext cx="1733909" cy="55208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0" name="Rectangle 239"/>
          <p:cNvSpPr/>
          <p:nvPr/>
        </p:nvSpPr>
        <p:spPr>
          <a:xfrm>
            <a:off x="2467005" y="3042598"/>
            <a:ext cx="180975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Clifford HUI</a:t>
            </a:r>
          </a:p>
          <a:p>
            <a:pPr algn="ctr"/>
            <a:r>
              <a:rPr lang="en-US" sz="1000" dirty="0" smtClean="0"/>
              <a:t>AD</a:t>
            </a:r>
          </a:p>
          <a:p>
            <a:pPr algn="ctr"/>
            <a:r>
              <a:rPr lang="en-US" sz="1000" dirty="0" smtClean="0"/>
              <a:t>FIXED </a:t>
            </a:r>
            <a:r>
              <a:rPr lang="en-US" sz="1000" dirty="0"/>
              <a:t>INCOME IT, </a:t>
            </a:r>
            <a:r>
              <a:rPr lang="en-US" sz="1000" dirty="0" smtClean="0"/>
              <a:t>DEV</a:t>
            </a:r>
            <a:endParaRPr lang="en-US" sz="1000" dirty="0"/>
          </a:p>
        </p:txBody>
      </p:sp>
      <p:cxnSp>
        <p:nvCxnSpPr>
          <p:cNvPr id="252" name="Straight Connector 251"/>
          <p:cNvCxnSpPr/>
          <p:nvPr/>
        </p:nvCxnSpPr>
        <p:spPr bwMode="auto">
          <a:xfrm>
            <a:off x="3667155" y="2875064"/>
            <a:ext cx="4182883" cy="76128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>
            <a:off x="3363254" y="4994224"/>
            <a:ext cx="1048" cy="27651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8" name="Footer Placeholder 25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37" y="3737850"/>
            <a:ext cx="599316" cy="59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11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SPOMS TEAM</a:t>
            </a:r>
            <a:br>
              <a:rPr lang="en-US" dirty="0" smtClean="0"/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How does it work?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43" y="3084243"/>
            <a:ext cx="1017916" cy="1017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257685" y="3127338"/>
            <a:ext cx="1613169" cy="1004826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SPOMS</a:t>
            </a:r>
            <a:endParaRPr kumimoji="0" lang="en-US" sz="2800" b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527" y="4214303"/>
            <a:ext cx="85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06243" y="1557414"/>
            <a:ext cx="921889" cy="9218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243" y="4784085"/>
            <a:ext cx="996531" cy="9965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17222" y="578061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2497" y="2439879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Branch</a:t>
            </a:r>
          </a:p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7274907" y="3717706"/>
            <a:ext cx="1259198" cy="258793"/>
          </a:xfrm>
          <a:prstGeom prst="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94539" y="415353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Wealth</a:t>
            </a:r>
          </a:p>
          <a:p>
            <a:pPr algn="ctr"/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2086232" y="3246027"/>
            <a:ext cx="1132156" cy="767448"/>
          </a:xfrm>
          <a:prstGeom prst="rect">
            <a:avLst/>
          </a:prstGeom>
          <a:solidFill>
            <a:srgbClr val="FFC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solidFill>
                  <a:schemeClr val="bg1"/>
                </a:solidFill>
                <a:effectLst/>
                <a:latin typeface="Arial" charset="0"/>
              </a:rPr>
              <a:t>Pricing</a:t>
            </a:r>
          </a:p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Engine</a:t>
            </a:r>
            <a:endParaRPr kumimoji="0" lang="en-US" sz="1400" b="1" u="none" strike="noStrike" cap="none" normalizeH="0" baseline="0" dirty="0" smtClean="0"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>
            <a:off x="1458684" y="3562745"/>
            <a:ext cx="504556" cy="134012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>
            <a:off x="3324027" y="3562745"/>
            <a:ext cx="739660" cy="134012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06060" y="3705698"/>
            <a:ext cx="7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Quotes</a:t>
            </a:r>
            <a:endParaRPr lang="en-US" sz="1400" dirty="0"/>
          </a:p>
        </p:txBody>
      </p:sp>
      <p:sp>
        <p:nvSpPr>
          <p:cNvPr id="22" name="Left-Right Arrow 21"/>
          <p:cNvSpPr/>
          <p:nvPr/>
        </p:nvSpPr>
        <p:spPr bwMode="auto">
          <a:xfrm rot="20350542">
            <a:off x="5977219" y="2644264"/>
            <a:ext cx="128548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eft-Right Arrow 22"/>
          <p:cNvSpPr/>
          <p:nvPr/>
        </p:nvSpPr>
        <p:spPr bwMode="auto">
          <a:xfrm rot="1665040">
            <a:off x="5953752" y="4677827"/>
            <a:ext cx="1371846" cy="244079"/>
          </a:xfrm>
          <a:prstGeom prst="leftRightArrow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58973" y="35541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346883">
            <a:off x="6152540" y="2355938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Buy/Sell</a:t>
            </a:r>
          </a:p>
        </p:txBody>
      </p:sp>
      <p:sp>
        <p:nvSpPr>
          <p:cNvPr id="26" name="TextBox 25"/>
          <p:cNvSpPr txBox="1"/>
          <p:nvPr/>
        </p:nvSpPr>
        <p:spPr>
          <a:xfrm rot="1730451">
            <a:off x="6089699" y="4830956"/>
            <a:ext cx="934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Buy/Sell</a:t>
            </a:r>
          </a:p>
        </p:txBody>
      </p:sp>
    </p:spTree>
    <p:extLst>
      <p:ext uri="{BB962C8B-B14F-4D97-AF65-F5344CB8AC3E}">
        <p14:creationId xmlns:p14="http://schemas.microsoft.com/office/powerpoint/2010/main" val="12572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SPOMS TEAM</a:t>
            </a:r>
            <a:br>
              <a:rPr lang="en-US" dirty="0" smtClean="0"/>
            </a:b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What is its client?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1351"/>
            <a:r>
              <a:rPr lang="en-US" smtClean="0"/>
              <a:t>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24.5"/>
  <p:tag name="GRIDLEFT" val="45.375"/>
  <p:tag name="GRIDHEIGHT" val="532.625"/>
  <p:tag name="GRIDWIDTH" val="7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IDNAME" val="Background Grid"/>
  <p:tag name="GRIDTOP" val="63.75"/>
  <p:tag name="GRIDLEFT" val="771.625"/>
  <p:tag name="GRIDHEIGHT" val="8.375"/>
  <p:tag name="GRIDWIDTH" val="76.1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dvance"/>
  <p:tag name="LOGOTOP" val="479.5"/>
  <p:tag name="LOGOLEFT" val="634.2768"/>
  <p:tag name="LOGOHEIGHT" val="51.40276"/>
  <p:tag name="LOGOWIDTH" val="133.905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ivate Bank"/>
  <p:tag name="LOGOTOP" val="479.4228"/>
  <p:tag name="LOGOLEFT" val="634.0717"/>
  <p:tag name="LOGOHEIGHT" val="51.49173"/>
  <p:tag name="LOGOWIDTH" val="134.110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Premier"/>
  <p:tag name="LOGOTOP" val="479.4228"/>
  <p:tag name="LOGOLEFT" val="634.3217"/>
  <p:tag name="LOGOHEIGHT" val="51.36669"/>
  <p:tag name="LOGOWIDTH" val="133.860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Trad Chinese)"/>
  <p:tag name="LOGOTOP" val="479.4228"/>
  <p:tag name="LOGOLEFT" val="634.2622"/>
  <p:tag name="LOGOHEIGHT" val="23.77693"/>
  <p:tag name="LOGOWIDTH" val="133.9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 (Sim Chinese)"/>
  <p:tag name="LOGOTOP" val="479.0478"/>
  <p:tag name="LOGOLEFT" val="634.5717"/>
  <p:tag name="LOGOHEIGHT" val="23.99614"/>
  <p:tag name="LOGOWIDTH" val="133.610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Master Brand"/>
  <p:tag name="LOGOTOP" val="479.4228"/>
  <p:tag name="LOGOLEFT" val="634.1822"/>
  <p:tag name="LOGOHEIGHT" val="23.74882"/>
  <p:tag name="LOGOWIDTH" val="13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Insurance"/>
  <p:tag name="LOGOTOP" val="479.4228"/>
  <p:tag name="LOGOLEFT" val="634.2768"/>
  <p:tag name="LOGOHEIGHT" val="51.40276"/>
  <p:tag name="LOGOWIDTH" val="133.905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Trad Chinese)"/>
  <p:tag name="LOGOTOP" val="479.0001"/>
  <p:tag name="LOGOLEFT" val="634.2622"/>
  <p:tag name="LOGOHEIGHT" val="46.73953"/>
  <p:tag name="LOGOWIDTH" val="133.9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 (Sim Chinese)"/>
  <p:tag name="LOGOTOP" val="479.0001"/>
  <p:tag name="LOGOLEFT" val="634.2622"/>
  <p:tag name="LOGOHEIGHT" val="47.43937"/>
  <p:tag name="LOGOWIDTH" val="133.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GBM"/>
  <p:tag name="LOGOTOP" val="479.4228"/>
  <p:tag name="LOGOLEFT" val="634.1968"/>
  <p:tag name="LOGOHEIGHT" val="46.36764"/>
  <p:tag name="LOGOWIDTH" val="133.985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rporate"/>
  <p:tag name="LOGOTOP" val="479.2353"/>
  <p:tag name="LOGOLEFT" val="634.3217"/>
  <p:tag name="LOGOHEIGHT" val="55.2411"/>
  <p:tag name="LOGOWIDTH" val="133.860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Commercial Banking"/>
  <p:tag name="LOGOTOP" val="479.2353"/>
  <p:tag name="LOGOLEFT" val="634.2622"/>
  <p:tag name="LOGOHEIGHT" val="50.17583"/>
  <p:tag name="LOGOWIDTH" val="133.9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Business"/>
  <p:tag name="LOGOTOP" val="479.4376"/>
  <p:tag name="LOGOLEFT" val="634.3217"/>
  <p:tag name="LOGOHEIGHT" val="51.49173"/>
  <p:tag name="LOGOWIDTH" val="133.860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NAME" val="HSBC AMG"/>
  <p:tag name="LOGOTOP" val="479.4228"/>
  <p:tag name="LOGOLEFT" val="634.2622"/>
  <p:tag name="LOGOHEIGHT" val="47.08945"/>
  <p:tag name="LOGOWIDTH" val="133.92"/>
</p:tagLst>
</file>

<file path=ppt/theme/theme1.xml><?xml version="1.0" encoding="utf-8"?>
<a:theme xmlns:a="http://schemas.openxmlformats.org/drawingml/2006/main" name="1_Non-Message Driven">
  <a:themeElements>
    <a:clrScheme name="HSBC Standard">
      <a:dk1>
        <a:srgbClr val="000000"/>
      </a:dk1>
      <a:lt1>
        <a:srgbClr val="FFFFFF"/>
      </a:lt1>
      <a:dk2>
        <a:srgbClr val="FF0000"/>
      </a:dk2>
      <a:lt2>
        <a:srgbClr val="AECEBF"/>
      </a:lt2>
      <a:accent1>
        <a:srgbClr val="7993C1"/>
      </a:accent1>
      <a:accent2>
        <a:srgbClr val="84CAC6"/>
      </a:accent2>
      <a:accent3>
        <a:srgbClr val="62A4D3"/>
      </a:accent3>
      <a:accent4>
        <a:srgbClr val="FABB00"/>
      </a:accent4>
      <a:accent5>
        <a:srgbClr val="FBE700"/>
      </a:accent5>
      <a:accent6>
        <a:srgbClr val="C1D784"/>
      </a:accent6>
      <a:hlink>
        <a:srgbClr val="626469"/>
      </a:hlink>
      <a:folHlink>
        <a:srgbClr val="A6A6A6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Blue">
      <a:srgbClr val="32466B"/>
    </a:custClr>
    <a:custClr name="Powder Blue">
      <a:srgbClr val="C9D4E6"/>
    </a:custClr>
    <a:custClr name="Sky Blue">
      <a:srgbClr val="62A4D3"/>
    </a:custClr>
    <a:custClr name="Amber">
      <a:srgbClr val="FABB00"/>
    </a:custClr>
    <a:custClr name="Cool Grey">
      <a:srgbClr val="626469"/>
    </a:custClr>
    <a:custClr name="Land Green">
      <a:srgbClr val="C1D784"/>
    </a:custClr>
    <a:custClr name="Slate Blue">
      <a:srgbClr val="7993C1"/>
    </a:custClr>
    <a:custClr name="Mid Grey">
      <a:srgbClr val="A6A6A6"/>
    </a:custClr>
    <a:custClr name="Amber Highlight">
      <a:srgbClr val="FFF2CB"/>
    </a:custClr>
    <a:custClr name="Turquoise">
      <a:srgbClr val="84CAC6"/>
    </a:custClr>
    <a:custClr name="Light Grey">
      <a:srgbClr val="F2F2F2"/>
    </a:custClr>
    <a:custClr name="Black">
      <a:srgbClr val="000000"/>
    </a:custClr>
    <a:custClr name="Light Green">
      <a:srgbClr val="CEE2D9"/>
    </a:custClr>
    <a:custClr name="Burgundy">
      <a:srgbClr val="B5121B"/>
    </a:custClr>
    <a:custClr name="Dark Green">
      <a:srgbClr val="008000"/>
    </a:custClr>
    <a:custClr name="HSBC Red">
      <a:srgbClr val="FF0000"/>
    </a:custClr>
    <a:custClr name="Yellow">
      <a:srgbClr val="FBE700"/>
    </a:custClr>
    <a:custClr name="Pink">
      <a:srgbClr val="FFCCCC"/>
    </a:custClr>
    <a:custClr name="Mint">
      <a:srgbClr val="AECEBF"/>
    </a:custClr>
    <a:custClr name="White">
      <a:srgbClr val="FFFFFF"/>
    </a:custClr>
  </a:custClrLst>
</a:theme>
</file>

<file path=ppt/theme/theme2.xml><?xml version="1.0" encoding="utf-8"?>
<a:theme xmlns:a="http://schemas.openxmlformats.org/drawingml/2006/main" name="1_A4 Message Driven HSB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ubmission to Regulator - Taiwan">
  <a:themeElements>
    <a:clrScheme name="A4 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949274352BAF42A3A5D3B183C457A0" ma:contentTypeVersion="0" ma:contentTypeDescription="Create a new document." ma:contentTypeScope="" ma:versionID="6789357485b61dee670190af1185c6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CA6572-8340-4C9E-970A-A42E8B6867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7115A1-D1C1-4CB9-986F-D2574F422D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0BA6254-EDBC-4140-A286-35BF8CA83415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19497</TotalTime>
  <Words>142</Words>
  <Application>Microsoft Office PowerPoint</Application>
  <PresentationFormat>On-screen Show (4:3)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SimHei</vt:lpstr>
      <vt:lpstr>Arial</vt:lpstr>
      <vt:lpstr>Calibri</vt:lpstr>
      <vt:lpstr>Symbol</vt:lpstr>
      <vt:lpstr>Times New Roman</vt:lpstr>
      <vt:lpstr>1_Non-Message Driven</vt:lpstr>
      <vt:lpstr>1_A4 Message Driven HSBC</vt:lpstr>
      <vt:lpstr>Submission to Regulator - Taiwan</vt:lpstr>
      <vt:lpstr>Fixed Income Student Intern Report</vt:lpstr>
      <vt:lpstr>Agenda What am I going to say?</vt:lpstr>
      <vt:lpstr>Agenda What am I going to say?</vt:lpstr>
      <vt:lpstr>Hierarchy Who am I?</vt:lpstr>
      <vt:lpstr>Hierarchy Who am I?</vt:lpstr>
      <vt:lpstr>Hierarchy Who am I?</vt:lpstr>
      <vt:lpstr>SPOMS TEAM How does it work?</vt:lpstr>
      <vt:lpstr>SPOMS TEAM What is its client?</vt:lpstr>
      <vt:lpstr>PowerPoint Presentation</vt:lpstr>
      <vt:lpstr>Projects What’s next?</vt:lpstr>
      <vt:lpstr>PowerPoint Presentation</vt:lpstr>
    </vt:vector>
  </TitlesOfParts>
  <Company>HSBC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Ravinkumar Mahendrabhai Naik</dc:creator>
  <cp:keywords>RESTRICTED</cp:keywords>
  <dc:description>RESTRICTED</dc:description>
  <cp:lastModifiedBy>rick.k.s.hui@noexternalmail.hsbc.com</cp:lastModifiedBy>
  <cp:revision>259</cp:revision>
  <dcterms:created xsi:type="dcterms:W3CDTF">2016-08-11T11:01:44Z</dcterms:created>
  <dcterms:modified xsi:type="dcterms:W3CDTF">2017-04-24T02:36:58Z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CLARESTRI</vt:lpwstr>
  </property>
  <property fmtid="{D5CDD505-2E9C-101B-9397-08002B2CF9AE}" pid="6" name="ContentTypeId">
    <vt:lpwstr>0x0101006E949274352BAF42A3A5D3B183C457A0</vt:lpwstr>
  </property>
</Properties>
</file>