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dioma.co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lank">
    <p:bg>
      <p:bgPr>
        <a:solidFill>
          <a:srgbClr val="002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1747379" y="9385990"/>
            <a:ext cx="1082789" cy="2319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algn="l">
              <a:defRPr sz="1200" b="1">
                <a:solidFill>
                  <a:srgbClr val="A1ADE7"/>
                </a:solid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r>
              <a:rPr>
                <a:hlinkClick r:id="rId2"/>
              </a:rPr>
              <a:t>ADIOMA.COM</a:t>
            </a:r>
          </a:p>
        </p:txBody>
      </p:sp>
      <p:sp>
        <p:nvSpPr>
          <p:cNvPr id="12" name="Shape 12"/>
          <p:cNvSpPr/>
          <p:nvPr/>
        </p:nvSpPr>
        <p:spPr>
          <a:xfrm>
            <a:off x="10865344" y="9385990"/>
            <a:ext cx="943143" cy="2319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>
              <a:defRPr sz="1200">
                <a:solidFill>
                  <a:srgbClr val="A1ADE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Template by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</p:spPr>
        <p:txBody>
          <a:bodyPr lIns="27093" tIns="27093" rIns="27093" bIns="27093"/>
          <a:lstStyle>
            <a:lvl1pPr algn="ctr" defTabSz="587022">
              <a:lnSpc>
                <a:spcPct val="100000"/>
              </a:lnSpc>
              <a:tabLst/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</p:spPr>
        <p:txBody>
          <a:bodyPr lIns="27093" tIns="27093" rIns="27093" bIns="27093"/>
          <a:lstStyle>
            <a:lvl1pPr algn="ctr" defTabSz="587022">
              <a:lnSpc>
                <a:spcPct val="100000"/>
              </a:lnSpc>
              <a:tabLst/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652288" y="389324"/>
            <a:ext cx="11706371" cy="16269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52288" y="2282670"/>
            <a:ext cx="11706371" cy="643819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52288" y="389324"/>
            <a:ext cx="11704322" cy="162491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52288" y="2282670"/>
            <a:ext cx="11704322" cy="643614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9332173" y="8888889"/>
            <a:ext cx="323479" cy="321061"/>
          </a:xfrm>
          <a:prstGeom prst="rect">
            <a:avLst/>
          </a:prstGeom>
        </p:spPr>
        <p:txBody>
          <a:bodyPr/>
          <a:lstStyle>
            <a:lvl1pPr algn="l"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13755" y="4063317"/>
            <a:ext cx="11706370" cy="16269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64422" y="1232803"/>
            <a:ext cx="11706370" cy="64381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19407" y="8888889"/>
            <a:ext cx="241301" cy="256990"/>
          </a:xfrm>
          <a:prstGeom prst="rect">
            <a:avLst/>
          </a:prstGeom>
          <a:ln w="3175">
            <a:miter lim="400000"/>
          </a:ln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927100" algn="l"/>
                <a:tab pos="1866900" algn="l"/>
                <a:tab pos="2794000" algn="l"/>
              </a:tabLst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42600" marR="0" indent="-442600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42600" marR="0" indent="145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442600" marR="0" indent="4717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442600" marR="0" indent="9289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442600" marR="0" indent="13861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442600" marR="0" indent="18433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442600" marR="0" indent="23005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442600" marR="0" indent="27577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42600" marR="0" indent="3214999" algn="l" defTabSz="590133" latinLnBrk="0">
        <a:lnSpc>
          <a:spcPct val="930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590133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927100" algn="l"/>
          <a:tab pos="1866900" algn="l"/>
          <a:tab pos="2794000" algn="l"/>
        </a:tabLst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diom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9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dioma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dioma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13548" y="-10161"/>
            <a:ext cx="13031896" cy="9753601"/>
          </a:xfrm>
          <a:prstGeom prst="rect">
            <a:avLst/>
          </a:prstGeom>
          <a:gradFill>
            <a:gsLst>
              <a:gs pos="0">
                <a:srgbClr val="00243D"/>
              </a:gs>
              <a:gs pos="100000">
                <a:srgbClr val="C87C8C"/>
              </a:gs>
            </a:gsLst>
            <a:lin ang="5400000"/>
          </a:gradFill>
          <a:ln w="3175">
            <a:miter lim="400000"/>
          </a:ln>
        </p:spPr>
        <p:txBody>
          <a:bodyPr lIns="27093" tIns="27093" rIns="27093" bIns="27093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258896" y="2577344"/>
            <a:ext cx="10487008" cy="2975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>
              <a:defRPr sz="96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PRESENTATION</a:t>
            </a:r>
          </a:p>
          <a:p>
            <a:pPr>
              <a:defRPr sz="96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TEMPLATES</a:t>
            </a:r>
          </a:p>
        </p:txBody>
      </p:sp>
      <p:sp>
        <p:nvSpPr>
          <p:cNvPr id="56" name="Shape 56"/>
          <p:cNvSpPr/>
          <p:nvPr/>
        </p:nvSpPr>
        <p:spPr>
          <a:xfrm>
            <a:off x="2885486" y="6429021"/>
            <a:ext cx="7233828" cy="11966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>
              <a:spcBef>
                <a:spcPts val="4100"/>
              </a:spcBef>
              <a:defRPr sz="2000">
                <a:solidFill>
                  <a:srgbClr val="FEFC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designed by Adioma, the infographic maker</a:t>
            </a:r>
          </a:p>
          <a:p>
            <a:pPr>
              <a:spcBef>
                <a:spcPts val="4100"/>
              </a:spcBef>
              <a:defRPr sz="2000">
                <a:solidFill>
                  <a:srgbClr val="FEFC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 more icons and templates visit </a:t>
            </a:r>
            <a:r>
              <a:rPr u="sng">
                <a:hlinkClick r:id="rId2"/>
              </a:rPr>
              <a:t>adioma.com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/>
          <p:nvPr/>
        </p:nvSpPr>
        <p:spPr>
          <a:xfrm>
            <a:off x="7285146" y="2684289"/>
            <a:ext cx="2612108" cy="2495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9850589" y="2637160"/>
            <a:ext cx="93796" cy="9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875"/>
                  <a:pt x="21281" y="14471"/>
                  <a:pt x="20217" y="16280"/>
                </a:cubicBezTo>
                <a:cubicBezTo>
                  <a:pt x="19259" y="17982"/>
                  <a:pt x="18089" y="19153"/>
                  <a:pt x="16280" y="20217"/>
                </a:cubicBezTo>
                <a:cubicBezTo>
                  <a:pt x="14577" y="21174"/>
                  <a:pt x="12875" y="21600"/>
                  <a:pt x="10853" y="21600"/>
                </a:cubicBezTo>
                <a:cubicBezTo>
                  <a:pt x="8938" y="21600"/>
                  <a:pt x="7129" y="21174"/>
                  <a:pt x="5427" y="20217"/>
                </a:cubicBezTo>
                <a:cubicBezTo>
                  <a:pt x="3724" y="19153"/>
                  <a:pt x="2554" y="17982"/>
                  <a:pt x="1490" y="16280"/>
                </a:cubicBezTo>
                <a:cubicBezTo>
                  <a:pt x="532" y="14471"/>
                  <a:pt x="0" y="12875"/>
                  <a:pt x="0" y="10853"/>
                </a:cubicBezTo>
                <a:cubicBezTo>
                  <a:pt x="0" y="8832"/>
                  <a:pt x="532" y="7129"/>
                  <a:pt x="1490" y="5427"/>
                </a:cubicBezTo>
                <a:cubicBezTo>
                  <a:pt x="2554" y="3724"/>
                  <a:pt x="3724" y="2447"/>
                  <a:pt x="5427" y="1490"/>
                </a:cubicBezTo>
                <a:cubicBezTo>
                  <a:pt x="7129" y="532"/>
                  <a:pt x="8832" y="0"/>
                  <a:pt x="10853" y="0"/>
                </a:cubicBezTo>
                <a:cubicBezTo>
                  <a:pt x="12768" y="0"/>
                  <a:pt x="14577" y="532"/>
                  <a:pt x="16280" y="1490"/>
                </a:cubicBezTo>
                <a:cubicBezTo>
                  <a:pt x="18089" y="2447"/>
                  <a:pt x="19259" y="3724"/>
                  <a:pt x="20217" y="5427"/>
                </a:cubicBezTo>
                <a:cubicBezTo>
                  <a:pt x="21281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0" name="Shape 1020"/>
          <p:cNvSpPr/>
          <p:nvPr/>
        </p:nvSpPr>
        <p:spPr>
          <a:xfrm>
            <a:off x="7285146" y="3397367"/>
            <a:ext cx="2612108" cy="178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9850589" y="3350238"/>
            <a:ext cx="93796" cy="9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7"/>
                </a:moveTo>
                <a:cubicBezTo>
                  <a:pt x="21600" y="12768"/>
                  <a:pt x="21281" y="14471"/>
                  <a:pt x="20217" y="16173"/>
                </a:cubicBezTo>
                <a:cubicBezTo>
                  <a:pt x="19259" y="17876"/>
                  <a:pt x="18089" y="19046"/>
                  <a:pt x="16280" y="20110"/>
                </a:cubicBezTo>
                <a:cubicBezTo>
                  <a:pt x="14577" y="21068"/>
                  <a:pt x="12875" y="21600"/>
                  <a:pt x="10853" y="21600"/>
                </a:cubicBezTo>
                <a:cubicBezTo>
                  <a:pt x="8938" y="21600"/>
                  <a:pt x="7129" y="21068"/>
                  <a:pt x="5427" y="20110"/>
                </a:cubicBezTo>
                <a:cubicBezTo>
                  <a:pt x="3724" y="19046"/>
                  <a:pt x="2554" y="17876"/>
                  <a:pt x="1490" y="16173"/>
                </a:cubicBezTo>
                <a:cubicBezTo>
                  <a:pt x="532" y="14471"/>
                  <a:pt x="0" y="12662"/>
                  <a:pt x="0" y="10747"/>
                </a:cubicBezTo>
                <a:cubicBezTo>
                  <a:pt x="0" y="8725"/>
                  <a:pt x="532" y="7023"/>
                  <a:pt x="1490" y="5320"/>
                </a:cubicBezTo>
                <a:cubicBezTo>
                  <a:pt x="2554" y="3511"/>
                  <a:pt x="3724" y="2341"/>
                  <a:pt x="5427" y="1383"/>
                </a:cubicBezTo>
                <a:cubicBezTo>
                  <a:pt x="7129" y="319"/>
                  <a:pt x="8832" y="0"/>
                  <a:pt x="10853" y="0"/>
                </a:cubicBezTo>
                <a:cubicBezTo>
                  <a:pt x="12768" y="0"/>
                  <a:pt x="14577" y="319"/>
                  <a:pt x="16280" y="1383"/>
                </a:cubicBezTo>
                <a:cubicBezTo>
                  <a:pt x="18089" y="2341"/>
                  <a:pt x="19259" y="3511"/>
                  <a:pt x="20217" y="5320"/>
                </a:cubicBezTo>
                <a:cubicBezTo>
                  <a:pt x="21281" y="7023"/>
                  <a:pt x="21600" y="8832"/>
                  <a:pt x="21600" y="1074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2" name="Shape 1022"/>
          <p:cNvSpPr/>
          <p:nvPr/>
        </p:nvSpPr>
        <p:spPr>
          <a:xfrm>
            <a:off x="7285146" y="4108396"/>
            <a:ext cx="2612108" cy="1069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9850589" y="4061267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768"/>
                  <a:pt x="21281" y="14365"/>
                  <a:pt x="20217" y="16173"/>
                </a:cubicBezTo>
                <a:cubicBezTo>
                  <a:pt x="19259" y="17876"/>
                  <a:pt x="18089" y="19153"/>
                  <a:pt x="16280" y="20217"/>
                </a:cubicBezTo>
                <a:cubicBezTo>
                  <a:pt x="14577" y="21174"/>
                  <a:pt x="12875" y="21600"/>
                  <a:pt x="10853" y="21600"/>
                </a:cubicBezTo>
                <a:cubicBezTo>
                  <a:pt x="8938" y="21600"/>
                  <a:pt x="7129" y="21174"/>
                  <a:pt x="5427" y="20217"/>
                </a:cubicBezTo>
                <a:cubicBezTo>
                  <a:pt x="3724" y="19153"/>
                  <a:pt x="2554" y="17876"/>
                  <a:pt x="1490" y="16173"/>
                </a:cubicBezTo>
                <a:cubicBezTo>
                  <a:pt x="532" y="14365"/>
                  <a:pt x="0" y="12768"/>
                  <a:pt x="0" y="10853"/>
                </a:cubicBezTo>
                <a:cubicBezTo>
                  <a:pt x="0" y="8832"/>
                  <a:pt x="532" y="7129"/>
                  <a:pt x="1490" y="5427"/>
                </a:cubicBezTo>
                <a:cubicBezTo>
                  <a:pt x="2554" y="3724"/>
                  <a:pt x="3724" y="2447"/>
                  <a:pt x="5427" y="1490"/>
                </a:cubicBezTo>
                <a:cubicBezTo>
                  <a:pt x="7129" y="426"/>
                  <a:pt x="8832" y="0"/>
                  <a:pt x="10853" y="0"/>
                </a:cubicBezTo>
                <a:cubicBezTo>
                  <a:pt x="12768" y="0"/>
                  <a:pt x="14577" y="426"/>
                  <a:pt x="16280" y="1490"/>
                </a:cubicBezTo>
                <a:cubicBezTo>
                  <a:pt x="18089" y="2447"/>
                  <a:pt x="19259" y="3724"/>
                  <a:pt x="20217" y="5427"/>
                </a:cubicBezTo>
                <a:cubicBezTo>
                  <a:pt x="21281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7285146" y="4821475"/>
            <a:ext cx="2612108" cy="356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9850589" y="4774346"/>
            <a:ext cx="93796" cy="9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875"/>
                  <a:pt x="21281" y="14471"/>
                  <a:pt x="20217" y="16280"/>
                </a:cubicBezTo>
                <a:cubicBezTo>
                  <a:pt x="19259" y="17982"/>
                  <a:pt x="18089" y="19153"/>
                  <a:pt x="16280" y="20217"/>
                </a:cubicBezTo>
                <a:cubicBezTo>
                  <a:pt x="14577" y="21174"/>
                  <a:pt x="12875" y="21600"/>
                  <a:pt x="10853" y="21600"/>
                </a:cubicBezTo>
                <a:cubicBezTo>
                  <a:pt x="8938" y="21600"/>
                  <a:pt x="7129" y="21174"/>
                  <a:pt x="5427" y="20217"/>
                </a:cubicBezTo>
                <a:cubicBezTo>
                  <a:pt x="3724" y="19153"/>
                  <a:pt x="2554" y="17982"/>
                  <a:pt x="1490" y="16280"/>
                </a:cubicBezTo>
                <a:cubicBezTo>
                  <a:pt x="532" y="14471"/>
                  <a:pt x="0" y="12875"/>
                  <a:pt x="0" y="10853"/>
                </a:cubicBezTo>
                <a:cubicBezTo>
                  <a:pt x="0" y="8832"/>
                  <a:pt x="532" y="7129"/>
                  <a:pt x="1490" y="5427"/>
                </a:cubicBezTo>
                <a:cubicBezTo>
                  <a:pt x="2554" y="3724"/>
                  <a:pt x="3724" y="2447"/>
                  <a:pt x="5427" y="1490"/>
                </a:cubicBezTo>
                <a:cubicBezTo>
                  <a:pt x="7129" y="426"/>
                  <a:pt x="8832" y="0"/>
                  <a:pt x="10853" y="0"/>
                </a:cubicBezTo>
                <a:cubicBezTo>
                  <a:pt x="12768" y="0"/>
                  <a:pt x="14577" y="426"/>
                  <a:pt x="16280" y="1490"/>
                </a:cubicBezTo>
                <a:cubicBezTo>
                  <a:pt x="18089" y="2447"/>
                  <a:pt x="19259" y="3724"/>
                  <a:pt x="20217" y="5427"/>
                </a:cubicBezTo>
                <a:cubicBezTo>
                  <a:pt x="21281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7285146" y="5178014"/>
            <a:ext cx="2612108" cy="356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9850589" y="5487424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7"/>
                </a:moveTo>
                <a:cubicBezTo>
                  <a:pt x="21600" y="12768"/>
                  <a:pt x="21281" y="14471"/>
                  <a:pt x="20217" y="16173"/>
                </a:cubicBezTo>
                <a:cubicBezTo>
                  <a:pt x="19259" y="17876"/>
                  <a:pt x="18089" y="19153"/>
                  <a:pt x="16280" y="20110"/>
                </a:cubicBezTo>
                <a:cubicBezTo>
                  <a:pt x="14577" y="21174"/>
                  <a:pt x="12875" y="21600"/>
                  <a:pt x="10853" y="21600"/>
                </a:cubicBezTo>
                <a:cubicBezTo>
                  <a:pt x="8938" y="21600"/>
                  <a:pt x="7129" y="21174"/>
                  <a:pt x="5427" y="20110"/>
                </a:cubicBezTo>
                <a:cubicBezTo>
                  <a:pt x="3724" y="19153"/>
                  <a:pt x="2554" y="17876"/>
                  <a:pt x="1490" y="16173"/>
                </a:cubicBezTo>
                <a:cubicBezTo>
                  <a:pt x="532" y="14471"/>
                  <a:pt x="0" y="12768"/>
                  <a:pt x="0" y="10747"/>
                </a:cubicBezTo>
                <a:cubicBezTo>
                  <a:pt x="0" y="8725"/>
                  <a:pt x="532" y="7129"/>
                  <a:pt x="1490" y="5320"/>
                </a:cubicBezTo>
                <a:cubicBezTo>
                  <a:pt x="2554" y="3618"/>
                  <a:pt x="3724" y="2447"/>
                  <a:pt x="5427" y="1383"/>
                </a:cubicBezTo>
                <a:cubicBezTo>
                  <a:pt x="7129" y="426"/>
                  <a:pt x="8832" y="0"/>
                  <a:pt x="10853" y="0"/>
                </a:cubicBezTo>
                <a:cubicBezTo>
                  <a:pt x="12768" y="0"/>
                  <a:pt x="14577" y="426"/>
                  <a:pt x="16280" y="1383"/>
                </a:cubicBezTo>
                <a:cubicBezTo>
                  <a:pt x="18089" y="2447"/>
                  <a:pt x="19259" y="3618"/>
                  <a:pt x="20217" y="5320"/>
                </a:cubicBezTo>
                <a:cubicBezTo>
                  <a:pt x="21281" y="7129"/>
                  <a:pt x="21600" y="8725"/>
                  <a:pt x="21600" y="1074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7285146" y="5178014"/>
            <a:ext cx="2612108" cy="1069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9850589" y="6198453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768"/>
                  <a:pt x="21281" y="14471"/>
                  <a:pt x="20217" y="16173"/>
                </a:cubicBezTo>
                <a:cubicBezTo>
                  <a:pt x="19259" y="17982"/>
                  <a:pt x="18089" y="19259"/>
                  <a:pt x="16280" y="20217"/>
                </a:cubicBezTo>
                <a:cubicBezTo>
                  <a:pt x="14577" y="21281"/>
                  <a:pt x="12875" y="21600"/>
                  <a:pt x="10853" y="21600"/>
                </a:cubicBezTo>
                <a:cubicBezTo>
                  <a:pt x="8938" y="21600"/>
                  <a:pt x="7129" y="21281"/>
                  <a:pt x="5427" y="20217"/>
                </a:cubicBezTo>
                <a:cubicBezTo>
                  <a:pt x="3724" y="19259"/>
                  <a:pt x="2554" y="17982"/>
                  <a:pt x="1490" y="16173"/>
                </a:cubicBezTo>
                <a:cubicBezTo>
                  <a:pt x="532" y="14471"/>
                  <a:pt x="0" y="12875"/>
                  <a:pt x="0" y="10853"/>
                </a:cubicBezTo>
                <a:cubicBezTo>
                  <a:pt x="0" y="8938"/>
                  <a:pt x="532" y="7129"/>
                  <a:pt x="1490" y="5427"/>
                </a:cubicBezTo>
                <a:cubicBezTo>
                  <a:pt x="2554" y="3724"/>
                  <a:pt x="3724" y="2554"/>
                  <a:pt x="5427" y="1490"/>
                </a:cubicBezTo>
                <a:cubicBezTo>
                  <a:pt x="7129" y="532"/>
                  <a:pt x="8832" y="0"/>
                  <a:pt x="10853" y="0"/>
                </a:cubicBezTo>
                <a:cubicBezTo>
                  <a:pt x="12768" y="0"/>
                  <a:pt x="14577" y="532"/>
                  <a:pt x="16280" y="1490"/>
                </a:cubicBezTo>
                <a:cubicBezTo>
                  <a:pt x="18089" y="2554"/>
                  <a:pt x="19259" y="3724"/>
                  <a:pt x="20217" y="5427"/>
                </a:cubicBezTo>
                <a:cubicBezTo>
                  <a:pt x="21281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7285146" y="5178014"/>
            <a:ext cx="2612108" cy="178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9850589" y="6911532"/>
            <a:ext cx="93796" cy="9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768"/>
                  <a:pt x="21281" y="14577"/>
                  <a:pt x="20217" y="16280"/>
                </a:cubicBezTo>
                <a:cubicBezTo>
                  <a:pt x="19259" y="18089"/>
                  <a:pt x="18089" y="19259"/>
                  <a:pt x="16280" y="20217"/>
                </a:cubicBezTo>
                <a:cubicBezTo>
                  <a:pt x="14577" y="21281"/>
                  <a:pt x="12875" y="21600"/>
                  <a:pt x="10853" y="21600"/>
                </a:cubicBezTo>
                <a:cubicBezTo>
                  <a:pt x="8938" y="21600"/>
                  <a:pt x="7129" y="21281"/>
                  <a:pt x="5427" y="20217"/>
                </a:cubicBezTo>
                <a:cubicBezTo>
                  <a:pt x="3724" y="19259"/>
                  <a:pt x="2554" y="18089"/>
                  <a:pt x="1490" y="16280"/>
                </a:cubicBezTo>
                <a:cubicBezTo>
                  <a:pt x="532" y="14577"/>
                  <a:pt x="0" y="12875"/>
                  <a:pt x="0" y="10853"/>
                </a:cubicBezTo>
                <a:cubicBezTo>
                  <a:pt x="0" y="8938"/>
                  <a:pt x="532" y="7129"/>
                  <a:pt x="1490" y="5427"/>
                </a:cubicBezTo>
                <a:cubicBezTo>
                  <a:pt x="2554" y="3724"/>
                  <a:pt x="3724" y="2554"/>
                  <a:pt x="5427" y="1490"/>
                </a:cubicBezTo>
                <a:cubicBezTo>
                  <a:pt x="7129" y="532"/>
                  <a:pt x="8832" y="0"/>
                  <a:pt x="10853" y="0"/>
                </a:cubicBezTo>
                <a:cubicBezTo>
                  <a:pt x="12768" y="0"/>
                  <a:pt x="14577" y="532"/>
                  <a:pt x="16280" y="1490"/>
                </a:cubicBezTo>
                <a:cubicBezTo>
                  <a:pt x="18089" y="2554"/>
                  <a:pt x="19259" y="3724"/>
                  <a:pt x="20217" y="5427"/>
                </a:cubicBezTo>
                <a:cubicBezTo>
                  <a:pt x="21281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7285146" y="5178014"/>
            <a:ext cx="2612108" cy="2493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9850589" y="7624610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7"/>
                </a:moveTo>
                <a:cubicBezTo>
                  <a:pt x="21600" y="12768"/>
                  <a:pt x="21281" y="14471"/>
                  <a:pt x="20217" y="16173"/>
                </a:cubicBezTo>
                <a:cubicBezTo>
                  <a:pt x="19259" y="17876"/>
                  <a:pt x="18089" y="19153"/>
                  <a:pt x="16280" y="20110"/>
                </a:cubicBezTo>
                <a:cubicBezTo>
                  <a:pt x="14577" y="21068"/>
                  <a:pt x="12875" y="21600"/>
                  <a:pt x="10853" y="21600"/>
                </a:cubicBezTo>
                <a:cubicBezTo>
                  <a:pt x="8938" y="21600"/>
                  <a:pt x="7129" y="21068"/>
                  <a:pt x="5427" y="20110"/>
                </a:cubicBezTo>
                <a:cubicBezTo>
                  <a:pt x="3724" y="19153"/>
                  <a:pt x="2554" y="17876"/>
                  <a:pt x="1490" y="16173"/>
                </a:cubicBezTo>
                <a:cubicBezTo>
                  <a:pt x="532" y="14471"/>
                  <a:pt x="0" y="12768"/>
                  <a:pt x="0" y="10747"/>
                </a:cubicBezTo>
                <a:cubicBezTo>
                  <a:pt x="0" y="8725"/>
                  <a:pt x="532" y="7129"/>
                  <a:pt x="1490" y="5320"/>
                </a:cubicBezTo>
                <a:cubicBezTo>
                  <a:pt x="2554" y="3618"/>
                  <a:pt x="3724" y="2447"/>
                  <a:pt x="5427" y="1383"/>
                </a:cubicBezTo>
                <a:cubicBezTo>
                  <a:pt x="7129" y="426"/>
                  <a:pt x="8832" y="0"/>
                  <a:pt x="10853" y="0"/>
                </a:cubicBezTo>
                <a:cubicBezTo>
                  <a:pt x="12768" y="0"/>
                  <a:pt x="14577" y="426"/>
                  <a:pt x="16280" y="1383"/>
                </a:cubicBezTo>
                <a:cubicBezTo>
                  <a:pt x="18089" y="2447"/>
                  <a:pt x="19259" y="3618"/>
                  <a:pt x="20217" y="5320"/>
                </a:cubicBezTo>
                <a:cubicBezTo>
                  <a:pt x="21281" y="7129"/>
                  <a:pt x="21600" y="8725"/>
                  <a:pt x="21600" y="1074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7178595" y="5073511"/>
            <a:ext cx="210590" cy="20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8"/>
                </a:moveTo>
                <a:cubicBezTo>
                  <a:pt x="21600" y="12768"/>
                  <a:pt x="21170" y="14448"/>
                  <a:pt x="20166" y="16176"/>
                </a:cubicBezTo>
                <a:cubicBezTo>
                  <a:pt x="19211" y="17904"/>
                  <a:pt x="17920" y="19152"/>
                  <a:pt x="16200" y="20160"/>
                </a:cubicBezTo>
                <a:cubicBezTo>
                  <a:pt x="14480" y="21168"/>
                  <a:pt x="12807" y="21600"/>
                  <a:pt x="10800" y="21600"/>
                </a:cubicBezTo>
                <a:cubicBezTo>
                  <a:pt x="8793" y="21600"/>
                  <a:pt x="7120" y="21168"/>
                  <a:pt x="5400" y="20160"/>
                </a:cubicBezTo>
                <a:cubicBezTo>
                  <a:pt x="3680" y="19152"/>
                  <a:pt x="2485" y="17904"/>
                  <a:pt x="1481" y="16176"/>
                </a:cubicBezTo>
                <a:cubicBezTo>
                  <a:pt x="526" y="14448"/>
                  <a:pt x="0" y="12816"/>
                  <a:pt x="0" y="10848"/>
                </a:cubicBezTo>
                <a:cubicBezTo>
                  <a:pt x="0" y="8832"/>
                  <a:pt x="526" y="7152"/>
                  <a:pt x="1481" y="5424"/>
                </a:cubicBezTo>
                <a:cubicBezTo>
                  <a:pt x="2485" y="3696"/>
                  <a:pt x="3680" y="2448"/>
                  <a:pt x="5400" y="1440"/>
                </a:cubicBezTo>
                <a:cubicBezTo>
                  <a:pt x="7120" y="432"/>
                  <a:pt x="8793" y="0"/>
                  <a:pt x="10800" y="0"/>
                </a:cubicBezTo>
                <a:cubicBezTo>
                  <a:pt x="12807" y="0"/>
                  <a:pt x="14480" y="432"/>
                  <a:pt x="16200" y="1440"/>
                </a:cubicBezTo>
                <a:cubicBezTo>
                  <a:pt x="17920" y="2448"/>
                  <a:pt x="19211" y="3696"/>
                  <a:pt x="20166" y="5424"/>
                </a:cubicBezTo>
                <a:cubicBezTo>
                  <a:pt x="21170" y="7152"/>
                  <a:pt x="21600" y="8832"/>
                  <a:pt x="21600" y="10848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3305842" y="2665847"/>
            <a:ext cx="2612108" cy="2493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3258713" y="2618718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768"/>
                  <a:pt x="21174" y="14471"/>
                  <a:pt x="20217" y="16173"/>
                </a:cubicBezTo>
                <a:cubicBezTo>
                  <a:pt x="19153" y="17876"/>
                  <a:pt x="17982" y="19046"/>
                  <a:pt x="16280" y="20110"/>
                </a:cubicBezTo>
                <a:cubicBezTo>
                  <a:pt x="14471" y="21068"/>
                  <a:pt x="12768" y="21600"/>
                  <a:pt x="10853" y="21600"/>
                </a:cubicBezTo>
                <a:cubicBezTo>
                  <a:pt x="8832" y="21600"/>
                  <a:pt x="7129" y="21068"/>
                  <a:pt x="5427" y="20110"/>
                </a:cubicBezTo>
                <a:cubicBezTo>
                  <a:pt x="3724" y="19046"/>
                  <a:pt x="2447" y="17876"/>
                  <a:pt x="1490" y="16173"/>
                </a:cubicBezTo>
                <a:cubicBezTo>
                  <a:pt x="426" y="14471"/>
                  <a:pt x="0" y="12768"/>
                  <a:pt x="0" y="10853"/>
                </a:cubicBezTo>
                <a:cubicBezTo>
                  <a:pt x="0" y="8832"/>
                  <a:pt x="426" y="7129"/>
                  <a:pt x="1490" y="5427"/>
                </a:cubicBezTo>
                <a:cubicBezTo>
                  <a:pt x="2447" y="3724"/>
                  <a:pt x="3724" y="2447"/>
                  <a:pt x="5427" y="1490"/>
                </a:cubicBezTo>
                <a:cubicBezTo>
                  <a:pt x="7129" y="426"/>
                  <a:pt x="8832" y="0"/>
                  <a:pt x="10853" y="0"/>
                </a:cubicBezTo>
                <a:cubicBezTo>
                  <a:pt x="12768" y="0"/>
                  <a:pt x="14471" y="426"/>
                  <a:pt x="16280" y="1490"/>
                </a:cubicBezTo>
                <a:cubicBezTo>
                  <a:pt x="17982" y="2447"/>
                  <a:pt x="19153" y="3724"/>
                  <a:pt x="20217" y="5427"/>
                </a:cubicBezTo>
                <a:cubicBezTo>
                  <a:pt x="21174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3305842" y="3376876"/>
            <a:ext cx="2612108" cy="178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3258713" y="3329747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875"/>
                  <a:pt x="21174" y="14471"/>
                  <a:pt x="20217" y="16280"/>
                </a:cubicBezTo>
                <a:cubicBezTo>
                  <a:pt x="19153" y="17982"/>
                  <a:pt x="17982" y="19259"/>
                  <a:pt x="16280" y="20217"/>
                </a:cubicBezTo>
                <a:cubicBezTo>
                  <a:pt x="14471" y="21174"/>
                  <a:pt x="12768" y="21600"/>
                  <a:pt x="10853" y="21600"/>
                </a:cubicBezTo>
                <a:cubicBezTo>
                  <a:pt x="8832" y="21600"/>
                  <a:pt x="7129" y="21174"/>
                  <a:pt x="5427" y="20217"/>
                </a:cubicBezTo>
                <a:cubicBezTo>
                  <a:pt x="3724" y="19259"/>
                  <a:pt x="2447" y="17982"/>
                  <a:pt x="1490" y="16280"/>
                </a:cubicBezTo>
                <a:cubicBezTo>
                  <a:pt x="426" y="14471"/>
                  <a:pt x="0" y="12875"/>
                  <a:pt x="0" y="10853"/>
                </a:cubicBezTo>
                <a:cubicBezTo>
                  <a:pt x="0" y="8832"/>
                  <a:pt x="426" y="7129"/>
                  <a:pt x="1490" y="5427"/>
                </a:cubicBezTo>
                <a:cubicBezTo>
                  <a:pt x="2447" y="3724"/>
                  <a:pt x="3724" y="2447"/>
                  <a:pt x="5427" y="1490"/>
                </a:cubicBezTo>
                <a:cubicBezTo>
                  <a:pt x="7129" y="532"/>
                  <a:pt x="8832" y="0"/>
                  <a:pt x="10853" y="0"/>
                </a:cubicBezTo>
                <a:cubicBezTo>
                  <a:pt x="12768" y="0"/>
                  <a:pt x="14471" y="532"/>
                  <a:pt x="16280" y="1490"/>
                </a:cubicBezTo>
                <a:cubicBezTo>
                  <a:pt x="17982" y="2447"/>
                  <a:pt x="19153" y="3724"/>
                  <a:pt x="20217" y="5427"/>
                </a:cubicBezTo>
                <a:cubicBezTo>
                  <a:pt x="21174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3305842" y="4089955"/>
            <a:ext cx="2612108" cy="1069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3258713" y="4042826"/>
            <a:ext cx="93796" cy="93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12"/>
                  <a:pt x="21174" y="14506"/>
                  <a:pt x="20217" y="16200"/>
                </a:cubicBezTo>
                <a:cubicBezTo>
                  <a:pt x="19153" y="17894"/>
                  <a:pt x="17982" y="19165"/>
                  <a:pt x="16280" y="20118"/>
                </a:cubicBezTo>
                <a:cubicBezTo>
                  <a:pt x="14471" y="21071"/>
                  <a:pt x="12768" y="21600"/>
                  <a:pt x="10853" y="21600"/>
                </a:cubicBezTo>
                <a:cubicBezTo>
                  <a:pt x="8832" y="21600"/>
                  <a:pt x="7129" y="21071"/>
                  <a:pt x="5427" y="20118"/>
                </a:cubicBezTo>
                <a:cubicBezTo>
                  <a:pt x="3724" y="19165"/>
                  <a:pt x="2447" y="17894"/>
                  <a:pt x="1490" y="16200"/>
                </a:cubicBezTo>
                <a:cubicBezTo>
                  <a:pt x="426" y="14506"/>
                  <a:pt x="0" y="12812"/>
                  <a:pt x="0" y="10800"/>
                </a:cubicBezTo>
                <a:cubicBezTo>
                  <a:pt x="0" y="8788"/>
                  <a:pt x="426" y="7094"/>
                  <a:pt x="1490" y="5400"/>
                </a:cubicBezTo>
                <a:cubicBezTo>
                  <a:pt x="2447" y="3706"/>
                  <a:pt x="3724" y="2435"/>
                  <a:pt x="5427" y="1482"/>
                </a:cubicBezTo>
                <a:cubicBezTo>
                  <a:pt x="7129" y="529"/>
                  <a:pt x="8832" y="0"/>
                  <a:pt x="10853" y="0"/>
                </a:cubicBezTo>
                <a:cubicBezTo>
                  <a:pt x="12768" y="0"/>
                  <a:pt x="14471" y="529"/>
                  <a:pt x="16280" y="1482"/>
                </a:cubicBezTo>
                <a:cubicBezTo>
                  <a:pt x="17982" y="2435"/>
                  <a:pt x="19153" y="3706"/>
                  <a:pt x="20217" y="5400"/>
                </a:cubicBezTo>
                <a:cubicBezTo>
                  <a:pt x="21174" y="7094"/>
                  <a:pt x="21600" y="8788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3305842" y="4803033"/>
            <a:ext cx="2612108" cy="356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10800" y="21600"/>
                  <a:pt x="21600" y="2160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3258713" y="4755904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7"/>
                </a:moveTo>
                <a:cubicBezTo>
                  <a:pt x="21600" y="12768"/>
                  <a:pt x="21174" y="14471"/>
                  <a:pt x="20217" y="16173"/>
                </a:cubicBezTo>
                <a:cubicBezTo>
                  <a:pt x="19153" y="17876"/>
                  <a:pt x="17982" y="19046"/>
                  <a:pt x="16280" y="20110"/>
                </a:cubicBezTo>
                <a:cubicBezTo>
                  <a:pt x="14471" y="21068"/>
                  <a:pt x="12768" y="21600"/>
                  <a:pt x="10853" y="21600"/>
                </a:cubicBezTo>
                <a:cubicBezTo>
                  <a:pt x="8832" y="21600"/>
                  <a:pt x="7129" y="21068"/>
                  <a:pt x="5427" y="20110"/>
                </a:cubicBezTo>
                <a:cubicBezTo>
                  <a:pt x="3724" y="19046"/>
                  <a:pt x="2447" y="17876"/>
                  <a:pt x="1490" y="16173"/>
                </a:cubicBezTo>
                <a:cubicBezTo>
                  <a:pt x="426" y="14471"/>
                  <a:pt x="0" y="12662"/>
                  <a:pt x="0" y="10747"/>
                </a:cubicBezTo>
                <a:cubicBezTo>
                  <a:pt x="0" y="8725"/>
                  <a:pt x="426" y="7129"/>
                  <a:pt x="1490" y="5427"/>
                </a:cubicBezTo>
                <a:cubicBezTo>
                  <a:pt x="2447" y="3618"/>
                  <a:pt x="3724" y="2341"/>
                  <a:pt x="5427" y="1383"/>
                </a:cubicBezTo>
                <a:cubicBezTo>
                  <a:pt x="7129" y="319"/>
                  <a:pt x="8832" y="0"/>
                  <a:pt x="10853" y="0"/>
                </a:cubicBezTo>
                <a:cubicBezTo>
                  <a:pt x="12768" y="0"/>
                  <a:pt x="14471" y="319"/>
                  <a:pt x="16280" y="1383"/>
                </a:cubicBezTo>
                <a:cubicBezTo>
                  <a:pt x="17982" y="2341"/>
                  <a:pt x="19153" y="3618"/>
                  <a:pt x="20217" y="5427"/>
                </a:cubicBezTo>
                <a:cubicBezTo>
                  <a:pt x="21174" y="7129"/>
                  <a:pt x="21600" y="8832"/>
                  <a:pt x="21600" y="1074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3" name="Shape 1043"/>
          <p:cNvSpPr/>
          <p:nvPr/>
        </p:nvSpPr>
        <p:spPr>
          <a:xfrm>
            <a:off x="3305842" y="5157523"/>
            <a:ext cx="2612108" cy="356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3258713" y="5466933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875"/>
                  <a:pt x="21174" y="14577"/>
                  <a:pt x="20217" y="16280"/>
                </a:cubicBezTo>
                <a:cubicBezTo>
                  <a:pt x="19153" y="18089"/>
                  <a:pt x="17982" y="19259"/>
                  <a:pt x="16280" y="20217"/>
                </a:cubicBezTo>
                <a:cubicBezTo>
                  <a:pt x="14471" y="21281"/>
                  <a:pt x="12768" y="21600"/>
                  <a:pt x="10853" y="21600"/>
                </a:cubicBezTo>
                <a:cubicBezTo>
                  <a:pt x="8832" y="21600"/>
                  <a:pt x="7129" y="21281"/>
                  <a:pt x="5427" y="20217"/>
                </a:cubicBezTo>
                <a:cubicBezTo>
                  <a:pt x="3724" y="19259"/>
                  <a:pt x="2447" y="18089"/>
                  <a:pt x="1490" y="16280"/>
                </a:cubicBezTo>
                <a:cubicBezTo>
                  <a:pt x="426" y="14577"/>
                  <a:pt x="0" y="12875"/>
                  <a:pt x="0" y="10853"/>
                </a:cubicBezTo>
                <a:cubicBezTo>
                  <a:pt x="0" y="8832"/>
                  <a:pt x="426" y="7129"/>
                  <a:pt x="1490" y="5427"/>
                </a:cubicBezTo>
                <a:cubicBezTo>
                  <a:pt x="2447" y="3724"/>
                  <a:pt x="3724" y="2447"/>
                  <a:pt x="5427" y="1490"/>
                </a:cubicBezTo>
                <a:cubicBezTo>
                  <a:pt x="7129" y="532"/>
                  <a:pt x="8832" y="0"/>
                  <a:pt x="10853" y="0"/>
                </a:cubicBezTo>
                <a:cubicBezTo>
                  <a:pt x="12768" y="0"/>
                  <a:pt x="14471" y="532"/>
                  <a:pt x="16280" y="1490"/>
                </a:cubicBezTo>
                <a:cubicBezTo>
                  <a:pt x="17982" y="2447"/>
                  <a:pt x="19153" y="3724"/>
                  <a:pt x="20217" y="5427"/>
                </a:cubicBezTo>
                <a:cubicBezTo>
                  <a:pt x="21174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3305842" y="5159572"/>
            <a:ext cx="2612108" cy="1069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3258713" y="6180012"/>
            <a:ext cx="93796" cy="93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12"/>
                  <a:pt x="21174" y="14506"/>
                  <a:pt x="20217" y="16200"/>
                </a:cubicBezTo>
                <a:cubicBezTo>
                  <a:pt x="19153" y="17894"/>
                  <a:pt x="17982" y="19165"/>
                  <a:pt x="16280" y="20118"/>
                </a:cubicBezTo>
                <a:cubicBezTo>
                  <a:pt x="14471" y="21071"/>
                  <a:pt x="12768" y="21600"/>
                  <a:pt x="10853" y="21600"/>
                </a:cubicBezTo>
                <a:cubicBezTo>
                  <a:pt x="8832" y="21600"/>
                  <a:pt x="7129" y="21071"/>
                  <a:pt x="5427" y="20118"/>
                </a:cubicBezTo>
                <a:cubicBezTo>
                  <a:pt x="3724" y="19165"/>
                  <a:pt x="2447" y="17894"/>
                  <a:pt x="1490" y="16200"/>
                </a:cubicBezTo>
                <a:cubicBezTo>
                  <a:pt x="426" y="14506"/>
                  <a:pt x="0" y="12812"/>
                  <a:pt x="0" y="10800"/>
                </a:cubicBezTo>
                <a:cubicBezTo>
                  <a:pt x="0" y="8788"/>
                  <a:pt x="426" y="7094"/>
                  <a:pt x="1490" y="5400"/>
                </a:cubicBezTo>
                <a:cubicBezTo>
                  <a:pt x="2447" y="3706"/>
                  <a:pt x="3724" y="2435"/>
                  <a:pt x="5427" y="1482"/>
                </a:cubicBezTo>
                <a:cubicBezTo>
                  <a:pt x="7129" y="529"/>
                  <a:pt x="8832" y="0"/>
                  <a:pt x="10853" y="0"/>
                </a:cubicBezTo>
                <a:cubicBezTo>
                  <a:pt x="12768" y="0"/>
                  <a:pt x="14471" y="529"/>
                  <a:pt x="16280" y="1482"/>
                </a:cubicBezTo>
                <a:cubicBezTo>
                  <a:pt x="17982" y="2435"/>
                  <a:pt x="19153" y="3706"/>
                  <a:pt x="20217" y="5400"/>
                </a:cubicBezTo>
                <a:cubicBezTo>
                  <a:pt x="21174" y="7094"/>
                  <a:pt x="21600" y="8788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3305842" y="5159572"/>
            <a:ext cx="2612108" cy="178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3258713" y="6893090"/>
            <a:ext cx="93796" cy="9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7"/>
                </a:moveTo>
                <a:cubicBezTo>
                  <a:pt x="21600" y="12768"/>
                  <a:pt x="21174" y="14471"/>
                  <a:pt x="20217" y="16173"/>
                </a:cubicBezTo>
                <a:cubicBezTo>
                  <a:pt x="19153" y="17876"/>
                  <a:pt x="17982" y="19153"/>
                  <a:pt x="16280" y="20110"/>
                </a:cubicBezTo>
                <a:cubicBezTo>
                  <a:pt x="14471" y="21174"/>
                  <a:pt x="12768" y="21600"/>
                  <a:pt x="10853" y="21600"/>
                </a:cubicBezTo>
                <a:cubicBezTo>
                  <a:pt x="8832" y="21600"/>
                  <a:pt x="7129" y="21174"/>
                  <a:pt x="5427" y="20110"/>
                </a:cubicBezTo>
                <a:cubicBezTo>
                  <a:pt x="3724" y="19153"/>
                  <a:pt x="2447" y="17876"/>
                  <a:pt x="1490" y="16173"/>
                </a:cubicBezTo>
                <a:cubicBezTo>
                  <a:pt x="426" y="14471"/>
                  <a:pt x="0" y="12768"/>
                  <a:pt x="0" y="10747"/>
                </a:cubicBezTo>
                <a:cubicBezTo>
                  <a:pt x="0" y="8832"/>
                  <a:pt x="426" y="7235"/>
                  <a:pt x="1490" y="5427"/>
                </a:cubicBezTo>
                <a:cubicBezTo>
                  <a:pt x="2447" y="3724"/>
                  <a:pt x="3724" y="2447"/>
                  <a:pt x="5427" y="1383"/>
                </a:cubicBezTo>
                <a:cubicBezTo>
                  <a:pt x="7129" y="426"/>
                  <a:pt x="8832" y="0"/>
                  <a:pt x="10853" y="0"/>
                </a:cubicBezTo>
                <a:cubicBezTo>
                  <a:pt x="12768" y="0"/>
                  <a:pt x="14471" y="426"/>
                  <a:pt x="16280" y="1383"/>
                </a:cubicBezTo>
                <a:cubicBezTo>
                  <a:pt x="17982" y="2447"/>
                  <a:pt x="19153" y="3724"/>
                  <a:pt x="20217" y="5427"/>
                </a:cubicBezTo>
                <a:cubicBezTo>
                  <a:pt x="21174" y="7235"/>
                  <a:pt x="21600" y="8832"/>
                  <a:pt x="21600" y="1074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3305842" y="5157523"/>
            <a:ext cx="2612108" cy="249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00" y="21600"/>
                  <a:pt x="10800" y="0"/>
                  <a:pt x="21600" y="0"/>
                </a:cubicBezTo>
              </a:path>
            </a:pathLst>
          </a:cu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>
            <a:off x="3258713" y="7604119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12875"/>
                  <a:pt x="21174" y="14577"/>
                  <a:pt x="20217" y="16280"/>
                </a:cubicBezTo>
                <a:cubicBezTo>
                  <a:pt x="19153" y="18089"/>
                  <a:pt x="17982" y="19259"/>
                  <a:pt x="16280" y="20217"/>
                </a:cubicBezTo>
                <a:cubicBezTo>
                  <a:pt x="14471" y="21281"/>
                  <a:pt x="12768" y="21600"/>
                  <a:pt x="10853" y="21600"/>
                </a:cubicBezTo>
                <a:cubicBezTo>
                  <a:pt x="8832" y="21600"/>
                  <a:pt x="7129" y="21281"/>
                  <a:pt x="5427" y="20217"/>
                </a:cubicBezTo>
                <a:cubicBezTo>
                  <a:pt x="3724" y="19259"/>
                  <a:pt x="2447" y="18089"/>
                  <a:pt x="1490" y="16280"/>
                </a:cubicBezTo>
                <a:cubicBezTo>
                  <a:pt x="426" y="14577"/>
                  <a:pt x="0" y="12875"/>
                  <a:pt x="0" y="10853"/>
                </a:cubicBezTo>
                <a:cubicBezTo>
                  <a:pt x="0" y="8832"/>
                  <a:pt x="426" y="7129"/>
                  <a:pt x="1490" y="5427"/>
                </a:cubicBezTo>
                <a:cubicBezTo>
                  <a:pt x="2447" y="3724"/>
                  <a:pt x="3724" y="2554"/>
                  <a:pt x="5427" y="1490"/>
                </a:cubicBezTo>
                <a:cubicBezTo>
                  <a:pt x="7129" y="532"/>
                  <a:pt x="8832" y="0"/>
                  <a:pt x="10853" y="0"/>
                </a:cubicBezTo>
                <a:cubicBezTo>
                  <a:pt x="12768" y="0"/>
                  <a:pt x="14471" y="532"/>
                  <a:pt x="16280" y="1490"/>
                </a:cubicBezTo>
                <a:cubicBezTo>
                  <a:pt x="17982" y="2554"/>
                  <a:pt x="19153" y="3724"/>
                  <a:pt x="20217" y="5427"/>
                </a:cubicBezTo>
                <a:cubicBezTo>
                  <a:pt x="21174" y="7129"/>
                  <a:pt x="21600" y="8832"/>
                  <a:pt x="21600" y="1085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5811861" y="5055069"/>
            <a:ext cx="210589" cy="210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24"/>
                </a:moveTo>
                <a:cubicBezTo>
                  <a:pt x="21600" y="12788"/>
                  <a:pt x="21169" y="14464"/>
                  <a:pt x="20163" y="16188"/>
                </a:cubicBezTo>
                <a:cubicBezTo>
                  <a:pt x="19157" y="17912"/>
                  <a:pt x="17912" y="19205"/>
                  <a:pt x="16188" y="20163"/>
                </a:cubicBezTo>
                <a:cubicBezTo>
                  <a:pt x="14464" y="21169"/>
                  <a:pt x="12788" y="21600"/>
                  <a:pt x="10824" y="21600"/>
                </a:cubicBezTo>
                <a:cubicBezTo>
                  <a:pt x="8812" y="21600"/>
                  <a:pt x="7136" y="21169"/>
                  <a:pt x="5412" y="20163"/>
                </a:cubicBezTo>
                <a:cubicBezTo>
                  <a:pt x="3688" y="19205"/>
                  <a:pt x="2443" y="17912"/>
                  <a:pt x="1437" y="16188"/>
                </a:cubicBezTo>
                <a:cubicBezTo>
                  <a:pt x="431" y="14464"/>
                  <a:pt x="0" y="12788"/>
                  <a:pt x="0" y="10824"/>
                </a:cubicBezTo>
                <a:cubicBezTo>
                  <a:pt x="0" y="8812"/>
                  <a:pt x="431" y="7136"/>
                  <a:pt x="1437" y="5412"/>
                </a:cubicBezTo>
                <a:cubicBezTo>
                  <a:pt x="2443" y="3688"/>
                  <a:pt x="3688" y="2443"/>
                  <a:pt x="5412" y="1485"/>
                </a:cubicBezTo>
                <a:cubicBezTo>
                  <a:pt x="7136" y="479"/>
                  <a:pt x="8812" y="0"/>
                  <a:pt x="10824" y="0"/>
                </a:cubicBezTo>
                <a:cubicBezTo>
                  <a:pt x="12788" y="0"/>
                  <a:pt x="14464" y="479"/>
                  <a:pt x="16188" y="1485"/>
                </a:cubicBezTo>
                <a:cubicBezTo>
                  <a:pt x="17912" y="2443"/>
                  <a:pt x="19157" y="3688"/>
                  <a:pt x="20163" y="5412"/>
                </a:cubicBezTo>
                <a:cubicBezTo>
                  <a:pt x="21169" y="7136"/>
                  <a:pt x="21600" y="8860"/>
                  <a:pt x="21600" y="10824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10200981" y="2559295"/>
            <a:ext cx="329439" cy="378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51" y="10628"/>
                </a:moveTo>
                <a:lnTo>
                  <a:pt x="12851" y="7712"/>
                </a:lnTo>
                <a:lnTo>
                  <a:pt x="9509" y="7712"/>
                </a:lnTo>
                <a:cubicBezTo>
                  <a:pt x="9600" y="9356"/>
                  <a:pt x="11058" y="10628"/>
                  <a:pt x="12851" y="10628"/>
                </a:cubicBezTo>
                <a:close/>
                <a:moveTo>
                  <a:pt x="16192" y="7712"/>
                </a:moveTo>
                <a:lnTo>
                  <a:pt x="12851" y="7712"/>
                </a:lnTo>
                <a:lnTo>
                  <a:pt x="12851" y="4797"/>
                </a:lnTo>
                <a:cubicBezTo>
                  <a:pt x="14734" y="4850"/>
                  <a:pt x="16192" y="6122"/>
                  <a:pt x="16192" y="7712"/>
                </a:cubicBezTo>
                <a:close/>
                <a:moveTo>
                  <a:pt x="21600" y="8534"/>
                </a:moveTo>
                <a:cubicBezTo>
                  <a:pt x="21600" y="3816"/>
                  <a:pt x="17225" y="0"/>
                  <a:pt x="11818" y="0"/>
                </a:cubicBezTo>
                <a:cubicBezTo>
                  <a:pt x="7443" y="0"/>
                  <a:pt x="3342" y="2915"/>
                  <a:pt x="2461" y="6069"/>
                </a:cubicBezTo>
                <a:cubicBezTo>
                  <a:pt x="2309" y="6811"/>
                  <a:pt x="2035" y="8587"/>
                  <a:pt x="2035" y="8587"/>
                </a:cubicBezTo>
                <a:lnTo>
                  <a:pt x="61" y="13093"/>
                </a:lnTo>
                <a:cubicBezTo>
                  <a:pt x="61" y="13172"/>
                  <a:pt x="0" y="13225"/>
                  <a:pt x="0" y="13305"/>
                </a:cubicBezTo>
                <a:cubicBezTo>
                  <a:pt x="0" y="13676"/>
                  <a:pt x="334" y="13994"/>
                  <a:pt x="759" y="13994"/>
                </a:cubicBezTo>
                <a:lnTo>
                  <a:pt x="2035" y="13994"/>
                </a:lnTo>
                <a:lnTo>
                  <a:pt x="2035" y="16379"/>
                </a:lnTo>
                <a:cubicBezTo>
                  <a:pt x="2035" y="18261"/>
                  <a:pt x="3767" y="19745"/>
                  <a:pt x="5894" y="19745"/>
                </a:cubicBezTo>
                <a:lnTo>
                  <a:pt x="18076" y="19745"/>
                </a:lnTo>
                <a:lnTo>
                  <a:pt x="18076" y="18393"/>
                </a:lnTo>
                <a:lnTo>
                  <a:pt x="11058" y="18393"/>
                </a:lnTo>
                <a:lnTo>
                  <a:pt x="12061" y="17943"/>
                </a:lnTo>
                <a:lnTo>
                  <a:pt x="18167" y="17943"/>
                </a:lnTo>
                <a:lnTo>
                  <a:pt x="18167" y="16591"/>
                </a:lnTo>
                <a:lnTo>
                  <a:pt x="14825" y="16591"/>
                </a:lnTo>
                <a:lnTo>
                  <a:pt x="15858" y="16140"/>
                </a:lnTo>
                <a:lnTo>
                  <a:pt x="18167" y="16140"/>
                </a:lnTo>
                <a:lnTo>
                  <a:pt x="18167" y="15027"/>
                </a:lnTo>
                <a:cubicBezTo>
                  <a:pt x="20233" y="13464"/>
                  <a:pt x="21600" y="11131"/>
                  <a:pt x="21600" y="8534"/>
                </a:cubicBezTo>
                <a:close/>
                <a:moveTo>
                  <a:pt x="4527" y="10389"/>
                </a:moveTo>
                <a:cubicBezTo>
                  <a:pt x="3919" y="10389"/>
                  <a:pt x="3403" y="9912"/>
                  <a:pt x="3403" y="9409"/>
                </a:cubicBezTo>
                <a:cubicBezTo>
                  <a:pt x="3403" y="8879"/>
                  <a:pt x="3919" y="8454"/>
                  <a:pt x="4527" y="8454"/>
                </a:cubicBezTo>
                <a:cubicBezTo>
                  <a:pt x="5134" y="8454"/>
                  <a:pt x="5651" y="8905"/>
                  <a:pt x="5651" y="9409"/>
                </a:cubicBezTo>
                <a:cubicBezTo>
                  <a:pt x="5559" y="9939"/>
                  <a:pt x="5134" y="10389"/>
                  <a:pt x="4527" y="10389"/>
                </a:cubicBezTo>
                <a:close/>
                <a:moveTo>
                  <a:pt x="12851" y="4400"/>
                </a:moveTo>
                <a:cubicBezTo>
                  <a:pt x="14916" y="4400"/>
                  <a:pt x="16618" y="5910"/>
                  <a:pt x="16618" y="7712"/>
                </a:cubicBezTo>
                <a:cubicBezTo>
                  <a:pt x="16618" y="9488"/>
                  <a:pt x="14916" y="10999"/>
                  <a:pt x="12851" y="10999"/>
                </a:cubicBezTo>
                <a:cubicBezTo>
                  <a:pt x="10785" y="10999"/>
                  <a:pt x="9084" y="9488"/>
                  <a:pt x="9084" y="7712"/>
                </a:cubicBezTo>
                <a:cubicBezTo>
                  <a:pt x="9084" y="5910"/>
                  <a:pt x="10785" y="4400"/>
                  <a:pt x="12851" y="4400"/>
                </a:cubicBezTo>
                <a:close/>
                <a:moveTo>
                  <a:pt x="7625" y="20275"/>
                </a:moveTo>
                <a:lnTo>
                  <a:pt x="18076" y="20275"/>
                </a:lnTo>
                <a:lnTo>
                  <a:pt x="18076" y="21600"/>
                </a:lnTo>
                <a:lnTo>
                  <a:pt x="7625" y="21600"/>
                </a:lnTo>
                <a:lnTo>
                  <a:pt x="7625" y="20275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10827998" y="2600276"/>
            <a:ext cx="319883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A.I.</a:t>
            </a:r>
          </a:p>
        </p:txBody>
      </p:sp>
      <p:sp>
        <p:nvSpPr>
          <p:cNvPr id="1054" name="Shape 1054"/>
          <p:cNvSpPr/>
          <p:nvPr/>
        </p:nvSpPr>
        <p:spPr>
          <a:xfrm>
            <a:off x="10827998" y="2842067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55" name="Shape 1055"/>
          <p:cNvSpPr/>
          <p:nvPr/>
        </p:nvSpPr>
        <p:spPr>
          <a:xfrm>
            <a:off x="10180490" y="3368680"/>
            <a:ext cx="378615" cy="37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6" y="16518"/>
                </a:moveTo>
                <a:cubicBezTo>
                  <a:pt x="17562" y="15988"/>
                  <a:pt x="16871" y="15776"/>
                  <a:pt x="16127" y="15776"/>
                </a:cubicBezTo>
                <a:cubicBezTo>
                  <a:pt x="15835" y="15776"/>
                  <a:pt x="15596" y="15829"/>
                  <a:pt x="15383" y="15909"/>
                </a:cubicBezTo>
                <a:lnTo>
                  <a:pt x="11477" y="12335"/>
                </a:lnTo>
                <a:lnTo>
                  <a:pt x="14028" y="9344"/>
                </a:lnTo>
                <a:lnTo>
                  <a:pt x="18066" y="12865"/>
                </a:lnTo>
                <a:lnTo>
                  <a:pt x="21600" y="8815"/>
                </a:lnTo>
                <a:lnTo>
                  <a:pt x="11557" y="0"/>
                </a:lnTo>
                <a:lnTo>
                  <a:pt x="8024" y="4050"/>
                </a:lnTo>
                <a:lnTo>
                  <a:pt x="11929" y="7465"/>
                </a:lnTo>
                <a:lnTo>
                  <a:pt x="9299" y="10324"/>
                </a:lnTo>
                <a:lnTo>
                  <a:pt x="5712" y="7015"/>
                </a:lnTo>
                <a:cubicBezTo>
                  <a:pt x="5792" y="6724"/>
                  <a:pt x="5792" y="6512"/>
                  <a:pt x="5792" y="6274"/>
                </a:cubicBezTo>
                <a:cubicBezTo>
                  <a:pt x="5792" y="5532"/>
                  <a:pt x="5473" y="4871"/>
                  <a:pt x="4889" y="4341"/>
                </a:cubicBezTo>
                <a:cubicBezTo>
                  <a:pt x="4277" y="3812"/>
                  <a:pt x="3613" y="3600"/>
                  <a:pt x="2869" y="3600"/>
                </a:cubicBezTo>
                <a:cubicBezTo>
                  <a:pt x="2551" y="3600"/>
                  <a:pt x="2338" y="3653"/>
                  <a:pt x="2099" y="3732"/>
                </a:cubicBezTo>
                <a:lnTo>
                  <a:pt x="4357" y="5824"/>
                </a:lnTo>
                <a:lnTo>
                  <a:pt x="2338" y="7994"/>
                </a:lnTo>
                <a:lnTo>
                  <a:pt x="80" y="5903"/>
                </a:lnTo>
                <a:cubicBezTo>
                  <a:pt x="0" y="6194"/>
                  <a:pt x="0" y="6432"/>
                  <a:pt x="0" y="6644"/>
                </a:cubicBezTo>
                <a:cubicBezTo>
                  <a:pt x="0" y="7412"/>
                  <a:pt x="319" y="8074"/>
                  <a:pt x="903" y="8603"/>
                </a:cubicBezTo>
                <a:cubicBezTo>
                  <a:pt x="1514" y="9106"/>
                  <a:pt x="2179" y="9344"/>
                  <a:pt x="2923" y="9344"/>
                </a:cubicBezTo>
                <a:cubicBezTo>
                  <a:pt x="3241" y="9344"/>
                  <a:pt x="3534" y="9265"/>
                  <a:pt x="3746" y="9185"/>
                </a:cubicBezTo>
                <a:lnTo>
                  <a:pt x="7200" y="12335"/>
                </a:lnTo>
                <a:lnTo>
                  <a:pt x="1435" y="18318"/>
                </a:lnTo>
                <a:cubicBezTo>
                  <a:pt x="1063" y="18609"/>
                  <a:pt x="824" y="19138"/>
                  <a:pt x="824" y="19641"/>
                </a:cubicBezTo>
                <a:cubicBezTo>
                  <a:pt x="824" y="20621"/>
                  <a:pt x="1594" y="21362"/>
                  <a:pt x="2551" y="21362"/>
                </a:cubicBezTo>
                <a:cubicBezTo>
                  <a:pt x="3162" y="21362"/>
                  <a:pt x="3693" y="21071"/>
                  <a:pt x="3985" y="20621"/>
                </a:cubicBezTo>
                <a:lnTo>
                  <a:pt x="9538" y="14559"/>
                </a:lnTo>
                <a:lnTo>
                  <a:pt x="12832" y="17550"/>
                </a:lnTo>
                <a:lnTo>
                  <a:pt x="13364" y="18079"/>
                </a:lnTo>
                <a:cubicBezTo>
                  <a:pt x="13284" y="18371"/>
                  <a:pt x="13284" y="18688"/>
                  <a:pt x="13284" y="18900"/>
                </a:cubicBezTo>
                <a:cubicBezTo>
                  <a:pt x="13284" y="19641"/>
                  <a:pt x="13576" y="20329"/>
                  <a:pt x="14187" y="20832"/>
                </a:cubicBezTo>
                <a:cubicBezTo>
                  <a:pt x="14772" y="21362"/>
                  <a:pt x="15463" y="21600"/>
                  <a:pt x="16207" y="21600"/>
                </a:cubicBezTo>
                <a:cubicBezTo>
                  <a:pt x="16499" y="21600"/>
                  <a:pt x="16738" y="21521"/>
                  <a:pt x="16951" y="21441"/>
                </a:cubicBezTo>
                <a:lnTo>
                  <a:pt x="14719" y="19350"/>
                </a:lnTo>
                <a:lnTo>
                  <a:pt x="16738" y="17100"/>
                </a:lnTo>
                <a:lnTo>
                  <a:pt x="18970" y="19191"/>
                </a:lnTo>
                <a:cubicBezTo>
                  <a:pt x="19049" y="18900"/>
                  <a:pt x="19049" y="18688"/>
                  <a:pt x="19049" y="18450"/>
                </a:cubicBezTo>
                <a:cubicBezTo>
                  <a:pt x="19049" y="17709"/>
                  <a:pt x="18757" y="17047"/>
                  <a:pt x="18146" y="1651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10827998" y="3411710"/>
            <a:ext cx="644625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TOOLS</a:t>
            </a:r>
          </a:p>
        </p:txBody>
      </p:sp>
      <p:sp>
        <p:nvSpPr>
          <p:cNvPr id="1057" name="Shape 1057"/>
          <p:cNvSpPr/>
          <p:nvPr/>
        </p:nvSpPr>
        <p:spPr>
          <a:xfrm>
            <a:off x="10827998" y="3651452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0166147" y="4180114"/>
            <a:ext cx="399107" cy="37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48" y="13656"/>
                </a:moveTo>
                <a:lnTo>
                  <a:pt x="16658" y="4118"/>
                </a:lnTo>
                <a:lnTo>
                  <a:pt x="11540" y="4198"/>
                </a:lnTo>
                <a:lnTo>
                  <a:pt x="11540" y="19049"/>
                </a:lnTo>
                <a:lnTo>
                  <a:pt x="17486" y="19049"/>
                </a:lnTo>
                <a:lnTo>
                  <a:pt x="17486" y="21600"/>
                </a:lnTo>
                <a:lnTo>
                  <a:pt x="4114" y="21600"/>
                </a:lnTo>
                <a:lnTo>
                  <a:pt x="4114" y="19049"/>
                </a:lnTo>
                <a:lnTo>
                  <a:pt x="10060" y="19049"/>
                </a:lnTo>
                <a:lnTo>
                  <a:pt x="10060" y="4198"/>
                </a:lnTo>
                <a:lnTo>
                  <a:pt x="4967" y="4118"/>
                </a:lnTo>
                <a:lnTo>
                  <a:pt x="7652" y="13656"/>
                </a:lnTo>
                <a:lnTo>
                  <a:pt x="8078" y="13656"/>
                </a:lnTo>
                <a:cubicBezTo>
                  <a:pt x="8078" y="15968"/>
                  <a:pt x="6247" y="17907"/>
                  <a:pt x="4039" y="17907"/>
                </a:cubicBezTo>
                <a:cubicBezTo>
                  <a:pt x="1856" y="17907"/>
                  <a:pt x="0" y="16047"/>
                  <a:pt x="0" y="13656"/>
                </a:cubicBezTo>
                <a:lnTo>
                  <a:pt x="426" y="13656"/>
                </a:lnTo>
                <a:lnTo>
                  <a:pt x="3111" y="4118"/>
                </a:lnTo>
                <a:lnTo>
                  <a:pt x="3061" y="4118"/>
                </a:lnTo>
                <a:lnTo>
                  <a:pt x="3061" y="2923"/>
                </a:lnTo>
                <a:lnTo>
                  <a:pt x="10060" y="2923"/>
                </a:lnTo>
                <a:lnTo>
                  <a:pt x="10060" y="0"/>
                </a:lnTo>
                <a:lnTo>
                  <a:pt x="11540" y="0"/>
                </a:lnTo>
                <a:lnTo>
                  <a:pt x="11540" y="2923"/>
                </a:lnTo>
                <a:lnTo>
                  <a:pt x="18564" y="2923"/>
                </a:lnTo>
                <a:lnTo>
                  <a:pt x="18564" y="4118"/>
                </a:lnTo>
                <a:lnTo>
                  <a:pt x="18489" y="4118"/>
                </a:lnTo>
                <a:lnTo>
                  <a:pt x="21174" y="13656"/>
                </a:lnTo>
                <a:lnTo>
                  <a:pt x="21600" y="13656"/>
                </a:lnTo>
                <a:cubicBezTo>
                  <a:pt x="21600" y="15968"/>
                  <a:pt x="19769" y="17907"/>
                  <a:pt x="17561" y="17907"/>
                </a:cubicBezTo>
                <a:cubicBezTo>
                  <a:pt x="15378" y="17907"/>
                  <a:pt x="13522" y="16047"/>
                  <a:pt x="13522" y="13656"/>
                </a:cubicBezTo>
                <a:lnTo>
                  <a:pt x="13948" y="13656"/>
                </a:lnTo>
                <a:close/>
                <a:moveTo>
                  <a:pt x="4190" y="4277"/>
                </a:moveTo>
                <a:lnTo>
                  <a:pt x="1505" y="13656"/>
                </a:lnTo>
                <a:lnTo>
                  <a:pt x="6874" y="13656"/>
                </a:lnTo>
                <a:lnTo>
                  <a:pt x="4190" y="4277"/>
                </a:lnTo>
                <a:close/>
                <a:moveTo>
                  <a:pt x="14877" y="13656"/>
                </a:moveTo>
                <a:lnTo>
                  <a:pt x="20245" y="13656"/>
                </a:lnTo>
                <a:lnTo>
                  <a:pt x="17636" y="4277"/>
                </a:lnTo>
                <a:lnTo>
                  <a:pt x="14877" y="13656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10827998" y="4221095"/>
            <a:ext cx="901205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BALANCE</a:t>
            </a:r>
          </a:p>
        </p:txBody>
      </p:sp>
      <p:sp>
        <p:nvSpPr>
          <p:cNvPr id="1060" name="Shape 1060"/>
          <p:cNvSpPr/>
          <p:nvPr/>
        </p:nvSpPr>
        <p:spPr>
          <a:xfrm>
            <a:off x="10827998" y="4462886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61" name="Shape 1061"/>
          <p:cNvSpPr/>
          <p:nvPr/>
        </p:nvSpPr>
        <p:spPr>
          <a:xfrm>
            <a:off x="10172294" y="4989499"/>
            <a:ext cx="392958" cy="376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326"/>
                </a:moveTo>
                <a:cubicBezTo>
                  <a:pt x="21600" y="9231"/>
                  <a:pt x="20960" y="9922"/>
                  <a:pt x="20090" y="9922"/>
                </a:cubicBezTo>
                <a:lnTo>
                  <a:pt x="20090" y="15508"/>
                </a:lnTo>
                <a:cubicBezTo>
                  <a:pt x="20013" y="16040"/>
                  <a:pt x="19578" y="16413"/>
                  <a:pt x="19066" y="16413"/>
                </a:cubicBezTo>
                <a:cubicBezTo>
                  <a:pt x="18938" y="16413"/>
                  <a:pt x="18708" y="16333"/>
                  <a:pt x="18580" y="16280"/>
                </a:cubicBezTo>
                <a:cubicBezTo>
                  <a:pt x="18580" y="16280"/>
                  <a:pt x="18503" y="16280"/>
                  <a:pt x="18503" y="16200"/>
                </a:cubicBezTo>
                <a:lnTo>
                  <a:pt x="18427" y="16120"/>
                </a:lnTo>
                <a:cubicBezTo>
                  <a:pt x="16251" y="14232"/>
                  <a:pt x="13590" y="11837"/>
                  <a:pt x="9546" y="11465"/>
                </a:cubicBezTo>
                <a:cubicBezTo>
                  <a:pt x="9316" y="11465"/>
                  <a:pt x="8906" y="11385"/>
                  <a:pt x="8471" y="11385"/>
                </a:cubicBezTo>
                <a:lnTo>
                  <a:pt x="9392" y="17317"/>
                </a:lnTo>
                <a:lnTo>
                  <a:pt x="10263" y="17158"/>
                </a:lnTo>
                <a:lnTo>
                  <a:pt x="10544" y="18967"/>
                </a:lnTo>
                <a:lnTo>
                  <a:pt x="9700" y="19126"/>
                </a:lnTo>
                <a:lnTo>
                  <a:pt x="9904" y="20988"/>
                </a:lnTo>
                <a:lnTo>
                  <a:pt x="5502" y="21600"/>
                </a:lnTo>
                <a:lnTo>
                  <a:pt x="3992" y="11465"/>
                </a:lnTo>
                <a:lnTo>
                  <a:pt x="3327" y="11465"/>
                </a:lnTo>
                <a:cubicBezTo>
                  <a:pt x="3250" y="11465"/>
                  <a:pt x="3199" y="11465"/>
                  <a:pt x="3122" y="11465"/>
                </a:cubicBezTo>
                <a:cubicBezTo>
                  <a:pt x="1382" y="11465"/>
                  <a:pt x="0" y="10055"/>
                  <a:pt x="0" y="8273"/>
                </a:cubicBezTo>
                <a:cubicBezTo>
                  <a:pt x="0" y="6464"/>
                  <a:pt x="1382" y="5028"/>
                  <a:pt x="3122" y="5028"/>
                </a:cubicBezTo>
                <a:cubicBezTo>
                  <a:pt x="3199" y="5028"/>
                  <a:pt x="3250" y="5028"/>
                  <a:pt x="3327" y="5028"/>
                </a:cubicBezTo>
                <a:lnTo>
                  <a:pt x="8522" y="5028"/>
                </a:lnTo>
                <a:cubicBezTo>
                  <a:pt x="12950" y="5028"/>
                  <a:pt x="15893" y="2474"/>
                  <a:pt x="18273" y="532"/>
                </a:cubicBezTo>
                <a:cubicBezTo>
                  <a:pt x="18427" y="239"/>
                  <a:pt x="18785" y="0"/>
                  <a:pt x="19143" y="0"/>
                </a:cubicBezTo>
                <a:cubicBezTo>
                  <a:pt x="19732" y="0"/>
                  <a:pt x="20167" y="452"/>
                  <a:pt x="20167" y="984"/>
                </a:cubicBezTo>
                <a:lnTo>
                  <a:pt x="20167" y="6677"/>
                </a:lnTo>
                <a:cubicBezTo>
                  <a:pt x="20883" y="6757"/>
                  <a:pt x="21600" y="7448"/>
                  <a:pt x="21600" y="8326"/>
                </a:cubicBezTo>
                <a:close/>
                <a:moveTo>
                  <a:pt x="18503" y="2341"/>
                </a:moveTo>
                <a:cubicBezTo>
                  <a:pt x="15330" y="4895"/>
                  <a:pt x="13001" y="6304"/>
                  <a:pt x="9981" y="6677"/>
                </a:cubicBezTo>
                <a:lnTo>
                  <a:pt x="9981" y="10055"/>
                </a:lnTo>
                <a:cubicBezTo>
                  <a:pt x="13078" y="10428"/>
                  <a:pt x="15407" y="11837"/>
                  <a:pt x="18503" y="14311"/>
                </a:cubicBezTo>
                <a:lnTo>
                  <a:pt x="18503" y="2341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10827998" y="5030480"/>
            <a:ext cx="954982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PROMOTE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0827998" y="5272271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0352613" y="5798884"/>
            <a:ext cx="34364" cy="34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43"/>
                  <a:pt x="21600" y="14303"/>
                  <a:pt x="20416" y="16054"/>
                </a:cubicBezTo>
                <a:cubicBezTo>
                  <a:pt x="19529" y="17805"/>
                  <a:pt x="18049" y="19265"/>
                  <a:pt x="16274" y="20141"/>
                </a:cubicBezTo>
                <a:cubicBezTo>
                  <a:pt x="14499" y="21308"/>
                  <a:pt x="13019" y="21600"/>
                  <a:pt x="10948" y="21600"/>
                </a:cubicBezTo>
                <a:cubicBezTo>
                  <a:pt x="8877" y="21600"/>
                  <a:pt x="7101" y="21308"/>
                  <a:pt x="5326" y="20141"/>
                </a:cubicBezTo>
                <a:cubicBezTo>
                  <a:pt x="3847" y="19265"/>
                  <a:pt x="2367" y="17805"/>
                  <a:pt x="1479" y="16054"/>
                </a:cubicBezTo>
                <a:cubicBezTo>
                  <a:pt x="592" y="14303"/>
                  <a:pt x="0" y="12843"/>
                  <a:pt x="0" y="10800"/>
                </a:cubicBezTo>
                <a:cubicBezTo>
                  <a:pt x="0" y="8757"/>
                  <a:pt x="592" y="7297"/>
                  <a:pt x="1479" y="5546"/>
                </a:cubicBezTo>
                <a:cubicBezTo>
                  <a:pt x="2367" y="4086"/>
                  <a:pt x="3847" y="2627"/>
                  <a:pt x="5326" y="1459"/>
                </a:cubicBezTo>
                <a:cubicBezTo>
                  <a:pt x="7101" y="584"/>
                  <a:pt x="8877" y="0"/>
                  <a:pt x="10948" y="0"/>
                </a:cubicBezTo>
                <a:cubicBezTo>
                  <a:pt x="13019" y="0"/>
                  <a:pt x="14499" y="584"/>
                  <a:pt x="16274" y="1459"/>
                </a:cubicBezTo>
                <a:cubicBezTo>
                  <a:pt x="18049" y="2627"/>
                  <a:pt x="19529" y="4086"/>
                  <a:pt x="20416" y="5546"/>
                </a:cubicBezTo>
                <a:cubicBezTo>
                  <a:pt x="21600" y="7297"/>
                  <a:pt x="21600" y="8757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10272699" y="5835767"/>
            <a:ext cx="188049" cy="341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26"/>
                </a:moveTo>
                <a:cubicBezTo>
                  <a:pt x="21600" y="18951"/>
                  <a:pt x="16776" y="21600"/>
                  <a:pt x="10720" y="21600"/>
                </a:cubicBezTo>
                <a:cubicBezTo>
                  <a:pt x="10291" y="21600"/>
                  <a:pt x="9969" y="21600"/>
                  <a:pt x="9648" y="21600"/>
                </a:cubicBezTo>
                <a:lnTo>
                  <a:pt x="9058" y="21600"/>
                </a:lnTo>
                <a:cubicBezTo>
                  <a:pt x="3913" y="21188"/>
                  <a:pt x="0" y="18687"/>
                  <a:pt x="0" y="15685"/>
                </a:cubicBezTo>
                <a:cubicBezTo>
                  <a:pt x="0" y="12889"/>
                  <a:pt x="3752" y="10476"/>
                  <a:pt x="8629" y="9888"/>
                </a:cubicBezTo>
                <a:cubicBezTo>
                  <a:pt x="8629" y="9799"/>
                  <a:pt x="8468" y="9711"/>
                  <a:pt x="8468" y="9623"/>
                </a:cubicBezTo>
                <a:lnTo>
                  <a:pt x="8468" y="1677"/>
                </a:lnTo>
                <a:cubicBezTo>
                  <a:pt x="8468" y="1589"/>
                  <a:pt x="8308" y="1501"/>
                  <a:pt x="8147" y="1501"/>
                </a:cubicBezTo>
                <a:cubicBezTo>
                  <a:pt x="7986" y="1501"/>
                  <a:pt x="7825" y="1589"/>
                  <a:pt x="7825" y="1677"/>
                </a:cubicBezTo>
                <a:lnTo>
                  <a:pt x="7825" y="4561"/>
                </a:lnTo>
                <a:cubicBezTo>
                  <a:pt x="7825" y="4826"/>
                  <a:pt x="7397" y="5062"/>
                  <a:pt x="6968" y="5062"/>
                </a:cubicBezTo>
                <a:cubicBezTo>
                  <a:pt x="6485" y="5062"/>
                  <a:pt x="6057" y="4826"/>
                  <a:pt x="6057" y="4561"/>
                </a:cubicBezTo>
                <a:lnTo>
                  <a:pt x="6057" y="1324"/>
                </a:lnTo>
                <a:cubicBezTo>
                  <a:pt x="6057" y="589"/>
                  <a:pt x="7075" y="0"/>
                  <a:pt x="8468" y="0"/>
                </a:cubicBezTo>
                <a:lnTo>
                  <a:pt x="13292" y="0"/>
                </a:lnTo>
                <a:cubicBezTo>
                  <a:pt x="14632" y="0"/>
                  <a:pt x="15704" y="589"/>
                  <a:pt x="15704" y="1324"/>
                </a:cubicBezTo>
                <a:lnTo>
                  <a:pt x="15704" y="4561"/>
                </a:lnTo>
                <a:cubicBezTo>
                  <a:pt x="15704" y="4826"/>
                  <a:pt x="15275" y="5062"/>
                  <a:pt x="14793" y="5062"/>
                </a:cubicBezTo>
                <a:cubicBezTo>
                  <a:pt x="14364" y="5062"/>
                  <a:pt x="13882" y="4826"/>
                  <a:pt x="13882" y="4561"/>
                </a:cubicBezTo>
                <a:lnTo>
                  <a:pt x="13882" y="1589"/>
                </a:lnTo>
                <a:cubicBezTo>
                  <a:pt x="13882" y="1501"/>
                  <a:pt x="13775" y="1413"/>
                  <a:pt x="13614" y="1413"/>
                </a:cubicBezTo>
                <a:cubicBezTo>
                  <a:pt x="13453" y="1413"/>
                  <a:pt x="13292" y="1501"/>
                  <a:pt x="13292" y="1589"/>
                </a:cubicBezTo>
                <a:lnTo>
                  <a:pt x="13292" y="9564"/>
                </a:lnTo>
                <a:cubicBezTo>
                  <a:pt x="13292" y="9623"/>
                  <a:pt x="13292" y="9799"/>
                  <a:pt x="13132" y="9888"/>
                </a:cubicBezTo>
                <a:cubicBezTo>
                  <a:pt x="18116" y="10535"/>
                  <a:pt x="21600" y="12889"/>
                  <a:pt x="21600" y="15626"/>
                </a:cubicBezTo>
                <a:close/>
                <a:moveTo>
                  <a:pt x="10720" y="9799"/>
                </a:moveTo>
                <a:lnTo>
                  <a:pt x="11470" y="9799"/>
                </a:lnTo>
                <a:cubicBezTo>
                  <a:pt x="11309" y="9711"/>
                  <a:pt x="11309" y="9623"/>
                  <a:pt x="11309" y="9476"/>
                </a:cubicBezTo>
                <a:lnTo>
                  <a:pt x="11309" y="4914"/>
                </a:lnTo>
                <a:cubicBezTo>
                  <a:pt x="11309" y="4826"/>
                  <a:pt x="11202" y="4738"/>
                  <a:pt x="11041" y="4738"/>
                </a:cubicBezTo>
                <a:cubicBezTo>
                  <a:pt x="10880" y="4738"/>
                  <a:pt x="10720" y="4826"/>
                  <a:pt x="10720" y="4914"/>
                </a:cubicBezTo>
                <a:lnTo>
                  <a:pt x="10720" y="9476"/>
                </a:lnTo>
                <a:cubicBezTo>
                  <a:pt x="10880" y="9623"/>
                  <a:pt x="10720" y="9711"/>
                  <a:pt x="10720" y="9799"/>
                </a:cubicBezTo>
                <a:close/>
                <a:moveTo>
                  <a:pt x="19510" y="17951"/>
                </a:moveTo>
                <a:cubicBezTo>
                  <a:pt x="18438" y="18186"/>
                  <a:pt x="17205" y="18363"/>
                  <a:pt x="16347" y="18275"/>
                </a:cubicBezTo>
                <a:cubicBezTo>
                  <a:pt x="14954" y="18098"/>
                  <a:pt x="14954" y="17451"/>
                  <a:pt x="15436" y="16862"/>
                </a:cubicBezTo>
                <a:cubicBezTo>
                  <a:pt x="14203" y="16686"/>
                  <a:pt x="12542" y="16686"/>
                  <a:pt x="11631" y="16185"/>
                </a:cubicBezTo>
                <a:cubicBezTo>
                  <a:pt x="11202" y="15950"/>
                  <a:pt x="11041" y="15685"/>
                  <a:pt x="11309" y="15361"/>
                </a:cubicBezTo>
                <a:cubicBezTo>
                  <a:pt x="11631" y="14949"/>
                  <a:pt x="12703" y="14949"/>
                  <a:pt x="13132" y="14537"/>
                </a:cubicBezTo>
                <a:cubicBezTo>
                  <a:pt x="13614" y="14125"/>
                  <a:pt x="12542" y="14037"/>
                  <a:pt x="12703" y="13625"/>
                </a:cubicBezTo>
                <a:cubicBezTo>
                  <a:pt x="12864" y="13301"/>
                  <a:pt x="13614" y="13037"/>
                  <a:pt x="14203" y="12948"/>
                </a:cubicBezTo>
                <a:cubicBezTo>
                  <a:pt x="15436" y="12801"/>
                  <a:pt x="18009" y="13213"/>
                  <a:pt x="18920" y="12536"/>
                </a:cubicBezTo>
                <a:cubicBezTo>
                  <a:pt x="17205" y="11212"/>
                  <a:pt x="14364" y="10300"/>
                  <a:pt x="11041" y="10300"/>
                </a:cubicBezTo>
                <a:cubicBezTo>
                  <a:pt x="8629" y="10300"/>
                  <a:pt x="6325" y="10800"/>
                  <a:pt x="4663" y="11624"/>
                </a:cubicBezTo>
                <a:cubicBezTo>
                  <a:pt x="5574" y="11948"/>
                  <a:pt x="6646" y="11624"/>
                  <a:pt x="7718" y="11536"/>
                </a:cubicBezTo>
                <a:cubicBezTo>
                  <a:pt x="8308" y="11536"/>
                  <a:pt x="9058" y="11536"/>
                  <a:pt x="9380" y="11801"/>
                </a:cubicBezTo>
                <a:cubicBezTo>
                  <a:pt x="9540" y="11948"/>
                  <a:pt x="9219" y="12124"/>
                  <a:pt x="8897" y="12213"/>
                </a:cubicBezTo>
                <a:cubicBezTo>
                  <a:pt x="8468" y="12389"/>
                  <a:pt x="7718" y="12536"/>
                  <a:pt x="7397" y="12801"/>
                </a:cubicBezTo>
                <a:cubicBezTo>
                  <a:pt x="7986" y="12889"/>
                  <a:pt x="9219" y="13037"/>
                  <a:pt x="8897" y="13360"/>
                </a:cubicBezTo>
                <a:cubicBezTo>
                  <a:pt x="8897" y="13449"/>
                  <a:pt x="8629" y="13537"/>
                  <a:pt x="8897" y="13625"/>
                </a:cubicBezTo>
                <a:cubicBezTo>
                  <a:pt x="9380" y="13713"/>
                  <a:pt x="9380" y="13949"/>
                  <a:pt x="10291" y="13449"/>
                </a:cubicBezTo>
                <a:cubicBezTo>
                  <a:pt x="11202" y="12948"/>
                  <a:pt x="12381" y="12948"/>
                  <a:pt x="12381" y="12948"/>
                </a:cubicBezTo>
                <a:cubicBezTo>
                  <a:pt x="12113" y="13213"/>
                  <a:pt x="12113" y="13449"/>
                  <a:pt x="11952" y="13713"/>
                </a:cubicBezTo>
                <a:cubicBezTo>
                  <a:pt x="11631" y="14125"/>
                  <a:pt x="11041" y="14361"/>
                  <a:pt x="10398" y="14537"/>
                </a:cubicBezTo>
                <a:cubicBezTo>
                  <a:pt x="9648" y="14714"/>
                  <a:pt x="8629" y="14714"/>
                  <a:pt x="7825" y="14537"/>
                </a:cubicBezTo>
                <a:cubicBezTo>
                  <a:pt x="7397" y="14449"/>
                  <a:pt x="6968" y="14214"/>
                  <a:pt x="6485" y="14272"/>
                </a:cubicBezTo>
                <a:cubicBezTo>
                  <a:pt x="5896" y="14272"/>
                  <a:pt x="6325" y="14773"/>
                  <a:pt x="6485" y="14949"/>
                </a:cubicBezTo>
                <a:cubicBezTo>
                  <a:pt x="6807" y="15214"/>
                  <a:pt x="7236" y="15538"/>
                  <a:pt x="7075" y="15862"/>
                </a:cubicBezTo>
                <a:cubicBezTo>
                  <a:pt x="6968" y="16126"/>
                  <a:pt x="6807" y="16185"/>
                  <a:pt x="6164" y="16185"/>
                </a:cubicBezTo>
                <a:cubicBezTo>
                  <a:pt x="5145" y="16185"/>
                  <a:pt x="4663" y="16862"/>
                  <a:pt x="3752" y="17098"/>
                </a:cubicBezTo>
                <a:cubicBezTo>
                  <a:pt x="3162" y="17274"/>
                  <a:pt x="2573" y="17362"/>
                  <a:pt x="1822" y="17362"/>
                </a:cubicBezTo>
                <a:cubicBezTo>
                  <a:pt x="2573" y="18363"/>
                  <a:pt x="3752" y="19187"/>
                  <a:pt x="5306" y="19864"/>
                </a:cubicBezTo>
                <a:cubicBezTo>
                  <a:pt x="5145" y="19511"/>
                  <a:pt x="4985" y="19187"/>
                  <a:pt x="4824" y="18863"/>
                </a:cubicBezTo>
                <a:cubicBezTo>
                  <a:pt x="4663" y="18363"/>
                  <a:pt x="4502" y="17774"/>
                  <a:pt x="4824" y="17362"/>
                </a:cubicBezTo>
                <a:cubicBezTo>
                  <a:pt x="5145" y="16950"/>
                  <a:pt x="5735" y="16774"/>
                  <a:pt x="6646" y="16862"/>
                </a:cubicBezTo>
                <a:cubicBezTo>
                  <a:pt x="7825" y="16950"/>
                  <a:pt x="8308" y="17598"/>
                  <a:pt x="9058" y="18010"/>
                </a:cubicBezTo>
                <a:cubicBezTo>
                  <a:pt x="10130" y="18598"/>
                  <a:pt x="11041" y="18510"/>
                  <a:pt x="12381" y="18598"/>
                </a:cubicBezTo>
                <a:cubicBezTo>
                  <a:pt x="13132" y="18598"/>
                  <a:pt x="14364" y="18687"/>
                  <a:pt x="14793" y="19010"/>
                </a:cubicBezTo>
                <a:cubicBezTo>
                  <a:pt x="15275" y="19363"/>
                  <a:pt x="14954" y="19864"/>
                  <a:pt x="14364" y="20011"/>
                </a:cubicBezTo>
                <a:cubicBezTo>
                  <a:pt x="14043" y="20099"/>
                  <a:pt x="13614" y="20217"/>
                  <a:pt x="13292" y="20276"/>
                </a:cubicBezTo>
                <a:cubicBezTo>
                  <a:pt x="12971" y="20364"/>
                  <a:pt x="12971" y="20511"/>
                  <a:pt x="13132" y="20688"/>
                </a:cubicBezTo>
                <a:cubicBezTo>
                  <a:pt x="15865" y="20423"/>
                  <a:pt x="18116" y="19363"/>
                  <a:pt x="19510" y="17951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10827998" y="5841914"/>
            <a:ext cx="76993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GLOBAL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0827998" y="6081656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68" name="Shape 1068"/>
          <p:cNvSpPr/>
          <p:nvPr/>
        </p:nvSpPr>
        <p:spPr>
          <a:xfrm>
            <a:off x="10151803" y="6608268"/>
            <a:ext cx="429843" cy="37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9"/>
                </a:moveTo>
                <a:lnTo>
                  <a:pt x="21600" y="20091"/>
                </a:lnTo>
                <a:cubicBezTo>
                  <a:pt x="21600" y="20912"/>
                  <a:pt x="21017" y="21600"/>
                  <a:pt x="20270" y="21600"/>
                </a:cubicBezTo>
                <a:lnTo>
                  <a:pt x="1330" y="21600"/>
                </a:lnTo>
                <a:cubicBezTo>
                  <a:pt x="606" y="21600"/>
                  <a:pt x="0" y="20912"/>
                  <a:pt x="0" y="20091"/>
                </a:cubicBezTo>
                <a:lnTo>
                  <a:pt x="0" y="1509"/>
                </a:lnTo>
                <a:cubicBezTo>
                  <a:pt x="0" y="688"/>
                  <a:pt x="606" y="0"/>
                  <a:pt x="1330" y="0"/>
                </a:cubicBezTo>
                <a:lnTo>
                  <a:pt x="20270" y="0"/>
                </a:lnTo>
                <a:cubicBezTo>
                  <a:pt x="21017" y="0"/>
                  <a:pt x="21600" y="688"/>
                  <a:pt x="21600" y="1509"/>
                </a:cubicBezTo>
                <a:close/>
                <a:moveTo>
                  <a:pt x="16212" y="2012"/>
                </a:moveTo>
                <a:cubicBezTo>
                  <a:pt x="16212" y="2541"/>
                  <a:pt x="16585" y="2991"/>
                  <a:pt x="17051" y="2991"/>
                </a:cubicBezTo>
                <a:cubicBezTo>
                  <a:pt x="17518" y="2991"/>
                  <a:pt x="17914" y="2541"/>
                  <a:pt x="17914" y="2012"/>
                </a:cubicBezTo>
                <a:cubicBezTo>
                  <a:pt x="17914" y="1509"/>
                  <a:pt x="17518" y="1059"/>
                  <a:pt x="17051" y="1059"/>
                </a:cubicBezTo>
                <a:cubicBezTo>
                  <a:pt x="16585" y="1059"/>
                  <a:pt x="16212" y="1429"/>
                  <a:pt x="16212" y="2012"/>
                </a:cubicBezTo>
                <a:close/>
                <a:moveTo>
                  <a:pt x="13832" y="2012"/>
                </a:moveTo>
                <a:cubicBezTo>
                  <a:pt x="13832" y="2541"/>
                  <a:pt x="14229" y="2991"/>
                  <a:pt x="14695" y="2991"/>
                </a:cubicBezTo>
                <a:cubicBezTo>
                  <a:pt x="15139" y="2991"/>
                  <a:pt x="15535" y="2541"/>
                  <a:pt x="15535" y="2012"/>
                </a:cubicBezTo>
                <a:cubicBezTo>
                  <a:pt x="15535" y="1509"/>
                  <a:pt x="15139" y="1059"/>
                  <a:pt x="14695" y="1059"/>
                </a:cubicBezTo>
                <a:cubicBezTo>
                  <a:pt x="14229" y="979"/>
                  <a:pt x="13832" y="1429"/>
                  <a:pt x="13832" y="2012"/>
                </a:cubicBezTo>
                <a:close/>
                <a:moveTo>
                  <a:pt x="20340" y="3971"/>
                </a:moveTo>
                <a:lnTo>
                  <a:pt x="1400" y="3971"/>
                </a:lnTo>
                <a:lnTo>
                  <a:pt x="1400" y="20329"/>
                </a:lnTo>
                <a:lnTo>
                  <a:pt x="20340" y="20329"/>
                </a:lnTo>
                <a:lnTo>
                  <a:pt x="20340" y="3971"/>
                </a:lnTo>
                <a:close/>
                <a:moveTo>
                  <a:pt x="20340" y="2012"/>
                </a:moveTo>
                <a:cubicBezTo>
                  <a:pt x="20340" y="1509"/>
                  <a:pt x="19944" y="1059"/>
                  <a:pt x="19501" y="1059"/>
                </a:cubicBezTo>
                <a:cubicBezTo>
                  <a:pt x="19034" y="1059"/>
                  <a:pt x="18638" y="1509"/>
                  <a:pt x="18638" y="2012"/>
                </a:cubicBezTo>
                <a:cubicBezTo>
                  <a:pt x="18638" y="2541"/>
                  <a:pt x="19057" y="2991"/>
                  <a:pt x="19501" y="2991"/>
                </a:cubicBezTo>
                <a:cubicBezTo>
                  <a:pt x="19967" y="2991"/>
                  <a:pt x="20340" y="2541"/>
                  <a:pt x="20340" y="2012"/>
                </a:cubicBezTo>
                <a:close/>
                <a:moveTo>
                  <a:pt x="8048" y="6882"/>
                </a:moveTo>
                <a:lnTo>
                  <a:pt x="14695" y="6882"/>
                </a:lnTo>
                <a:lnTo>
                  <a:pt x="14695" y="5453"/>
                </a:lnTo>
                <a:lnTo>
                  <a:pt x="8048" y="5453"/>
                </a:lnTo>
                <a:lnTo>
                  <a:pt x="8048" y="6882"/>
                </a:lnTo>
                <a:close/>
                <a:moveTo>
                  <a:pt x="10660" y="10085"/>
                </a:moveTo>
                <a:lnTo>
                  <a:pt x="19034" y="10085"/>
                </a:lnTo>
                <a:lnTo>
                  <a:pt x="19034" y="8682"/>
                </a:lnTo>
                <a:lnTo>
                  <a:pt x="10660" y="8682"/>
                </a:lnTo>
                <a:lnTo>
                  <a:pt x="10660" y="10085"/>
                </a:lnTo>
                <a:close/>
                <a:moveTo>
                  <a:pt x="10660" y="12944"/>
                </a:moveTo>
                <a:lnTo>
                  <a:pt x="19034" y="12944"/>
                </a:lnTo>
                <a:lnTo>
                  <a:pt x="19034" y="11515"/>
                </a:lnTo>
                <a:lnTo>
                  <a:pt x="10660" y="11515"/>
                </a:lnTo>
                <a:lnTo>
                  <a:pt x="10660" y="12944"/>
                </a:lnTo>
                <a:close/>
                <a:moveTo>
                  <a:pt x="10660" y="15856"/>
                </a:moveTo>
                <a:lnTo>
                  <a:pt x="19034" y="15856"/>
                </a:lnTo>
                <a:lnTo>
                  <a:pt x="19034" y="14426"/>
                </a:lnTo>
                <a:lnTo>
                  <a:pt x="10660" y="14426"/>
                </a:lnTo>
                <a:lnTo>
                  <a:pt x="10660" y="15856"/>
                </a:lnTo>
                <a:close/>
                <a:moveTo>
                  <a:pt x="2519" y="18609"/>
                </a:moveTo>
                <a:lnTo>
                  <a:pt x="19034" y="18609"/>
                </a:lnTo>
                <a:lnTo>
                  <a:pt x="19034" y="17179"/>
                </a:lnTo>
                <a:lnTo>
                  <a:pt x="2519" y="17179"/>
                </a:lnTo>
                <a:lnTo>
                  <a:pt x="2519" y="18609"/>
                </a:lnTo>
                <a:close/>
                <a:moveTo>
                  <a:pt x="2519" y="15697"/>
                </a:moveTo>
                <a:lnTo>
                  <a:pt x="8444" y="15697"/>
                </a:lnTo>
                <a:lnTo>
                  <a:pt x="8444" y="8735"/>
                </a:lnTo>
                <a:lnTo>
                  <a:pt x="2519" y="8735"/>
                </a:lnTo>
                <a:lnTo>
                  <a:pt x="2519" y="15697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10827998" y="6651299"/>
            <a:ext cx="84613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WEBSITE</a:t>
            </a:r>
          </a:p>
        </p:txBody>
      </p:sp>
      <p:sp>
        <p:nvSpPr>
          <p:cNvPr id="1070" name="Shape 1070"/>
          <p:cNvSpPr/>
          <p:nvPr/>
        </p:nvSpPr>
        <p:spPr>
          <a:xfrm>
            <a:off x="10827998" y="6893090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71" name="Shape 1071"/>
          <p:cNvSpPr/>
          <p:nvPr/>
        </p:nvSpPr>
        <p:spPr>
          <a:xfrm>
            <a:off x="10178441" y="7419702"/>
            <a:ext cx="376565" cy="378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9129"/>
                </a:lnTo>
                <a:cubicBezTo>
                  <a:pt x="21600" y="20564"/>
                  <a:pt x="20479" y="21600"/>
                  <a:pt x="19117" y="21600"/>
                </a:cubicBezTo>
                <a:lnTo>
                  <a:pt x="2483" y="21600"/>
                </a:lnTo>
                <a:cubicBezTo>
                  <a:pt x="1041" y="21600"/>
                  <a:pt x="0" y="20484"/>
                  <a:pt x="0" y="19129"/>
                </a:cubicBezTo>
                <a:lnTo>
                  <a:pt x="0" y="6164"/>
                </a:lnTo>
                <a:lnTo>
                  <a:pt x="3311" y="6164"/>
                </a:lnTo>
                <a:lnTo>
                  <a:pt x="3311" y="0"/>
                </a:lnTo>
                <a:lnTo>
                  <a:pt x="21600" y="0"/>
                </a:lnTo>
                <a:close/>
                <a:moveTo>
                  <a:pt x="4966" y="1647"/>
                </a:moveTo>
                <a:lnTo>
                  <a:pt x="4966" y="17774"/>
                </a:lnTo>
                <a:cubicBezTo>
                  <a:pt x="4966" y="18226"/>
                  <a:pt x="4592" y="18598"/>
                  <a:pt x="4138" y="18598"/>
                </a:cubicBezTo>
                <a:cubicBezTo>
                  <a:pt x="3685" y="18598"/>
                  <a:pt x="3311" y="18226"/>
                  <a:pt x="3311" y="17774"/>
                </a:cubicBezTo>
                <a:lnTo>
                  <a:pt x="3311" y="7811"/>
                </a:lnTo>
                <a:lnTo>
                  <a:pt x="1495" y="7811"/>
                </a:lnTo>
                <a:lnTo>
                  <a:pt x="1495" y="19209"/>
                </a:lnTo>
                <a:cubicBezTo>
                  <a:pt x="1495" y="19740"/>
                  <a:pt x="1949" y="20112"/>
                  <a:pt x="2483" y="20112"/>
                </a:cubicBezTo>
                <a:lnTo>
                  <a:pt x="19117" y="20112"/>
                </a:lnTo>
                <a:cubicBezTo>
                  <a:pt x="19651" y="20112"/>
                  <a:pt x="20025" y="19661"/>
                  <a:pt x="20025" y="19209"/>
                </a:cubicBezTo>
                <a:lnTo>
                  <a:pt x="20025" y="1647"/>
                </a:lnTo>
                <a:lnTo>
                  <a:pt x="4966" y="1647"/>
                </a:lnTo>
                <a:close/>
                <a:moveTo>
                  <a:pt x="18449" y="3162"/>
                </a:moveTo>
                <a:lnTo>
                  <a:pt x="6461" y="3162"/>
                </a:lnTo>
                <a:lnTo>
                  <a:pt x="6461" y="9299"/>
                </a:lnTo>
                <a:lnTo>
                  <a:pt x="18449" y="9299"/>
                </a:lnTo>
                <a:lnTo>
                  <a:pt x="18449" y="3162"/>
                </a:lnTo>
                <a:close/>
                <a:moveTo>
                  <a:pt x="11508" y="11026"/>
                </a:moveTo>
                <a:lnTo>
                  <a:pt x="6461" y="11026"/>
                </a:lnTo>
                <a:lnTo>
                  <a:pt x="6461" y="12540"/>
                </a:lnTo>
                <a:lnTo>
                  <a:pt x="11508" y="12540"/>
                </a:lnTo>
                <a:lnTo>
                  <a:pt x="11508" y="11026"/>
                </a:lnTo>
                <a:close/>
                <a:moveTo>
                  <a:pt x="13483" y="12540"/>
                </a:moveTo>
                <a:lnTo>
                  <a:pt x="18449" y="12540"/>
                </a:lnTo>
                <a:lnTo>
                  <a:pt x="18449" y="11026"/>
                </a:lnTo>
                <a:lnTo>
                  <a:pt x="13483" y="11026"/>
                </a:lnTo>
                <a:lnTo>
                  <a:pt x="13483" y="12540"/>
                </a:lnTo>
                <a:close/>
                <a:moveTo>
                  <a:pt x="11508" y="13948"/>
                </a:moveTo>
                <a:lnTo>
                  <a:pt x="6461" y="13948"/>
                </a:lnTo>
                <a:lnTo>
                  <a:pt x="6461" y="15463"/>
                </a:lnTo>
                <a:lnTo>
                  <a:pt x="11508" y="15463"/>
                </a:lnTo>
                <a:lnTo>
                  <a:pt x="11508" y="13948"/>
                </a:lnTo>
                <a:close/>
                <a:moveTo>
                  <a:pt x="13483" y="15516"/>
                </a:moveTo>
                <a:lnTo>
                  <a:pt x="18449" y="15516"/>
                </a:lnTo>
                <a:lnTo>
                  <a:pt x="18449" y="14028"/>
                </a:lnTo>
                <a:lnTo>
                  <a:pt x="13483" y="14028"/>
                </a:lnTo>
                <a:lnTo>
                  <a:pt x="13483" y="15516"/>
                </a:lnTo>
                <a:close/>
                <a:moveTo>
                  <a:pt x="13483" y="18598"/>
                </a:moveTo>
                <a:lnTo>
                  <a:pt x="18449" y="18598"/>
                </a:lnTo>
                <a:lnTo>
                  <a:pt x="18449" y="17110"/>
                </a:lnTo>
                <a:lnTo>
                  <a:pt x="13483" y="17110"/>
                </a:lnTo>
                <a:lnTo>
                  <a:pt x="13483" y="18598"/>
                </a:lnTo>
                <a:close/>
                <a:moveTo>
                  <a:pt x="11508" y="17030"/>
                </a:moveTo>
                <a:lnTo>
                  <a:pt x="6461" y="17030"/>
                </a:lnTo>
                <a:lnTo>
                  <a:pt x="6461" y="18518"/>
                </a:lnTo>
                <a:lnTo>
                  <a:pt x="11508" y="18518"/>
                </a:lnTo>
                <a:lnTo>
                  <a:pt x="11508" y="1703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10827998" y="7462733"/>
            <a:ext cx="573684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NEWS</a:t>
            </a:r>
          </a:p>
        </p:txBody>
      </p:sp>
      <p:sp>
        <p:nvSpPr>
          <p:cNvPr id="1073" name="Shape 1073"/>
          <p:cNvSpPr/>
          <p:nvPr/>
        </p:nvSpPr>
        <p:spPr>
          <a:xfrm>
            <a:off x="10827998" y="7702475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74" name="Shape 1074"/>
          <p:cNvSpPr/>
          <p:nvPr/>
        </p:nvSpPr>
        <p:spPr>
          <a:xfrm>
            <a:off x="2154028" y="2454792"/>
            <a:ext cx="319882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A.I.</a:t>
            </a:r>
          </a:p>
        </p:txBody>
      </p:sp>
      <p:sp>
        <p:nvSpPr>
          <p:cNvPr id="1075" name="Shape 1075"/>
          <p:cNvSpPr/>
          <p:nvPr/>
        </p:nvSpPr>
        <p:spPr>
          <a:xfrm>
            <a:off x="1164635" y="2696583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76" name="Shape 1076"/>
          <p:cNvSpPr/>
          <p:nvPr/>
        </p:nvSpPr>
        <p:spPr>
          <a:xfrm>
            <a:off x="1736469" y="3286717"/>
            <a:ext cx="644625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TOOLS</a:t>
            </a:r>
          </a:p>
        </p:txBody>
      </p:sp>
      <p:sp>
        <p:nvSpPr>
          <p:cNvPr id="1077" name="Shape 1077"/>
          <p:cNvSpPr/>
          <p:nvPr/>
        </p:nvSpPr>
        <p:spPr>
          <a:xfrm>
            <a:off x="1164635" y="3530557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78" name="Shape 1078"/>
          <p:cNvSpPr/>
          <p:nvPr/>
        </p:nvSpPr>
        <p:spPr>
          <a:xfrm>
            <a:off x="1530987" y="4120691"/>
            <a:ext cx="901205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BALANCE</a:t>
            </a:r>
          </a:p>
        </p:txBody>
      </p:sp>
      <p:sp>
        <p:nvSpPr>
          <p:cNvPr id="1079" name="Shape 1079"/>
          <p:cNvSpPr/>
          <p:nvPr/>
        </p:nvSpPr>
        <p:spPr>
          <a:xfrm>
            <a:off x="1164635" y="4362482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80" name="Shape 1080"/>
          <p:cNvSpPr/>
          <p:nvPr/>
        </p:nvSpPr>
        <p:spPr>
          <a:xfrm>
            <a:off x="1464176" y="4954665"/>
            <a:ext cx="954982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PROMOTE</a:t>
            </a:r>
          </a:p>
        </p:txBody>
      </p:sp>
      <p:sp>
        <p:nvSpPr>
          <p:cNvPr id="1081" name="Shape 1081"/>
          <p:cNvSpPr/>
          <p:nvPr/>
        </p:nvSpPr>
        <p:spPr>
          <a:xfrm>
            <a:off x="1164635" y="5196455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82" name="Shape 1082"/>
          <p:cNvSpPr/>
          <p:nvPr/>
        </p:nvSpPr>
        <p:spPr>
          <a:xfrm>
            <a:off x="1649219" y="5787614"/>
            <a:ext cx="76993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GLOBAL</a:t>
            </a:r>
          </a:p>
        </p:txBody>
      </p:sp>
      <p:sp>
        <p:nvSpPr>
          <p:cNvPr id="1083" name="Shape 1083"/>
          <p:cNvSpPr/>
          <p:nvPr/>
        </p:nvSpPr>
        <p:spPr>
          <a:xfrm>
            <a:off x="1164635" y="6030429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84" name="Shape 1084"/>
          <p:cNvSpPr/>
          <p:nvPr/>
        </p:nvSpPr>
        <p:spPr>
          <a:xfrm>
            <a:off x="1538924" y="6620563"/>
            <a:ext cx="84613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WEBSITE</a:t>
            </a:r>
          </a:p>
        </p:txBody>
      </p:sp>
      <p:sp>
        <p:nvSpPr>
          <p:cNvPr id="1085" name="Shape 1085"/>
          <p:cNvSpPr/>
          <p:nvPr/>
        </p:nvSpPr>
        <p:spPr>
          <a:xfrm>
            <a:off x="1164635" y="6862353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086" name="Shape 1086"/>
          <p:cNvSpPr/>
          <p:nvPr/>
        </p:nvSpPr>
        <p:spPr>
          <a:xfrm>
            <a:off x="2740297" y="2469136"/>
            <a:ext cx="341733" cy="39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25" y="10582"/>
                </a:moveTo>
                <a:lnTo>
                  <a:pt x="12925" y="7679"/>
                </a:lnTo>
                <a:lnTo>
                  <a:pt x="9613" y="7679"/>
                </a:lnTo>
                <a:cubicBezTo>
                  <a:pt x="9613" y="9349"/>
                  <a:pt x="11020" y="10582"/>
                  <a:pt x="12925" y="10582"/>
                </a:cubicBezTo>
                <a:close/>
                <a:moveTo>
                  <a:pt x="16237" y="7679"/>
                </a:moveTo>
                <a:lnTo>
                  <a:pt x="12925" y="7679"/>
                </a:lnTo>
                <a:lnTo>
                  <a:pt x="12925" y="4777"/>
                </a:lnTo>
                <a:cubicBezTo>
                  <a:pt x="14742" y="4777"/>
                  <a:pt x="16237" y="6087"/>
                  <a:pt x="16237" y="7679"/>
                </a:cubicBezTo>
                <a:close/>
                <a:moveTo>
                  <a:pt x="21600" y="8476"/>
                </a:moveTo>
                <a:cubicBezTo>
                  <a:pt x="21600" y="3776"/>
                  <a:pt x="17204" y="0"/>
                  <a:pt x="11840" y="0"/>
                </a:cubicBezTo>
                <a:cubicBezTo>
                  <a:pt x="7444" y="0"/>
                  <a:pt x="3312" y="2902"/>
                  <a:pt x="2491" y="6087"/>
                </a:cubicBezTo>
                <a:cubicBezTo>
                  <a:pt x="2315" y="6806"/>
                  <a:pt x="2081" y="8707"/>
                  <a:pt x="2081" y="8707"/>
                </a:cubicBezTo>
                <a:lnTo>
                  <a:pt x="88" y="13201"/>
                </a:lnTo>
                <a:cubicBezTo>
                  <a:pt x="88" y="13253"/>
                  <a:pt x="0" y="13330"/>
                  <a:pt x="0" y="13484"/>
                </a:cubicBezTo>
                <a:cubicBezTo>
                  <a:pt x="0" y="13844"/>
                  <a:pt x="352" y="14126"/>
                  <a:pt x="762" y="14126"/>
                </a:cubicBezTo>
                <a:lnTo>
                  <a:pt x="2081" y="14126"/>
                </a:lnTo>
                <a:lnTo>
                  <a:pt x="2081" y="16515"/>
                </a:lnTo>
                <a:cubicBezTo>
                  <a:pt x="2081" y="18338"/>
                  <a:pt x="3810" y="19854"/>
                  <a:pt x="5891" y="19854"/>
                </a:cubicBezTo>
                <a:lnTo>
                  <a:pt x="18112" y="19854"/>
                </a:lnTo>
                <a:lnTo>
                  <a:pt x="18112" y="18544"/>
                </a:lnTo>
                <a:lnTo>
                  <a:pt x="11108" y="18544"/>
                </a:lnTo>
                <a:lnTo>
                  <a:pt x="12075" y="18056"/>
                </a:lnTo>
                <a:lnTo>
                  <a:pt x="18112" y="18056"/>
                </a:lnTo>
                <a:lnTo>
                  <a:pt x="18112" y="16746"/>
                </a:lnTo>
                <a:lnTo>
                  <a:pt x="14830" y="16746"/>
                </a:lnTo>
                <a:lnTo>
                  <a:pt x="15797" y="16232"/>
                </a:lnTo>
                <a:lnTo>
                  <a:pt x="18112" y="16232"/>
                </a:lnTo>
                <a:lnTo>
                  <a:pt x="18112" y="15076"/>
                </a:lnTo>
                <a:cubicBezTo>
                  <a:pt x="20281" y="13484"/>
                  <a:pt x="21600" y="11095"/>
                  <a:pt x="21600" y="8476"/>
                </a:cubicBezTo>
                <a:close/>
                <a:moveTo>
                  <a:pt x="4572" y="10376"/>
                </a:moveTo>
                <a:cubicBezTo>
                  <a:pt x="3986" y="10376"/>
                  <a:pt x="3488" y="9940"/>
                  <a:pt x="3488" y="9426"/>
                </a:cubicBezTo>
                <a:cubicBezTo>
                  <a:pt x="3488" y="8912"/>
                  <a:pt x="3986" y="8476"/>
                  <a:pt x="4572" y="8476"/>
                </a:cubicBezTo>
                <a:cubicBezTo>
                  <a:pt x="5129" y="8476"/>
                  <a:pt x="5627" y="8912"/>
                  <a:pt x="5627" y="9426"/>
                </a:cubicBezTo>
                <a:cubicBezTo>
                  <a:pt x="5627" y="9940"/>
                  <a:pt x="5129" y="10376"/>
                  <a:pt x="4572" y="10376"/>
                </a:cubicBezTo>
                <a:close/>
                <a:moveTo>
                  <a:pt x="12925" y="4418"/>
                </a:moveTo>
                <a:cubicBezTo>
                  <a:pt x="14976" y="4418"/>
                  <a:pt x="16647" y="5856"/>
                  <a:pt x="16647" y="7679"/>
                </a:cubicBezTo>
                <a:cubicBezTo>
                  <a:pt x="16647" y="9477"/>
                  <a:pt x="14976" y="10941"/>
                  <a:pt x="12925" y="10941"/>
                </a:cubicBezTo>
                <a:cubicBezTo>
                  <a:pt x="10844" y="10941"/>
                  <a:pt x="9203" y="9503"/>
                  <a:pt x="9203" y="7679"/>
                </a:cubicBezTo>
                <a:cubicBezTo>
                  <a:pt x="9115" y="5882"/>
                  <a:pt x="10844" y="4418"/>
                  <a:pt x="12925" y="4418"/>
                </a:cubicBezTo>
                <a:close/>
                <a:moveTo>
                  <a:pt x="7708" y="20290"/>
                </a:moveTo>
                <a:lnTo>
                  <a:pt x="18112" y="20290"/>
                </a:lnTo>
                <a:lnTo>
                  <a:pt x="18112" y="21600"/>
                </a:lnTo>
                <a:lnTo>
                  <a:pt x="7708" y="21600"/>
                </a:lnTo>
                <a:lnTo>
                  <a:pt x="7708" y="2029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2715708" y="3307208"/>
            <a:ext cx="392958" cy="390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73" y="16540"/>
                </a:moveTo>
                <a:cubicBezTo>
                  <a:pt x="17684" y="16027"/>
                  <a:pt x="17045" y="15821"/>
                  <a:pt x="16251" y="15821"/>
                </a:cubicBezTo>
                <a:cubicBezTo>
                  <a:pt x="15944" y="15821"/>
                  <a:pt x="15739" y="15873"/>
                  <a:pt x="15458" y="15950"/>
                </a:cubicBezTo>
                <a:lnTo>
                  <a:pt x="11542" y="12328"/>
                </a:lnTo>
                <a:lnTo>
                  <a:pt x="14076" y="9349"/>
                </a:lnTo>
                <a:lnTo>
                  <a:pt x="18043" y="12919"/>
                </a:lnTo>
                <a:lnTo>
                  <a:pt x="21600" y="8861"/>
                </a:lnTo>
                <a:lnTo>
                  <a:pt x="11542" y="0"/>
                </a:lnTo>
                <a:lnTo>
                  <a:pt x="8010" y="4058"/>
                </a:lnTo>
                <a:lnTo>
                  <a:pt x="11900" y="7551"/>
                </a:lnTo>
                <a:lnTo>
                  <a:pt x="9316" y="10376"/>
                </a:lnTo>
                <a:lnTo>
                  <a:pt x="5784" y="7114"/>
                </a:lnTo>
                <a:cubicBezTo>
                  <a:pt x="5835" y="6832"/>
                  <a:pt x="5835" y="6601"/>
                  <a:pt x="5835" y="6318"/>
                </a:cubicBezTo>
                <a:cubicBezTo>
                  <a:pt x="5835" y="5522"/>
                  <a:pt x="5477" y="4854"/>
                  <a:pt x="4914" y="4366"/>
                </a:cubicBezTo>
                <a:cubicBezTo>
                  <a:pt x="4325" y="3853"/>
                  <a:pt x="3685" y="3621"/>
                  <a:pt x="2892" y="3621"/>
                </a:cubicBezTo>
                <a:cubicBezTo>
                  <a:pt x="2585" y="3621"/>
                  <a:pt x="2303" y="3698"/>
                  <a:pt x="2099" y="3776"/>
                </a:cubicBezTo>
                <a:lnTo>
                  <a:pt x="4325" y="5805"/>
                </a:lnTo>
                <a:lnTo>
                  <a:pt x="2303" y="7988"/>
                </a:lnTo>
                <a:lnTo>
                  <a:pt x="77" y="5959"/>
                </a:lnTo>
                <a:cubicBezTo>
                  <a:pt x="0" y="6241"/>
                  <a:pt x="0" y="6524"/>
                  <a:pt x="0" y="6755"/>
                </a:cubicBezTo>
                <a:cubicBezTo>
                  <a:pt x="0" y="7551"/>
                  <a:pt x="333" y="8193"/>
                  <a:pt x="921" y="8707"/>
                </a:cubicBezTo>
                <a:cubicBezTo>
                  <a:pt x="1484" y="9220"/>
                  <a:pt x="2150" y="9426"/>
                  <a:pt x="2969" y="9426"/>
                </a:cubicBezTo>
                <a:cubicBezTo>
                  <a:pt x="3250" y="9426"/>
                  <a:pt x="3532" y="9349"/>
                  <a:pt x="3813" y="9220"/>
                </a:cubicBezTo>
                <a:lnTo>
                  <a:pt x="7294" y="12405"/>
                </a:lnTo>
                <a:lnTo>
                  <a:pt x="1587" y="18338"/>
                </a:lnTo>
                <a:cubicBezTo>
                  <a:pt x="1228" y="18698"/>
                  <a:pt x="998" y="19134"/>
                  <a:pt x="998" y="19648"/>
                </a:cubicBezTo>
                <a:cubicBezTo>
                  <a:pt x="998" y="20598"/>
                  <a:pt x="1791" y="21395"/>
                  <a:pt x="2738" y="21395"/>
                </a:cubicBezTo>
                <a:cubicBezTo>
                  <a:pt x="3327" y="21395"/>
                  <a:pt x="3813" y="21112"/>
                  <a:pt x="4172" y="20675"/>
                </a:cubicBezTo>
                <a:lnTo>
                  <a:pt x="9674" y="14588"/>
                </a:lnTo>
                <a:lnTo>
                  <a:pt x="12924" y="17542"/>
                </a:lnTo>
                <a:lnTo>
                  <a:pt x="13513" y="18056"/>
                </a:lnTo>
                <a:cubicBezTo>
                  <a:pt x="13436" y="18338"/>
                  <a:pt x="13436" y="18646"/>
                  <a:pt x="13436" y="18929"/>
                </a:cubicBezTo>
                <a:cubicBezTo>
                  <a:pt x="13436" y="19725"/>
                  <a:pt x="13769" y="20367"/>
                  <a:pt x="14357" y="20881"/>
                </a:cubicBezTo>
                <a:cubicBezTo>
                  <a:pt x="14920" y="21395"/>
                  <a:pt x="15586" y="21600"/>
                  <a:pt x="16379" y="21600"/>
                </a:cubicBezTo>
                <a:cubicBezTo>
                  <a:pt x="16686" y="21600"/>
                  <a:pt x="16891" y="21523"/>
                  <a:pt x="17173" y="21472"/>
                </a:cubicBezTo>
                <a:lnTo>
                  <a:pt x="14946" y="19443"/>
                </a:lnTo>
                <a:lnTo>
                  <a:pt x="16968" y="17182"/>
                </a:lnTo>
                <a:lnTo>
                  <a:pt x="19194" y="19288"/>
                </a:lnTo>
                <a:cubicBezTo>
                  <a:pt x="19271" y="19006"/>
                  <a:pt x="19271" y="18698"/>
                  <a:pt x="19271" y="18492"/>
                </a:cubicBezTo>
                <a:cubicBezTo>
                  <a:pt x="19143" y="17696"/>
                  <a:pt x="18836" y="17054"/>
                  <a:pt x="18273" y="1654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88" name="Shape 1088"/>
          <p:cNvSpPr/>
          <p:nvPr/>
        </p:nvSpPr>
        <p:spPr>
          <a:xfrm>
            <a:off x="2703413" y="4145279"/>
            <a:ext cx="411401" cy="390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69" y="13580"/>
                </a:moveTo>
                <a:lnTo>
                  <a:pt x="16651" y="4100"/>
                </a:lnTo>
                <a:lnTo>
                  <a:pt x="11556" y="4177"/>
                </a:lnTo>
                <a:lnTo>
                  <a:pt x="11556" y="19012"/>
                </a:lnTo>
                <a:lnTo>
                  <a:pt x="17553" y="19012"/>
                </a:lnTo>
                <a:lnTo>
                  <a:pt x="17553" y="21600"/>
                </a:lnTo>
                <a:lnTo>
                  <a:pt x="4144" y="21600"/>
                </a:lnTo>
                <a:lnTo>
                  <a:pt x="4144" y="19089"/>
                </a:lnTo>
                <a:lnTo>
                  <a:pt x="10117" y="19089"/>
                </a:lnTo>
                <a:lnTo>
                  <a:pt x="10117" y="4253"/>
                </a:lnTo>
                <a:lnTo>
                  <a:pt x="5022" y="4177"/>
                </a:lnTo>
                <a:lnTo>
                  <a:pt x="7704" y="13657"/>
                </a:lnTo>
                <a:lnTo>
                  <a:pt x="8118" y="13657"/>
                </a:lnTo>
                <a:cubicBezTo>
                  <a:pt x="8118" y="16040"/>
                  <a:pt x="6265" y="17910"/>
                  <a:pt x="4071" y="17910"/>
                </a:cubicBezTo>
                <a:cubicBezTo>
                  <a:pt x="1853" y="17910"/>
                  <a:pt x="0" y="16040"/>
                  <a:pt x="0" y="13657"/>
                </a:cubicBezTo>
                <a:lnTo>
                  <a:pt x="414" y="13657"/>
                </a:lnTo>
                <a:lnTo>
                  <a:pt x="3096" y="4177"/>
                </a:lnTo>
                <a:lnTo>
                  <a:pt x="3023" y="4177"/>
                </a:lnTo>
                <a:lnTo>
                  <a:pt x="3023" y="2947"/>
                </a:lnTo>
                <a:lnTo>
                  <a:pt x="10117" y="2947"/>
                </a:lnTo>
                <a:lnTo>
                  <a:pt x="10117" y="0"/>
                </a:lnTo>
                <a:lnTo>
                  <a:pt x="11556" y="0"/>
                </a:lnTo>
                <a:lnTo>
                  <a:pt x="11556" y="2947"/>
                </a:lnTo>
                <a:lnTo>
                  <a:pt x="18577" y="2947"/>
                </a:lnTo>
                <a:lnTo>
                  <a:pt x="18577" y="4177"/>
                </a:lnTo>
                <a:lnTo>
                  <a:pt x="18504" y="4177"/>
                </a:lnTo>
                <a:lnTo>
                  <a:pt x="21186" y="13657"/>
                </a:lnTo>
                <a:lnTo>
                  <a:pt x="21600" y="13657"/>
                </a:lnTo>
                <a:cubicBezTo>
                  <a:pt x="21600" y="15963"/>
                  <a:pt x="19747" y="17910"/>
                  <a:pt x="17553" y="17910"/>
                </a:cubicBezTo>
                <a:cubicBezTo>
                  <a:pt x="15359" y="17910"/>
                  <a:pt x="13482" y="16040"/>
                  <a:pt x="13482" y="13657"/>
                </a:cubicBezTo>
                <a:lnTo>
                  <a:pt x="13969" y="13657"/>
                </a:lnTo>
                <a:lnTo>
                  <a:pt x="13969" y="13580"/>
                </a:lnTo>
                <a:close/>
                <a:moveTo>
                  <a:pt x="4144" y="4253"/>
                </a:moveTo>
                <a:lnTo>
                  <a:pt x="1438" y="13657"/>
                </a:lnTo>
                <a:lnTo>
                  <a:pt x="6826" y="13657"/>
                </a:lnTo>
                <a:lnTo>
                  <a:pt x="4144" y="4253"/>
                </a:lnTo>
                <a:close/>
                <a:moveTo>
                  <a:pt x="14871" y="13580"/>
                </a:moveTo>
                <a:lnTo>
                  <a:pt x="20235" y="13580"/>
                </a:lnTo>
                <a:lnTo>
                  <a:pt x="17626" y="4253"/>
                </a:lnTo>
                <a:lnTo>
                  <a:pt x="14871" y="1358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89" name="Shape 1089"/>
          <p:cNvSpPr/>
          <p:nvPr/>
        </p:nvSpPr>
        <p:spPr>
          <a:xfrm>
            <a:off x="2711609" y="4983352"/>
            <a:ext cx="402324" cy="388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600" extrusionOk="0">
                <a:moveTo>
                  <a:pt x="21550" y="8310"/>
                </a:moveTo>
                <a:cubicBezTo>
                  <a:pt x="21550" y="9187"/>
                  <a:pt x="20829" y="9910"/>
                  <a:pt x="19984" y="9910"/>
                </a:cubicBezTo>
                <a:lnTo>
                  <a:pt x="19984" y="15561"/>
                </a:lnTo>
                <a:cubicBezTo>
                  <a:pt x="19935" y="16077"/>
                  <a:pt x="19512" y="16516"/>
                  <a:pt x="19015" y="16516"/>
                </a:cubicBezTo>
                <a:cubicBezTo>
                  <a:pt x="18791" y="16516"/>
                  <a:pt x="18667" y="16439"/>
                  <a:pt x="18518" y="16361"/>
                </a:cubicBezTo>
                <a:cubicBezTo>
                  <a:pt x="18518" y="16361"/>
                  <a:pt x="18443" y="16361"/>
                  <a:pt x="18443" y="16284"/>
                </a:cubicBezTo>
                <a:cubicBezTo>
                  <a:pt x="18394" y="16284"/>
                  <a:pt x="18394" y="16206"/>
                  <a:pt x="18319" y="16206"/>
                </a:cubicBezTo>
                <a:cubicBezTo>
                  <a:pt x="16132" y="14400"/>
                  <a:pt x="13472" y="11923"/>
                  <a:pt x="9396" y="11561"/>
                </a:cubicBezTo>
                <a:cubicBezTo>
                  <a:pt x="9122" y="11561"/>
                  <a:pt x="8774" y="11484"/>
                  <a:pt x="8352" y="11484"/>
                </a:cubicBezTo>
                <a:lnTo>
                  <a:pt x="9321" y="17368"/>
                </a:lnTo>
                <a:lnTo>
                  <a:pt x="10241" y="17239"/>
                </a:lnTo>
                <a:lnTo>
                  <a:pt x="10514" y="18968"/>
                </a:lnTo>
                <a:lnTo>
                  <a:pt x="9619" y="19123"/>
                </a:lnTo>
                <a:lnTo>
                  <a:pt x="9818" y="21032"/>
                </a:lnTo>
                <a:lnTo>
                  <a:pt x="5394" y="21600"/>
                </a:lnTo>
                <a:lnTo>
                  <a:pt x="3927" y="11406"/>
                </a:lnTo>
                <a:lnTo>
                  <a:pt x="3306" y="11406"/>
                </a:lnTo>
                <a:cubicBezTo>
                  <a:pt x="3231" y="11406"/>
                  <a:pt x="3157" y="11406"/>
                  <a:pt x="3082" y="11406"/>
                </a:cubicBezTo>
                <a:cubicBezTo>
                  <a:pt x="1417" y="11406"/>
                  <a:pt x="0" y="9987"/>
                  <a:pt x="0" y="8232"/>
                </a:cubicBezTo>
                <a:cubicBezTo>
                  <a:pt x="0" y="6477"/>
                  <a:pt x="1417" y="5032"/>
                  <a:pt x="3082" y="5032"/>
                </a:cubicBezTo>
                <a:cubicBezTo>
                  <a:pt x="3157" y="5032"/>
                  <a:pt x="3231" y="5032"/>
                  <a:pt x="3306" y="5032"/>
                </a:cubicBezTo>
                <a:lnTo>
                  <a:pt x="8551" y="5032"/>
                </a:lnTo>
                <a:cubicBezTo>
                  <a:pt x="12975" y="5032"/>
                  <a:pt x="16007" y="2477"/>
                  <a:pt x="18319" y="516"/>
                </a:cubicBezTo>
                <a:cubicBezTo>
                  <a:pt x="18518" y="206"/>
                  <a:pt x="18791" y="0"/>
                  <a:pt x="19214" y="0"/>
                </a:cubicBezTo>
                <a:cubicBezTo>
                  <a:pt x="19786" y="0"/>
                  <a:pt x="20208" y="439"/>
                  <a:pt x="20283" y="1006"/>
                </a:cubicBezTo>
                <a:lnTo>
                  <a:pt x="20283" y="6710"/>
                </a:lnTo>
                <a:cubicBezTo>
                  <a:pt x="20904" y="6710"/>
                  <a:pt x="21600" y="7432"/>
                  <a:pt x="21550" y="8310"/>
                </a:cubicBezTo>
                <a:close/>
                <a:moveTo>
                  <a:pt x="18443" y="2245"/>
                </a:moveTo>
                <a:cubicBezTo>
                  <a:pt x="15287" y="4800"/>
                  <a:pt x="12975" y="6271"/>
                  <a:pt x="9893" y="6632"/>
                </a:cubicBezTo>
                <a:lnTo>
                  <a:pt x="9893" y="10039"/>
                </a:lnTo>
                <a:cubicBezTo>
                  <a:pt x="12975" y="10400"/>
                  <a:pt x="15287" y="11768"/>
                  <a:pt x="18443" y="14323"/>
                </a:cubicBezTo>
                <a:lnTo>
                  <a:pt x="18443" y="2245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2898075" y="5821423"/>
            <a:ext cx="34365" cy="34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43"/>
                  <a:pt x="21304" y="14303"/>
                  <a:pt x="20416" y="16054"/>
                </a:cubicBezTo>
                <a:cubicBezTo>
                  <a:pt x="19233" y="17805"/>
                  <a:pt x="18049" y="19265"/>
                  <a:pt x="16274" y="20141"/>
                </a:cubicBezTo>
                <a:cubicBezTo>
                  <a:pt x="14499" y="21308"/>
                  <a:pt x="13019" y="21600"/>
                  <a:pt x="10948" y="21600"/>
                </a:cubicBezTo>
                <a:cubicBezTo>
                  <a:pt x="8877" y="21600"/>
                  <a:pt x="6805" y="21308"/>
                  <a:pt x="5326" y="20141"/>
                </a:cubicBezTo>
                <a:cubicBezTo>
                  <a:pt x="3551" y="19265"/>
                  <a:pt x="2367" y="17805"/>
                  <a:pt x="1479" y="16054"/>
                </a:cubicBezTo>
                <a:cubicBezTo>
                  <a:pt x="592" y="14303"/>
                  <a:pt x="0" y="12843"/>
                  <a:pt x="0" y="10800"/>
                </a:cubicBezTo>
                <a:cubicBezTo>
                  <a:pt x="0" y="8757"/>
                  <a:pt x="592" y="7297"/>
                  <a:pt x="1479" y="5546"/>
                </a:cubicBezTo>
                <a:cubicBezTo>
                  <a:pt x="2367" y="4086"/>
                  <a:pt x="3551" y="2627"/>
                  <a:pt x="5326" y="1459"/>
                </a:cubicBezTo>
                <a:cubicBezTo>
                  <a:pt x="6805" y="584"/>
                  <a:pt x="8877" y="0"/>
                  <a:pt x="10948" y="0"/>
                </a:cubicBezTo>
                <a:cubicBezTo>
                  <a:pt x="13019" y="0"/>
                  <a:pt x="14499" y="584"/>
                  <a:pt x="16274" y="1459"/>
                </a:cubicBezTo>
                <a:cubicBezTo>
                  <a:pt x="18049" y="2627"/>
                  <a:pt x="19233" y="4086"/>
                  <a:pt x="20416" y="5546"/>
                </a:cubicBezTo>
                <a:cubicBezTo>
                  <a:pt x="21304" y="7297"/>
                  <a:pt x="21600" y="8757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91" name="Shape 1091"/>
          <p:cNvSpPr/>
          <p:nvPr/>
        </p:nvSpPr>
        <p:spPr>
          <a:xfrm>
            <a:off x="2814063" y="5862405"/>
            <a:ext cx="194199" cy="34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05"/>
                </a:moveTo>
                <a:cubicBezTo>
                  <a:pt x="21600" y="18932"/>
                  <a:pt x="16794" y="21600"/>
                  <a:pt x="10800" y="21600"/>
                </a:cubicBezTo>
                <a:cubicBezTo>
                  <a:pt x="10387" y="21600"/>
                  <a:pt x="10077" y="21600"/>
                  <a:pt x="9663" y="21600"/>
                </a:cubicBezTo>
                <a:lnTo>
                  <a:pt x="9043" y="21600"/>
                </a:lnTo>
                <a:cubicBezTo>
                  <a:pt x="3927" y="21112"/>
                  <a:pt x="0" y="18703"/>
                  <a:pt x="0" y="15691"/>
                </a:cubicBezTo>
                <a:cubicBezTo>
                  <a:pt x="0" y="12794"/>
                  <a:pt x="3669" y="10355"/>
                  <a:pt x="8630" y="9782"/>
                </a:cubicBezTo>
                <a:cubicBezTo>
                  <a:pt x="8630" y="9696"/>
                  <a:pt x="8475" y="9638"/>
                  <a:pt x="8475" y="9552"/>
                </a:cubicBezTo>
                <a:lnTo>
                  <a:pt x="8475" y="1520"/>
                </a:lnTo>
                <a:cubicBezTo>
                  <a:pt x="8475" y="1463"/>
                  <a:pt x="8320" y="1377"/>
                  <a:pt x="8165" y="1377"/>
                </a:cubicBezTo>
                <a:cubicBezTo>
                  <a:pt x="8010" y="1377"/>
                  <a:pt x="7906" y="1463"/>
                  <a:pt x="7906" y="1520"/>
                </a:cubicBezTo>
                <a:lnTo>
                  <a:pt x="7906" y="4532"/>
                </a:lnTo>
                <a:cubicBezTo>
                  <a:pt x="7906" y="4762"/>
                  <a:pt x="7441" y="5020"/>
                  <a:pt x="7028" y="5020"/>
                </a:cubicBezTo>
                <a:cubicBezTo>
                  <a:pt x="6563" y="5020"/>
                  <a:pt x="6149" y="4762"/>
                  <a:pt x="6149" y="4532"/>
                </a:cubicBezTo>
                <a:lnTo>
                  <a:pt x="6149" y="1291"/>
                </a:lnTo>
                <a:cubicBezTo>
                  <a:pt x="6149" y="545"/>
                  <a:pt x="7183" y="0"/>
                  <a:pt x="8475" y="0"/>
                </a:cubicBezTo>
                <a:lnTo>
                  <a:pt x="13280" y="0"/>
                </a:lnTo>
                <a:cubicBezTo>
                  <a:pt x="14572" y="0"/>
                  <a:pt x="15606" y="545"/>
                  <a:pt x="15606" y="1291"/>
                </a:cubicBezTo>
                <a:lnTo>
                  <a:pt x="15606" y="4532"/>
                </a:lnTo>
                <a:cubicBezTo>
                  <a:pt x="15606" y="4762"/>
                  <a:pt x="15192" y="5020"/>
                  <a:pt x="14727" y="5020"/>
                </a:cubicBezTo>
                <a:cubicBezTo>
                  <a:pt x="14314" y="5020"/>
                  <a:pt x="13849" y="4762"/>
                  <a:pt x="13849" y="4532"/>
                </a:cubicBezTo>
                <a:lnTo>
                  <a:pt x="13849" y="1520"/>
                </a:lnTo>
                <a:cubicBezTo>
                  <a:pt x="13849" y="1463"/>
                  <a:pt x="13745" y="1377"/>
                  <a:pt x="13590" y="1377"/>
                </a:cubicBezTo>
                <a:cubicBezTo>
                  <a:pt x="13435" y="1377"/>
                  <a:pt x="13280" y="1463"/>
                  <a:pt x="13280" y="1520"/>
                </a:cubicBezTo>
                <a:lnTo>
                  <a:pt x="13280" y="9552"/>
                </a:lnTo>
                <a:cubicBezTo>
                  <a:pt x="13280" y="9696"/>
                  <a:pt x="13280" y="9782"/>
                  <a:pt x="13125" y="9868"/>
                </a:cubicBezTo>
                <a:cubicBezTo>
                  <a:pt x="18086" y="10527"/>
                  <a:pt x="21600" y="12851"/>
                  <a:pt x="21600" y="15605"/>
                </a:cubicBezTo>
                <a:close/>
                <a:moveTo>
                  <a:pt x="10645" y="9782"/>
                </a:moveTo>
                <a:lnTo>
                  <a:pt x="11368" y="9782"/>
                </a:lnTo>
                <a:cubicBezTo>
                  <a:pt x="11265" y="9696"/>
                  <a:pt x="11265" y="9638"/>
                  <a:pt x="11265" y="9466"/>
                </a:cubicBezTo>
                <a:lnTo>
                  <a:pt x="11265" y="4848"/>
                </a:lnTo>
                <a:cubicBezTo>
                  <a:pt x="11265" y="4762"/>
                  <a:pt x="11110" y="4676"/>
                  <a:pt x="10955" y="4676"/>
                </a:cubicBezTo>
                <a:cubicBezTo>
                  <a:pt x="10800" y="4676"/>
                  <a:pt x="10645" y="4762"/>
                  <a:pt x="10645" y="4848"/>
                </a:cubicBezTo>
                <a:lnTo>
                  <a:pt x="10645" y="9466"/>
                </a:lnTo>
                <a:cubicBezTo>
                  <a:pt x="10800" y="9552"/>
                  <a:pt x="10800" y="9696"/>
                  <a:pt x="10645" y="9782"/>
                </a:cubicBezTo>
                <a:close/>
                <a:moveTo>
                  <a:pt x="19430" y="17957"/>
                </a:moveTo>
                <a:cubicBezTo>
                  <a:pt x="18396" y="18215"/>
                  <a:pt x="17208" y="18359"/>
                  <a:pt x="16226" y="18273"/>
                </a:cubicBezTo>
                <a:cubicBezTo>
                  <a:pt x="14882" y="18129"/>
                  <a:pt x="14882" y="17469"/>
                  <a:pt x="15347" y="16924"/>
                </a:cubicBezTo>
                <a:cubicBezTo>
                  <a:pt x="14004" y="16752"/>
                  <a:pt x="12557" y="16752"/>
                  <a:pt x="11523" y="16265"/>
                </a:cubicBezTo>
                <a:cubicBezTo>
                  <a:pt x="11110" y="16006"/>
                  <a:pt x="10955" y="15691"/>
                  <a:pt x="11265" y="15461"/>
                </a:cubicBezTo>
                <a:cubicBezTo>
                  <a:pt x="11523" y="15060"/>
                  <a:pt x="12557" y="15060"/>
                  <a:pt x="12970" y="14658"/>
                </a:cubicBezTo>
                <a:cubicBezTo>
                  <a:pt x="13435" y="14171"/>
                  <a:pt x="12402" y="14171"/>
                  <a:pt x="12557" y="13683"/>
                </a:cubicBezTo>
                <a:cubicBezTo>
                  <a:pt x="12712" y="13339"/>
                  <a:pt x="13435" y="13109"/>
                  <a:pt x="14004" y="13023"/>
                </a:cubicBezTo>
                <a:cubicBezTo>
                  <a:pt x="15347" y="12851"/>
                  <a:pt x="17828" y="13281"/>
                  <a:pt x="18706" y="12622"/>
                </a:cubicBezTo>
                <a:cubicBezTo>
                  <a:pt x="16949" y="11245"/>
                  <a:pt x="14159" y="10355"/>
                  <a:pt x="10800" y="10355"/>
                </a:cubicBezTo>
                <a:cubicBezTo>
                  <a:pt x="8320" y="10355"/>
                  <a:pt x="6149" y="10843"/>
                  <a:pt x="4547" y="11646"/>
                </a:cubicBezTo>
                <a:cubicBezTo>
                  <a:pt x="5426" y="11962"/>
                  <a:pt x="6408" y="11646"/>
                  <a:pt x="7596" y="11560"/>
                </a:cubicBezTo>
                <a:cubicBezTo>
                  <a:pt x="8165" y="11560"/>
                  <a:pt x="8888" y="11560"/>
                  <a:pt x="9353" y="11818"/>
                </a:cubicBezTo>
                <a:cubicBezTo>
                  <a:pt x="9663" y="11962"/>
                  <a:pt x="9043" y="12134"/>
                  <a:pt x="8888" y="12220"/>
                </a:cubicBezTo>
                <a:cubicBezTo>
                  <a:pt x="8475" y="12363"/>
                  <a:pt x="7751" y="12535"/>
                  <a:pt x="7441" y="12794"/>
                </a:cubicBezTo>
                <a:cubicBezTo>
                  <a:pt x="8010" y="12851"/>
                  <a:pt x="9198" y="13023"/>
                  <a:pt x="8888" y="13339"/>
                </a:cubicBezTo>
                <a:cubicBezTo>
                  <a:pt x="8888" y="13425"/>
                  <a:pt x="8630" y="13511"/>
                  <a:pt x="8888" y="13597"/>
                </a:cubicBezTo>
                <a:cubicBezTo>
                  <a:pt x="9508" y="13683"/>
                  <a:pt x="9508" y="13912"/>
                  <a:pt x="10387" y="13425"/>
                </a:cubicBezTo>
                <a:cubicBezTo>
                  <a:pt x="11265" y="12937"/>
                  <a:pt x="12557" y="12937"/>
                  <a:pt x="12557" y="12937"/>
                </a:cubicBezTo>
                <a:cubicBezTo>
                  <a:pt x="12247" y="13195"/>
                  <a:pt x="12247" y="13425"/>
                  <a:pt x="12144" y="13683"/>
                </a:cubicBezTo>
                <a:cubicBezTo>
                  <a:pt x="11833" y="14084"/>
                  <a:pt x="11265" y="14400"/>
                  <a:pt x="10490" y="14486"/>
                </a:cubicBezTo>
                <a:cubicBezTo>
                  <a:pt x="9767" y="14658"/>
                  <a:pt x="8785" y="14658"/>
                  <a:pt x="7906" y="14486"/>
                </a:cubicBezTo>
                <a:cubicBezTo>
                  <a:pt x="7441" y="14400"/>
                  <a:pt x="7028" y="14171"/>
                  <a:pt x="6563" y="14228"/>
                </a:cubicBezTo>
                <a:cubicBezTo>
                  <a:pt x="5994" y="14228"/>
                  <a:pt x="6408" y="14802"/>
                  <a:pt x="6563" y="14974"/>
                </a:cubicBezTo>
                <a:cubicBezTo>
                  <a:pt x="6873" y="15289"/>
                  <a:pt x="7286" y="15547"/>
                  <a:pt x="7183" y="15949"/>
                </a:cubicBezTo>
                <a:cubicBezTo>
                  <a:pt x="7028" y="16265"/>
                  <a:pt x="6873" y="16351"/>
                  <a:pt x="6304" y="16351"/>
                </a:cubicBezTo>
                <a:cubicBezTo>
                  <a:pt x="5271" y="16351"/>
                  <a:pt x="4806" y="17068"/>
                  <a:pt x="3927" y="17326"/>
                </a:cubicBezTo>
                <a:cubicBezTo>
                  <a:pt x="3359" y="17469"/>
                  <a:pt x="2635" y="17555"/>
                  <a:pt x="2067" y="17555"/>
                </a:cubicBezTo>
                <a:cubicBezTo>
                  <a:pt x="2790" y="18617"/>
                  <a:pt x="3927" y="19420"/>
                  <a:pt x="5581" y="20080"/>
                </a:cubicBezTo>
                <a:cubicBezTo>
                  <a:pt x="5426" y="19735"/>
                  <a:pt x="5271" y="19420"/>
                  <a:pt x="5116" y="19018"/>
                </a:cubicBezTo>
                <a:cubicBezTo>
                  <a:pt x="4961" y="18531"/>
                  <a:pt x="4806" y="17957"/>
                  <a:pt x="5116" y="17469"/>
                </a:cubicBezTo>
                <a:cubicBezTo>
                  <a:pt x="5426" y="17068"/>
                  <a:pt x="5994" y="16924"/>
                  <a:pt x="6873" y="16924"/>
                </a:cubicBezTo>
                <a:cubicBezTo>
                  <a:pt x="8010" y="16982"/>
                  <a:pt x="8630" y="17641"/>
                  <a:pt x="9353" y="18043"/>
                </a:cubicBezTo>
                <a:cubicBezTo>
                  <a:pt x="10387" y="18617"/>
                  <a:pt x="11368" y="18531"/>
                  <a:pt x="12557" y="18617"/>
                </a:cubicBezTo>
                <a:cubicBezTo>
                  <a:pt x="13435" y="18617"/>
                  <a:pt x="14469" y="18703"/>
                  <a:pt x="15037" y="19018"/>
                </a:cubicBezTo>
                <a:cubicBezTo>
                  <a:pt x="15451" y="19334"/>
                  <a:pt x="15192" y="19822"/>
                  <a:pt x="14572" y="20080"/>
                </a:cubicBezTo>
                <a:cubicBezTo>
                  <a:pt x="14314" y="20223"/>
                  <a:pt x="13849" y="20223"/>
                  <a:pt x="13435" y="20395"/>
                </a:cubicBezTo>
                <a:cubicBezTo>
                  <a:pt x="13125" y="20481"/>
                  <a:pt x="13125" y="20625"/>
                  <a:pt x="13280" y="20883"/>
                </a:cubicBezTo>
                <a:cubicBezTo>
                  <a:pt x="15916" y="20395"/>
                  <a:pt x="18241" y="19334"/>
                  <a:pt x="19430" y="1795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2689070" y="6659495"/>
            <a:ext cx="444184" cy="38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43"/>
                </a:moveTo>
                <a:lnTo>
                  <a:pt x="21600" y="20131"/>
                </a:lnTo>
                <a:cubicBezTo>
                  <a:pt x="21600" y="20930"/>
                  <a:pt x="21034" y="21600"/>
                  <a:pt x="20332" y="21600"/>
                </a:cubicBezTo>
                <a:lnTo>
                  <a:pt x="1291" y="21600"/>
                </a:lnTo>
                <a:cubicBezTo>
                  <a:pt x="589" y="21600"/>
                  <a:pt x="0" y="20930"/>
                  <a:pt x="0" y="20131"/>
                </a:cubicBezTo>
                <a:lnTo>
                  <a:pt x="0" y="1443"/>
                </a:lnTo>
                <a:cubicBezTo>
                  <a:pt x="0" y="644"/>
                  <a:pt x="589" y="0"/>
                  <a:pt x="1291" y="0"/>
                </a:cubicBezTo>
                <a:lnTo>
                  <a:pt x="20332" y="0"/>
                </a:lnTo>
                <a:cubicBezTo>
                  <a:pt x="21034" y="0"/>
                  <a:pt x="21600" y="644"/>
                  <a:pt x="21600" y="1443"/>
                </a:cubicBezTo>
                <a:close/>
                <a:moveTo>
                  <a:pt x="16234" y="1959"/>
                </a:moveTo>
                <a:cubicBezTo>
                  <a:pt x="16234" y="2449"/>
                  <a:pt x="16619" y="2964"/>
                  <a:pt x="17140" y="2964"/>
                </a:cubicBezTo>
                <a:cubicBezTo>
                  <a:pt x="17638" y="2964"/>
                  <a:pt x="18023" y="2526"/>
                  <a:pt x="18023" y="1959"/>
                </a:cubicBezTo>
                <a:cubicBezTo>
                  <a:pt x="18023" y="1443"/>
                  <a:pt x="17638" y="928"/>
                  <a:pt x="17140" y="928"/>
                </a:cubicBezTo>
                <a:cubicBezTo>
                  <a:pt x="16619" y="928"/>
                  <a:pt x="16234" y="1366"/>
                  <a:pt x="16234" y="1959"/>
                </a:cubicBezTo>
                <a:close/>
                <a:moveTo>
                  <a:pt x="13811" y="1959"/>
                </a:moveTo>
                <a:cubicBezTo>
                  <a:pt x="13811" y="2449"/>
                  <a:pt x="14196" y="2964"/>
                  <a:pt x="14694" y="2964"/>
                </a:cubicBezTo>
                <a:cubicBezTo>
                  <a:pt x="15147" y="2964"/>
                  <a:pt x="15600" y="2526"/>
                  <a:pt x="15600" y="1959"/>
                </a:cubicBezTo>
                <a:cubicBezTo>
                  <a:pt x="15600" y="1443"/>
                  <a:pt x="15215" y="928"/>
                  <a:pt x="14694" y="928"/>
                </a:cubicBezTo>
                <a:cubicBezTo>
                  <a:pt x="14196" y="928"/>
                  <a:pt x="13811" y="1366"/>
                  <a:pt x="13811" y="1959"/>
                </a:cubicBezTo>
                <a:close/>
                <a:moveTo>
                  <a:pt x="20332" y="3918"/>
                </a:moveTo>
                <a:lnTo>
                  <a:pt x="1291" y="3918"/>
                </a:lnTo>
                <a:lnTo>
                  <a:pt x="1291" y="20363"/>
                </a:lnTo>
                <a:lnTo>
                  <a:pt x="20332" y="20363"/>
                </a:lnTo>
                <a:lnTo>
                  <a:pt x="20332" y="3918"/>
                </a:lnTo>
                <a:close/>
                <a:moveTo>
                  <a:pt x="20332" y="1959"/>
                </a:moveTo>
                <a:cubicBezTo>
                  <a:pt x="20332" y="1469"/>
                  <a:pt x="19925" y="928"/>
                  <a:pt x="19426" y="928"/>
                </a:cubicBezTo>
                <a:cubicBezTo>
                  <a:pt x="18906" y="928"/>
                  <a:pt x="18543" y="1366"/>
                  <a:pt x="18543" y="1959"/>
                </a:cubicBezTo>
                <a:cubicBezTo>
                  <a:pt x="18543" y="2449"/>
                  <a:pt x="18906" y="2964"/>
                  <a:pt x="19426" y="2964"/>
                </a:cubicBezTo>
                <a:cubicBezTo>
                  <a:pt x="19925" y="2964"/>
                  <a:pt x="20332" y="2474"/>
                  <a:pt x="20332" y="1959"/>
                </a:cubicBezTo>
                <a:close/>
                <a:moveTo>
                  <a:pt x="7992" y="6908"/>
                </a:moveTo>
                <a:lnTo>
                  <a:pt x="14626" y="6908"/>
                </a:lnTo>
                <a:lnTo>
                  <a:pt x="14626" y="5439"/>
                </a:lnTo>
                <a:lnTo>
                  <a:pt x="7992" y="5439"/>
                </a:lnTo>
                <a:lnTo>
                  <a:pt x="7992" y="6908"/>
                </a:lnTo>
                <a:close/>
                <a:moveTo>
                  <a:pt x="10619" y="10104"/>
                </a:moveTo>
                <a:lnTo>
                  <a:pt x="19042" y="10104"/>
                </a:lnTo>
                <a:lnTo>
                  <a:pt x="19042" y="8635"/>
                </a:lnTo>
                <a:lnTo>
                  <a:pt x="10619" y="8635"/>
                </a:lnTo>
                <a:lnTo>
                  <a:pt x="10619" y="10104"/>
                </a:lnTo>
                <a:close/>
                <a:moveTo>
                  <a:pt x="10619" y="13017"/>
                </a:moveTo>
                <a:lnTo>
                  <a:pt x="19042" y="13017"/>
                </a:lnTo>
                <a:lnTo>
                  <a:pt x="19042" y="11547"/>
                </a:lnTo>
                <a:lnTo>
                  <a:pt x="10619" y="11547"/>
                </a:lnTo>
                <a:lnTo>
                  <a:pt x="10619" y="13017"/>
                </a:lnTo>
                <a:close/>
                <a:moveTo>
                  <a:pt x="10619" y="15852"/>
                </a:moveTo>
                <a:lnTo>
                  <a:pt x="19042" y="15852"/>
                </a:lnTo>
                <a:lnTo>
                  <a:pt x="19042" y="14383"/>
                </a:lnTo>
                <a:lnTo>
                  <a:pt x="10619" y="14383"/>
                </a:lnTo>
                <a:lnTo>
                  <a:pt x="10619" y="15852"/>
                </a:lnTo>
                <a:close/>
                <a:moveTo>
                  <a:pt x="2423" y="18687"/>
                </a:moveTo>
                <a:lnTo>
                  <a:pt x="18974" y="18687"/>
                </a:lnTo>
                <a:lnTo>
                  <a:pt x="18974" y="17218"/>
                </a:lnTo>
                <a:lnTo>
                  <a:pt x="2423" y="17218"/>
                </a:lnTo>
                <a:lnTo>
                  <a:pt x="2423" y="18687"/>
                </a:lnTo>
                <a:close/>
                <a:moveTo>
                  <a:pt x="8377" y="15775"/>
                </a:moveTo>
                <a:lnTo>
                  <a:pt x="8377" y="8712"/>
                </a:lnTo>
                <a:lnTo>
                  <a:pt x="2423" y="8712"/>
                </a:lnTo>
                <a:lnTo>
                  <a:pt x="2423" y="15775"/>
                </a:lnTo>
                <a:lnTo>
                  <a:pt x="8377" y="15775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2717757" y="7497567"/>
            <a:ext cx="388860" cy="392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9066"/>
                </a:lnTo>
                <a:cubicBezTo>
                  <a:pt x="21600" y="20423"/>
                  <a:pt x="20489" y="21600"/>
                  <a:pt x="19120" y="21600"/>
                </a:cubicBezTo>
                <a:lnTo>
                  <a:pt x="2480" y="21600"/>
                </a:lnTo>
                <a:cubicBezTo>
                  <a:pt x="1111" y="21600"/>
                  <a:pt x="0" y="20500"/>
                  <a:pt x="0" y="19066"/>
                </a:cubicBezTo>
                <a:lnTo>
                  <a:pt x="0" y="6142"/>
                </a:lnTo>
                <a:lnTo>
                  <a:pt x="3359" y="6142"/>
                </a:lnTo>
                <a:lnTo>
                  <a:pt x="3359" y="0"/>
                </a:lnTo>
                <a:lnTo>
                  <a:pt x="21600" y="0"/>
                </a:lnTo>
                <a:close/>
                <a:moveTo>
                  <a:pt x="20076" y="1587"/>
                </a:moveTo>
                <a:lnTo>
                  <a:pt x="4909" y="1587"/>
                </a:lnTo>
                <a:lnTo>
                  <a:pt x="4909" y="17608"/>
                </a:lnTo>
                <a:cubicBezTo>
                  <a:pt x="4909" y="18043"/>
                  <a:pt x="4496" y="18401"/>
                  <a:pt x="4082" y="18401"/>
                </a:cubicBezTo>
                <a:cubicBezTo>
                  <a:pt x="3643" y="18401"/>
                  <a:pt x="3281" y="18043"/>
                  <a:pt x="3281" y="17608"/>
                </a:cubicBezTo>
                <a:lnTo>
                  <a:pt x="3281" y="7729"/>
                </a:lnTo>
                <a:lnTo>
                  <a:pt x="1473" y="7729"/>
                </a:lnTo>
                <a:lnTo>
                  <a:pt x="1473" y="19066"/>
                </a:lnTo>
                <a:cubicBezTo>
                  <a:pt x="1473" y="19578"/>
                  <a:pt x="1912" y="19936"/>
                  <a:pt x="2429" y="19936"/>
                </a:cubicBezTo>
                <a:lnTo>
                  <a:pt x="19120" y="19936"/>
                </a:lnTo>
                <a:cubicBezTo>
                  <a:pt x="19636" y="19936"/>
                  <a:pt x="20076" y="19501"/>
                  <a:pt x="20076" y="18990"/>
                </a:cubicBezTo>
                <a:lnTo>
                  <a:pt x="20076" y="1587"/>
                </a:lnTo>
                <a:close/>
                <a:moveTo>
                  <a:pt x="18448" y="3097"/>
                </a:moveTo>
                <a:lnTo>
                  <a:pt x="6511" y="3097"/>
                </a:lnTo>
                <a:lnTo>
                  <a:pt x="6511" y="9239"/>
                </a:lnTo>
                <a:lnTo>
                  <a:pt x="18448" y="9239"/>
                </a:lnTo>
                <a:lnTo>
                  <a:pt x="18448" y="3097"/>
                </a:lnTo>
                <a:close/>
                <a:moveTo>
                  <a:pt x="11523" y="10902"/>
                </a:moveTo>
                <a:lnTo>
                  <a:pt x="6511" y="10902"/>
                </a:lnTo>
                <a:lnTo>
                  <a:pt x="6511" y="12412"/>
                </a:lnTo>
                <a:lnTo>
                  <a:pt x="11523" y="12412"/>
                </a:lnTo>
                <a:lnTo>
                  <a:pt x="11523" y="10902"/>
                </a:lnTo>
                <a:close/>
                <a:moveTo>
                  <a:pt x="13513" y="12412"/>
                </a:moveTo>
                <a:lnTo>
                  <a:pt x="18448" y="12412"/>
                </a:lnTo>
                <a:lnTo>
                  <a:pt x="18448" y="10902"/>
                </a:lnTo>
                <a:lnTo>
                  <a:pt x="13513" y="10902"/>
                </a:lnTo>
                <a:lnTo>
                  <a:pt x="13513" y="12412"/>
                </a:lnTo>
                <a:close/>
                <a:moveTo>
                  <a:pt x="11523" y="13871"/>
                </a:moveTo>
                <a:lnTo>
                  <a:pt x="6511" y="13871"/>
                </a:lnTo>
                <a:lnTo>
                  <a:pt x="6511" y="15381"/>
                </a:lnTo>
                <a:lnTo>
                  <a:pt x="11523" y="15381"/>
                </a:lnTo>
                <a:lnTo>
                  <a:pt x="11523" y="13871"/>
                </a:lnTo>
                <a:close/>
                <a:moveTo>
                  <a:pt x="13513" y="15381"/>
                </a:moveTo>
                <a:lnTo>
                  <a:pt x="18448" y="15381"/>
                </a:lnTo>
                <a:lnTo>
                  <a:pt x="18448" y="13871"/>
                </a:lnTo>
                <a:lnTo>
                  <a:pt x="13513" y="13871"/>
                </a:lnTo>
                <a:lnTo>
                  <a:pt x="13513" y="15381"/>
                </a:lnTo>
                <a:close/>
                <a:moveTo>
                  <a:pt x="13513" y="18478"/>
                </a:moveTo>
                <a:lnTo>
                  <a:pt x="18448" y="18478"/>
                </a:lnTo>
                <a:lnTo>
                  <a:pt x="18448" y="16968"/>
                </a:lnTo>
                <a:lnTo>
                  <a:pt x="13513" y="16968"/>
                </a:lnTo>
                <a:lnTo>
                  <a:pt x="13513" y="18478"/>
                </a:lnTo>
                <a:close/>
                <a:moveTo>
                  <a:pt x="11523" y="16891"/>
                </a:moveTo>
                <a:lnTo>
                  <a:pt x="6511" y="16891"/>
                </a:lnTo>
                <a:lnTo>
                  <a:pt x="6511" y="18401"/>
                </a:lnTo>
                <a:lnTo>
                  <a:pt x="11523" y="18401"/>
                </a:lnTo>
                <a:lnTo>
                  <a:pt x="11523" y="16891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1845474" y="7454537"/>
            <a:ext cx="573684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NEWS</a:t>
            </a:r>
          </a:p>
        </p:txBody>
      </p:sp>
      <p:sp>
        <p:nvSpPr>
          <p:cNvPr id="1095" name="Shape 1095"/>
          <p:cNvSpPr/>
          <p:nvPr/>
        </p:nvSpPr>
        <p:spPr>
          <a:xfrm>
            <a:off x="1164635" y="7696327"/>
            <a:ext cx="1254523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grpSp>
        <p:nvGrpSpPr>
          <p:cNvPr id="1130" name="Group 1130"/>
          <p:cNvGrpSpPr/>
          <p:nvPr/>
        </p:nvGrpSpPr>
        <p:grpSpPr>
          <a:xfrm>
            <a:off x="6165425" y="4355163"/>
            <a:ext cx="904104" cy="1656825"/>
            <a:chOff x="0" y="0"/>
            <a:chExt cx="904103" cy="1656824"/>
          </a:xfrm>
        </p:grpSpPr>
        <p:pic>
          <p:nvPicPr>
            <p:cNvPr id="1096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26" y="1374051"/>
              <a:ext cx="782748" cy="28277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097" name="Shape 1097"/>
            <p:cNvSpPr/>
            <p:nvPr/>
          </p:nvSpPr>
          <p:spPr>
            <a:xfrm>
              <a:off x="607654" y="1279794"/>
              <a:ext cx="107461" cy="20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20939" extrusionOk="0">
                  <a:moveTo>
                    <a:pt x="17768" y="2019"/>
                  </a:moveTo>
                  <a:cubicBezTo>
                    <a:pt x="20094" y="3099"/>
                    <a:pt x="19429" y="4414"/>
                    <a:pt x="17768" y="6903"/>
                  </a:cubicBezTo>
                  <a:cubicBezTo>
                    <a:pt x="16106" y="9438"/>
                    <a:pt x="14943" y="9579"/>
                    <a:pt x="14943" y="9579"/>
                  </a:cubicBezTo>
                  <a:cubicBezTo>
                    <a:pt x="14943" y="9579"/>
                    <a:pt x="13032" y="12068"/>
                    <a:pt x="13032" y="13289"/>
                  </a:cubicBezTo>
                  <a:cubicBezTo>
                    <a:pt x="13032" y="14603"/>
                    <a:pt x="6469" y="19769"/>
                    <a:pt x="4143" y="20708"/>
                  </a:cubicBezTo>
                  <a:cubicBezTo>
                    <a:pt x="1568" y="21600"/>
                    <a:pt x="-509" y="19769"/>
                    <a:pt x="405" y="17656"/>
                  </a:cubicBezTo>
                  <a:cubicBezTo>
                    <a:pt x="1319" y="15543"/>
                    <a:pt x="1817" y="9438"/>
                    <a:pt x="156" y="6903"/>
                  </a:cubicBezTo>
                  <a:cubicBezTo>
                    <a:pt x="-1506" y="4273"/>
                    <a:pt x="10706" y="0"/>
                    <a:pt x="10706" y="0"/>
                  </a:cubicBezTo>
                  <a:cubicBezTo>
                    <a:pt x="10706" y="0"/>
                    <a:pt x="15442" y="986"/>
                    <a:pt x="17768" y="2019"/>
                  </a:cubicBezTo>
                </a:path>
              </a:pathLst>
            </a:custGeom>
            <a:solidFill>
              <a:srgbClr val="2A2A2A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43705" y="1513508"/>
              <a:ext cx="204300" cy="10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18" h="18381" extrusionOk="0">
                  <a:moveTo>
                    <a:pt x="18775" y="1763"/>
                  </a:moveTo>
                  <a:cubicBezTo>
                    <a:pt x="18775" y="1763"/>
                    <a:pt x="20286" y="12240"/>
                    <a:pt x="19264" y="14094"/>
                  </a:cubicBezTo>
                  <a:cubicBezTo>
                    <a:pt x="18286" y="15867"/>
                    <a:pt x="14997" y="17721"/>
                    <a:pt x="13486" y="15222"/>
                  </a:cubicBezTo>
                  <a:cubicBezTo>
                    <a:pt x="11975" y="12724"/>
                    <a:pt x="11753" y="16351"/>
                    <a:pt x="11753" y="16351"/>
                  </a:cubicBezTo>
                  <a:cubicBezTo>
                    <a:pt x="11753" y="16351"/>
                    <a:pt x="5842" y="19091"/>
                    <a:pt x="2197" y="18204"/>
                  </a:cubicBezTo>
                  <a:cubicBezTo>
                    <a:pt x="-1314" y="17237"/>
                    <a:pt x="-25" y="12240"/>
                    <a:pt x="1975" y="9984"/>
                  </a:cubicBezTo>
                  <a:cubicBezTo>
                    <a:pt x="3975" y="7727"/>
                    <a:pt x="8730" y="7243"/>
                    <a:pt x="10242" y="2246"/>
                  </a:cubicBezTo>
                  <a:cubicBezTo>
                    <a:pt x="11753" y="-2509"/>
                    <a:pt x="18775" y="1763"/>
                    <a:pt x="18775" y="1763"/>
                  </a:cubicBezTo>
                </a:path>
              </a:pathLst>
            </a:custGeom>
            <a:solidFill>
              <a:srgbClr val="2A2A2A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363612" y="956040"/>
              <a:ext cx="319316" cy="41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600" extrusionOk="0">
                  <a:moveTo>
                    <a:pt x="5615" y="956"/>
                  </a:moveTo>
                  <a:cubicBezTo>
                    <a:pt x="5615" y="956"/>
                    <a:pt x="7425" y="5567"/>
                    <a:pt x="9757" y="7574"/>
                  </a:cubicBezTo>
                  <a:cubicBezTo>
                    <a:pt x="12119" y="9605"/>
                    <a:pt x="20127" y="15244"/>
                    <a:pt x="20925" y="15985"/>
                  </a:cubicBezTo>
                  <a:cubicBezTo>
                    <a:pt x="21600" y="16726"/>
                    <a:pt x="19698" y="18900"/>
                    <a:pt x="18931" y="19760"/>
                  </a:cubicBezTo>
                  <a:cubicBezTo>
                    <a:pt x="18041" y="20573"/>
                    <a:pt x="15187" y="21600"/>
                    <a:pt x="15187" y="21600"/>
                  </a:cubicBezTo>
                  <a:lnTo>
                    <a:pt x="10340" y="17419"/>
                  </a:lnTo>
                  <a:lnTo>
                    <a:pt x="3620" y="12353"/>
                  </a:lnTo>
                  <a:lnTo>
                    <a:pt x="0" y="8315"/>
                  </a:lnTo>
                  <a:lnTo>
                    <a:pt x="1534" y="0"/>
                  </a:lnTo>
                  <a:lnTo>
                    <a:pt x="5615" y="956"/>
                  </a:lnTo>
                </a:path>
              </a:pathLst>
            </a:custGeom>
            <a:solidFill>
              <a:srgbClr val="30305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250913" y="855635"/>
              <a:ext cx="241326" cy="69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7388" y="3417"/>
                    <a:pt x="16596" y="4513"/>
                  </a:cubicBezTo>
                  <a:cubicBezTo>
                    <a:pt x="15762" y="5782"/>
                    <a:pt x="15303" y="9517"/>
                    <a:pt x="14094" y="10093"/>
                  </a:cubicBezTo>
                  <a:cubicBezTo>
                    <a:pt x="12802" y="10656"/>
                    <a:pt x="13052" y="13958"/>
                    <a:pt x="12343" y="14895"/>
                  </a:cubicBezTo>
                  <a:cubicBezTo>
                    <a:pt x="11759" y="15832"/>
                    <a:pt x="9174" y="19408"/>
                    <a:pt x="9174" y="19408"/>
                  </a:cubicBezTo>
                  <a:lnTo>
                    <a:pt x="9174" y="21600"/>
                  </a:lnTo>
                  <a:cubicBezTo>
                    <a:pt x="9174" y="21600"/>
                    <a:pt x="6005" y="21571"/>
                    <a:pt x="3044" y="21441"/>
                  </a:cubicBezTo>
                  <a:cubicBezTo>
                    <a:pt x="0" y="21326"/>
                    <a:pt x="0" y="21326"/>
                    <a:pt x="0" y="21326"/>
                  </a:cubicBezTo>
                  <a:cubicBezTo>
                    <a:pt x="0" y="21326"/>
                    <a:pt x="834" y="14852"/>
                    <a:pt x="1418" y="13381"/>
                  </a:cubicBezTo>
                  <a:cubicBezTo>
                    <a:pt x="2002" y="11881"/>
                    <a:pt x="3628" y="5897"/>
                    <a:pt x="3753" y="5292"/>
                  </a:cubicBezTo>
                  <a:cubicBezTo>
                    <a:pt x="3878" y="4686"/>
                    <a:pt x="5296" y="288"/>
                    <a:pt x="5296" y="288"/>
                  </a:cubicBezTo>
                  <a:lnTo>
                    <a:pt x="21600" y="0"/>
                  </a:lnTo>
                </a:path>
              </a:pathLst>
            </a:custGeom>
            <a:solidFill>
              <a:srgbClr val="49467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4531" y="251158"/>
              <a:ext cx="209775" cy="54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6" h="21533" extrusionOk="0">
                  <a:moveTo>
                    <a:pt x="18454" y="0"/>
                  </a:moveTo>
                  <a:cubicBezTo>
                    <a:pt x="18454" y="0"/>
                    <a:pt x="13832" y="1564"/>
                    <a:pt x="13832" y="4784"/>
                  </a:cubicBezTo>
                  <a:cubicBezTo>
                    <a:pt x="13832" y="8003"/>
                    <a:pt x="11758" y="9917"/>
                    <a:pt x="11153" y="10855"/>
                  </a:cubicBezTo>
                  <a:cubicBezTo>
                    <a:pt x="10549" y="11794"/>
                    <a:pt x="51" y="17552"/>
                    <a:pt x="51" y="17552"/>
                  </a:cubicBezTo>
                  <a:cubicBezTo>
                    <a:pt x="51" y="17552"/>
                    <a:pt x="-813" y="20404"/>
                    <a:pt x="4544" y="21490"/>
                  </a:cubicBezTo>
                  <a:cubicBezTo>
                    <a:pt x="5062" y="21600"/>
                    <a:pt x="6272" y="21490"/>
                    <a:pt x="7006" y="21287"/>
                  </a:cubicBezTo>
                  <a:cubicBezTo>
                    <a:pt x="12233" y="18803"/>
                    <a:pt x="16381" y="15216"/>
                    <a:pt x="16985" y="13909"/>
                  </a:cubicBezTo>
                  <a:cubicBezTo>
                    <a:pt x="16985" y="13909"/>
                    <a:pt x="18584" y="9549"/>
                    <a:pt x="18454" y="7893"/>
                  </a:cubicBezTo>
                  <a:cubicBezTo>
                    <a:pt x="18195" y="6274"/>
                    <a:pt x="20787" y="1086"/>
                    <a:pt x="18454" y="0"/>
                  </a:cubicBezTo>
                </a:path>
              </a:pathLst>
            </a:custGeom>
            <a:solidFill>
              <a:srgbClr val="24243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206192" y="232118"/>
              <a:ext cx="322893" cy="67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9" h="21209" extrusionOk="0">
                  <a:moveTo>
                    <a:pt x="19819" y="3400"/>
                  </a:moveTo>
                  <a:cubicBezTo>
                    <a:pt x="19819" y="3400"/>
                    <a:pt x="18350" y="1997"/>
                    <a:pt x="15038" y="1135"/>
                  </a:cubicBezTo>
                  <a:cubicBezTo>
                    <a:pt x="13656" y="755"/>
                    <a:pt x="10401" y="-239"/>
                    <a:pt x="8702" y="53"/>
                  </a:cubicBezTo>
                  <a:cubicBezTo>
                    <a:pt x="7003" y="331"/>
                    <a:pt x="3086" y="141"/>
                    <a:pt x="1963" y="974"/>
                  </a:cubicBezTo>
                  <a:cubicBezTo>
                    <a:pt x="811" y="1792"/>
                    <a:pt x="-658" y="3838"/>
                    <a:pt x="321" y="6323"/>
                  </a:cubicBezTo>
                  <a:cubicBezTo>
                    <a:pt x="1300" y="8793"/>
                    <a:pt x="2366" y="9757"/>
                    <a:pt x="2193" y="10736"/>
                  </a:cubicBezTo>
                  <a:cubicBezTo>
                    <a:pt x="2049" y="11686"/>
                    <a:pt x="3086" y="16845"/>
                    <a:pt x="2769" y="17591"/>
                  </a:cubicBezTo>
                  <a:cubicBezTo>
                    <a:pt x="2452" y="18336"/>
                    <a:pt x="3662" y="20791"/>
                    <a:pt x="5131" y="21083"/>
                  </a:cubicBezTo>
                  <a:cubicBezTo>
                    <a:pt x="6600" y="21361"/>
                    <a:pt x="11294" y="21156"/>
                    <a:pt x="13656" y="20703"/>
                  </a:cubicBezTo>
                  <a:cubicBezTo>
                    <a:pt x="16017" y="20250"/>
                    <a:pt x="19243" y="20338"/>
                    <a:pt x="18494" y="18044"/>
                  </a:cubicBezTo>
                  <a:cubicBezTo>
                    <a:pt x="17774" y="15734"/>
                    <a:pt x="17054" y="9377"/>
                    <a:pt x="17371" y="7901"/>
                  </a:cubicBezTo>
                  <a:cubicBezTo>
                    <a:pt x="17601" y="6367"/>
                    <a:pt x="20942" y="3941"/>
                    <a:pt x="19819" y="3400"/>
                  </a:cubicBezTo>
                </a:path>
              </a:pathLst>
            </a:custGeom>
            <a:solidFill>
              <a:srgbClr val="49467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07080" y="243692"/>
              <a:ext cx="296402" cy="66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3" h="21144" extrusionOk="0">
                  <a:moveTo>
                    <a:pt x="9083" y="4302"/>
                  </a:moveTo>
                  <a:cubicBezTo>
                    <a:pt x="9083" y="4302"/>
                    <a:pt x="7314" y="8391"/>
                    <a:pt x="6631" y="9739"/>
                  </a:cubicBezTo>
                  <a:cubicBezTo>
                    <a:pt x="5917" y="11072"/>
                    <a:pt x="5421" y="13280"/>
                    <a:pt x="5669" y="14376"/>
                  </a:cubicBezTo>
                  <a:cubicBezTo>
                    <a:pt x="5948" y="15457"/>
                    <a:pt x="6197" y="19413"/>
                    <a:pt x="7252" y="19798"/>
                  </a:cubicBezTo>
                  <a:cubicBezTo>
                    <a:pt x="9362" y="20583"/>
                    <a:pt x="17338" y="19754"/>
                    <a:pt x="19138" y="19502"/>
                  </a:cubicBezTo>
                  <a:cubicBezTo>
                    <a:pt x="20969" y="19250"/>
                    <a:pt x="18703" y="20006"/>
                    <a:pt x="16190" y="20509"/>
                  </a:cubicBezTo>
                  <a:cubicBezTo>
                    <a:pt x="13738" y="21013"/>
                    <a:pt x="10479" y="21043"/>
                    <a:pt x="8835" y="21131"/>
                  </a:cubicBezTo>
                  <a:cubicBezTo>
                    <a:pt x="6538" y="21250"/>
                    <a:pt x="3745" y="20509"/>
                    <a:pt x="3062" y="19872"/>
                  </a:cubicBezTo>
                  <a:cubicBezTo>
                    <a:pt x="2348" y="19250"/>
                    <a:pt x="2007" y="19206"/>
                    <a:pt x="2007" y="16509"/>
                  </a:cubicBezTo>
                  <a:cubicBezTo>
                    <a:pt x="2007" y="15917"/>
                    <a:pt x="2100" y="9694"/>
                    <a:pt x="1386" y="9028"/>
                  </a:cubicBezTo>
                  <a:cubicBezTo>
                    <a:pt x="672" y="8346"/>
                    <a:pt x="-290" y="4746"/>
                    <a:pt x="83" y="3457"/>
                  </a:cubicBezTo>
                  <a:cubicBezTo>
                    <a:pt x="424" y="2154"/>
                    <a:pt x="-631" y="539"/>
                    <a:pt x="3745" y="35"/>
                  </a:cubicBezTo>
                  <a:cubicBezTo>
                    <a:pt x="6910" y="-350"/>
                    <a:pt x="9890" y="2494"/>
                    <a:pt x="9083" y="4302"/>
                  </a:cubicBezTo>
                </a:path>
              </a:pathLst>
            </a:custGeom>
            <a:solidFill>
              <a:srgbClr val="30305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414387" y="292500"/>
              <a:ext cx="96417" cy="396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03" h="20421" extrusionOk="0">
                  <a:moveTo>
                    <a:pt x="11541" y="20421"/>
                  </a:moveTo>
                  <a:cubicBezTo>
                    <a:pt x="11541" y="20421"/>
                    <a:pt x="8350" y="13517"/>
                    <a:pt x="6305" y="12150"/>
                  </a:cubicBezTo>
                  <a:cubicBezTo>
                    <a:pt x="4014" y="10808"/>
                    <a:pt x="-2450" y="3568"/>
                    <a:pt x="986" y="1602"/>
                  </a:cubicBezTo>
                  <a:cubicBezTo>
                    <a:pt x="4423" y="-292"/>
                    <a:pt x="12195" y="-1179"/>
                    <a:pt x="15714" y="2825"/>
                  </a:cubicBezTo>
                  <a:cubicBezTo>
                    <a:pt x="19150" y="6756"/>
                    <a:pt x="14732" y="8434"/>
                    <a:pt x="13832" y="9585"/>
                  </a:cubicBezTo>
                  <a:cubicBezTo>
                    <a:pt x="12932" y="10808"/>
                    <a:pt x="12686" y="14500"/>
                    <a:pt x="12932" y="15938"/>
                  </a:cubicBezTo>
                  <a:cubicBezTo>
                    <a:pt x="13177" y="17352"/>
                    <a:pt x="11541" y="20421"/>
                    <a:pt x="11541" y="20421"/>
                  </a:cubicBezTo>
                </a:path>
              </a:pathLst>
            </a:custGeom>
            <a:solidFill>
              <a:srgbClr val="30305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436621" y="310216"/>
              <a:ext cx="291934" cy="48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0858" extrusionOk="0">
                  <a:moveTo>
                    <a:pt x="2143" y="162"/>
                  </a:moveTo>
                  <a:cubicBezTo>
                    <a:pt x="2143" y="162"/>
                    <a:pt x="-677" y="1517"/>
                    <a:pt x="152" y="3709"/>
                  </a:cubicBezTo>
                  <a:cubicBezTo>
                    <a:pt x="816" y="5283"/>
                    <a:pt x="3039" y="7993"/>
                    <a:pt x="5760" y="9567"/>
                  </a:cubicBezTo>
                  <a:cubicBezTo>
                    <a:pt x="7618" y="10623"/>
                    <a:pt x="10704" y="13612"/>
                    <a:pt x="10903" y="14788"/>
                  </a:cubicBezTo>
                  <a:cubicBezTo>
                    <a:pt x="11102" y="15924"/>
                    <a:pt x="13623" y="19451"/>
                    <a:pt x="13889" y="20367"/>
                  </a:cubicBezTo>
                  <a:cubicBezTo>
                    <a:pt x="14254" y="21264"/>
                    <a:pt x="20724" y="20925"/>
                    <a:pt x="20823" y="19411"/>
                  </a:cubicBezTo>
                  <a:cubicBezTo>
                    <a:pt x="20923" y="18116"/>
                    <a:pt x="15316" y="10404"/>
                    <a:pt x="14818" y="9508"/>
                  </a:cubicBezTo>
                  <a:cubicBezTo>
                    <a:pt x="14353" y="8611"/>
                    <a:pt x="7352" y="2075"/>
                    <a:pt x="6324" y="1178"/>
                  </a:cubicBezTo>
                  <a:cubicBezTo>
                    <a:pt x="5362" y="401"/>
                    <a:pt x="2940" y="-336"/>
                    <a:pt x="2143" y="162"/>
                  </a:cubicBezTo>
                </a:path>
              </a:pathLst>
            </a:custGeom>
            <a:solidFill>
              <a:srgbClr val="565696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81591" y="174740"/>
              <a:ext cx="126639" cy="166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19950" extrusionOk="0">
                  <a:moveTo>
                    <a:pt x="18175" y="750"/>
                  </a:moveTo>
                  <a:cubicBezTo>
                    <a:pt x="17945" y="-1650"/>
                    <a:pt x="2166" y="2480"/>
                    <a:pt x="2166" y="2480"/>
                  </a:cubicBezTo>
                  <a:cubicBezTo>
                    <a:pt x="2166" y="2480"/>
                    <a:pt x="1706" y="9401"/>
                    <a:pt x="404" y="11745"/>
                  </a:cubicBezTo>
                  <a:cubicBezTo>
                    <a:pt x="-668" y="13978"/>
                    <a:pt x="404" y="19950"/>
                    <a:pt x="3468" y="19950"/>
                  </a:cubicBezTo>
                  <a:cubicBezTo>
                    <a:pt x="6455" y="19783"/>
                    <a:pt x="20319" y="12248"/>
                    <a:pt x="20932" y="10629"/>
                  </a:cubicBezTo>
                  <a:cubicBezTo>
                    <a:pt x="20932" y="10629"/>
                    <a:pt x="18404" y="3094"/>
                    <a:pt x="18175" y="750"/>
                  </a:cubicBezTo>
                </a:path>
              </a:pathLst>
            </a:custGeom>
            <a:solidFill>
              <a:srgbClr val="E8B9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335122" y="179440"/>
              <a:ext cx="70216" cy="9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1" h="18949" extrusionOk="0">
                  <a:moveTo>
                    <a:pt x="13498" y="0"/>
                  </a:moveTo>
                  <a:cubicBezTo>
                    <a:pt x="13498" y="0"/>
                    <a:pt x="1171" y="5924"/>
                    <a:pt x="189" y="11028"/>
                  </a:cubicBezTo>
                  <a:cubicBezTo>
                    <a:pt x="-1011" y="16223"/>
                    <a:pt x="3571" y="21600"/>
                    <a:pt x="12189" y="17499"/>
                  </a:cubicBezTo>
                  <a:cubicBezTo>
                    <a:pt x="20589" y="13580"/>
                    <a:pt x="14371" y="11301"/>
                    <a:pt x="13498" y="0"/>
                  </a:cubicBezTo>
                </a:path>
              </a:pathLst>
            </a:custGeom>
            <a:solidFill>
              <a:srgbClr val="FDDBB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84176" y="163595"/>
              <a:ext cx="105690" cy="13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35" h="17673" extrusionOk="0">
                  <a:moveTo>
                    <a:pt x="17967" y="2478"/>
                  </a:moveTo>
                  <a:cubicBezTo>
                    <a:pt x="17967" y="2478"/>
                    <a:pt x="10636" y="16252"/>
                    <a:pt x="4408" y="17630"/>
                  </a:cubicBezTo>
                  <a:cubicBezTo>
                    <a:pt x="1728" y="18193"/>
                    <a:pt x="-2529" y="13247"/>
                    <a:pt x="1964" y="4920"/>
                  </a:cubicBezTo>
                  <a:cubicBezTo>
                    <a:pt x="6379" y="-3407"/>
                    <a:pt x="19071" y="1038"/>
                    <a:pt x="17967" y="2478"/>
                  </a:cubicBezTo>
                </a:path>
              </a:pathLst>
            </a:custGeom>
            <a:solidFill>
              <a:srgbClr val="A7866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310336" y="230667"/>
              <a:ext cx="97357" cy="13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46" h="21600" extrusionOk="0">
                  <a:moveTo>
                    <a:pt x="17723" y="0"/>
                  </a:moveTo>
                  <a:cubicBezTo>
                    <a:pt x="17723" y="0"/>
                    <a:pt x="21600" y="6375"/>
                    <a:pt x="17723" y="11025"/>
                  </a:cubicBezTo>
                  <a:cubicBezTo>
                    <a:pt x="13754" y="15675"/>
                    <a:pt x="8585" y="21600"/>
                    <a:pt x="8585" y="21600"/>
                  </a:cubicBezTo>
                  <a:cubicBezTo>
                    <a:pt x="8585" y="21600"/>
                    <a:pt x="1015" y="15900"/>
                    <a:pt x="0" y="12900"/>
                  </a:cubicBezTo>
                  <a:cubicBezTo>
                    <a:pt x="8308" y="9750"/>
                    <a:pt x="14308" y="6750"/>
                    <a:pt x="17723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66552" y="296238"/>
              <a:ext cx="96596" cy="22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600" extrusionOk="0">
                  <a:moveTo>
                    <a:pt x="20877" y="2581"/>
                  </a:moveTo>
                  <a:cubicBezTo>
                    <a:pt x="20877" y="2581"/>
                    <a:pt x="19169" y="3985"/>
                    <a:pt x="17160" y="5615"/>
                  </a:cubicBezTo>
                  <a:cubicBezTo>
                    <a:pt x="15753" y="7019"/>
                    <a:pt x="14347" y="10370"/>
                    <a:pt x="13443" y="11909"/>
                  </a:cubicBezTo>
                  <a:cubicBezTo>
                    <a:pt x="10328" y="16981"/>
                    <a:pt x="6410" y="20332"/>
                    <a:pt x="5004" y="21600"/>
                  </a:cubicBezTo>
                  <a:cubicBezTo>
                    <a:pt x="1889" y="18158"/>
                    <a:pt x="-723" y="13811"/>
                    <a:pt x="181" y="7426"/>
                  </a:cubicBezTo>
                  <a:cubicBezTo>
                    <a:pt x="985" y="1042"/>
                    <a:pt x="3497" y="0"/>
                    <a:pt x="3497" y="0"/>
                  </a:cubicBezTo>
                  <a:cubicBezTo>
                    <a:pt x="3497" y="0"/>
                    <a:pt x="4702" y="2943"/>
                    <a:pt x="15753" y="136"/>
                  </a:cubicBezTo>
                  <a:lnTo>
                    <a:pt x="20877" y="2581"/>
                  </a:ln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63459" y="243140"/>
              <a:ext cx="46417" cy="11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0" h="18568" extrusionOk="0">
                  <a:moveTo>
                    <a:pt x="19750" y="10609"/>
                  </a:moveTo>
                  <a:cubicBezTo>
                    <a:pt x="19750" y="10609"/>
                    <a:pt x="3648" y="16472"/>
                    <a:pt x="899" y="18402"/>
                  </a:cubicBezTo>
                  <a:cubicBezTo>
                    <a:pt x="-1850" y="20258"/>
                    <a:pt x="1881" y="6006"/>
                    <a:pt x="9735" y="1404"/>
                  </a:cubicBezTo>
                  <a:cubicBezTo>
                    <a:pt x="14252" y="-1342"/>
                    <a:pt x="15234" y="365"/>
                    <a:pt x="14252" y="2889"/>
                  </a:cubicBezTo>
                  <a:cubicBezTo>
                    <a:pt x="12485" y="6452"/>
                    <a:pt x="15823" y="9569"/>
                    <a:pt x="19750" y="10609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267306" y="310581"/>
              <a:ext cx="85602" cy="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55" y="21600"/>
                  </a:moveTo>
                  <a:lnTo>
                    <a:pt x="10800" y="5876"/>
                  </a:lnTo>
                  <a:lnTo>
                    <a:pt x="0" y="21600"/>
                  </a:lnTo>
                  <a:lnTo>
                    <a:pt x="0" y="16676"/>
                  </a:lnTo>
                  <a:lnTo>
                    <a:pt x="10800" y="0"/>
                  </a:lnTo>
                  <a:lnTo>
                    <a:pt x="21600" y="18424"/>
                  </a:lnTo>
                  <a:lnTo>
                    <a:pt x="20555" y="21600"/>
                  </a:lnTo>
                </a:path>
              </a:pathLst>
            </a:custGeom>
            <a:solidFill>
              <a:srgbClr val="91A5A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73254" y="316728"/>
              <a:ext cx="55057" cy="20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83" h="21600" extrusionOk="0">
                  <a:moveTo>
                    <a:pt x="12026" y="550"/>
                  </a:moveTo>
                  <a:lnTo>
                    <a:pt x="15783" y="3250"/>
                  </a:lnTo>
                  <a:lnTo>
                    <a:pt x="10551" y="4950"/>
                  </a:lnTo>
                  <a:cubicBezTo>
                    <a:pt x="10551" y="4950"/>
                    <a:pt x="8270" y="14400"/>
                    <a:pt x="9343" y="17800"/>
                  </a:cubicBezTo>
                  <a:lnTo>
                    <a:pt x="4111" y="21600"/>
                  </a:lnTo>
                  <a:cubicBezTo>
                    <a:pt x="4111" y="21600"/>
                    <a:pt x="-5817" y="16250"/>
                    <a:pt x="5184" y="4950"/>
                  </a:cubicBezTo>
                  <a:lnTo>
                    <a:pt x="4111" y="2550"/>
                  </a:lnTo>
                  <a:lnTo>
                    <a:pt x="7867" y="0"/>
                  </a:lnTo>
                  <a:lnTo>
                    <a:pt x="12026" y="550"/>
                  </a:lnTo>
                </a:path>
              </a:pathLst>
            </a:custGeom>
            <a:solidFill>
              <a:srgbClr val="5B4D3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566471" y="818752"/>
              <a:ext cx="337633" cy="399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54" y="0"/>
                  </a:moveTo>
                  <a:lnTo>
                    <a:pt x="18919" y="226"/>
                  </a:lnTo>
                  <a:lnTo>
                    <a:pt x="21600" y="14517"/>
                  </a:lnTo>
                  <a:lnTo>
                    <a:pt x="4618" y="21600"/>
                  </a:lnTo>
                  <a:lnTo>
                    <a:pt x="2532" y="20746"/>
                  </a:lnTo>
                  <a:lnTo>
                    <a:pt x="0" y="7007"/>
                  </a:lnTo>
                  <a:lnTo>
                    <a:pt x="16654" y="0"/>
                  </a:lnTo>
                </a:path>
              </a:pathLst>
            </a:custGeom>
            <a:solidFill>
              <a:srgbClr val="55555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599256" y="828997"/>
              <a:ext cx="300750" cy="38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62" y="0"/>
                  </a:moveTo>
                  <a:lnTo>
                    <a:pt x="21600" y="14252"/>
                  </a:lnTo>
                  <a:lnTo>
                    <a:pt x="2938" y="21600"/>
                  </a:lnTo>
                  <a:lnTo>
                    <a:pt x="0" y="7269"/>
                  </a:lnTo>
                  <a:lnTo>
                    <a:pt x="18662" y="0"/>
                  </a:lnTo>
                </a:path>
              </a:pathLst>
            </a:custGeom>
            <a:solidFill>
              <a:srgbClr val="796B5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51354" y="771176"/>
              <a:ext cx="103197" cy="13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17852" extrusionOk="0">
                  <a:moveTo>
                    <a:pt x="1907" y="5420"/>
                  </a:moveTo>
                  <a:cubicBezTo>
                    <a:pt x="1907" y="3484"/>
                    <a:pt x="12897" y="-2134"/>
                    <a:pt x="14223" y="863"/>
                  </a:cubicBezTo>
                  <a:cubicBezTo>
                    <a:pt x="15834" y="3859"/>
                    <a:pt x="20381" y="9977"/>
                    <a:pt x="20855" y="11350"/>
                  </a:cubicBezTo>
                  <a:cubicBezTo>
                    <a:pt x="21423" y="12786"/>
                    <a:pt x="20665" y="12412"/>
                    <a:pt x="14981" y="15408"/>
                  </a:cubicBezTo>
                  <a:cubicBezTo>
                    <a:pt x="9107" y="18405"/>
                    <a:pt x="7023" y="16657"/>
                    <a:pt x="5412" y="16657"/>
                  </a:cubicBezTo>
                  <a:cubicBezTo>
                    <a:pt x="3802" y="16657"/>
                    <a:pt x="581" y="19466"/>
                    <a:pt x="12" y="16469"/>
                  </a:cubicBezTo>
                  <a:cubicBezTo>
                    <a:pt x="-177" y="13473"/>
                    <a:pt x="1907" y="5420"/>
                    <a:pt x="1907" y="5420"/>
                  </a:cubicBezTo>
                </a:path>
              </a:pathLst>
            </a:custGeom>
            <a:solidFill>
              <a:srgbClr val="E7B8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77691" y="788702"/>
              <a:ext cx="68078" cy="8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1" h="18627" extrusionOk="0">
                  <a:moveTo>
                    <a:pt x="249" y="3030"/>
                  </a:moveTo>
                  <a:cubicBezTo>
                    <a:pt x="613" y="-219"/>
                    <a:pt x="10442" y="-1844"/>
                    <a:pt x="13233" y="3317"/>
                  </a:cubicBezTo>
                  <a:cubicBezTo>
                    <a:pt x="16267" y="8383"/>
                    <a:pt x="20393" y="12206"/>
                    <a:pt x="14932" y="15933"/>
                  </a:cubicBezTo>
                  <a:cubicBezTo>
                    <a:pt x="9472" y="19756"/>
                    <a:pt x="7409" y="19374"/>
                    <a:pt x="2919" y="15646"/>
                  </a:cubicBezTo>
                  <a:cubicBezTo>
                    <a:pt x="-1207" y="11823"/>
                    <a:pt x="249" y="3030"/>
                    <a:pt x="249" y="3030"/>
                  </a:cubicBezTo>
                </a:path>
              </a:pathLst>
            </a:custGeom>
            <a:solidFill>
              <a:srgbClr val="FDDBB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650483" y="751196"/>
              <a:ext cx="81243" cy="70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16678" extrusionOk="0">
                  <a:moveTo>
                    <a:pt x="16374" y="819"/>
                  </a:moveTo>
                  <a:cubicBezTo>
                    <a:pt x="17652" y="4218"/>
                    <a:pt x="21600" y="11345"/>
                    <a:pt x="20206" y="13538"/>
                  </a:cubicBezTo>
                  <a:cubicBezTo>
                    <a:pt x="10800" y="18691"/>
                    <a:pt x="1277" y="15950"/>
                    <a:pt x="1277" y="15950"/>
                  </a:cubicBezTo>
                  <a:lnTo>
                    <a:pt x="0" y="7617"/>
                  </a:lnTo>
                  <a:cubicBezTo>
                    <a:pt x="0" y="7288"/>
                    <a:pt x="14981" y="-2909"/>
                    <a:pt x="16374" y="819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666876" y="862722"/>
              <a:ext cx="22875" cy="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17195" extrusionOk="0">
                  <a:moveTo>
                    <a:pt x="16941" y="3043"/>
                  </a:moveTo>
                  <a:cubicBezTo>
                    <a:pt x="21600" y="12540"/>
                    <a:pt x="20329" y="16264"/>
                    <a:pt x="20329" y="16264"/>
                  </a:cubicBezTo>
                  <a:lnTo>
                    <a:pt x="5082" y="17195"/>
                  </a:lnTo>
                  <a:lnTo>
                    <a:pt x="0" y="4161"/>
                  </a:lnTo>
                  <a:cubicBezTo>
                    <a:pt x="1271" y="4161"/>
                    <a:pt x="5929" y="-4405"/>
                    <a:pt x="16941" y="3043"/>
                  </a:cubicBezTo>
                </a:path>
              </a:pathLst>
            </a:custGeom>
            <a:solidFill>
              <a:srgbClr val="55555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434325" y="293948"/>
              <a:ext cx="292228" cy="50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0735" extrusionOk="0">
                  <a:moveTo>
                    <a:pt x="733" y="826"/>
                  </a:moveTo>
                  <a:cubicBezTo>
                    <a:pt x="2011" y="-831"/>
                    <a:pt x="5223" y="350"/>
                    <a:pt x="5944" y="1379"/>
                  </a:cubicBezTo>
                  <a:cubicBezTo>
                    <a:pt x="6501" y="2179"/>
                    <a:pt x="8370" y="4007"/>
                    <a:pt x="9386" y="5359"/>
                  </a:cubicBezTo>
                  <a:cubicBezTo>
                    <a:pt x="10402" y="6693"/>
                    <a:pt x="14663" y="9759"/>
                    <a:pt x="15220" y="10826"/>
                  </a:cubicBezTo>
                  <a:cubicBezTo>
                    <a:pt x="15843" y="11912"/>
                    <a:pt x="18268" y="15988"/>
                    <a:pt x="18727" y="16807"/>
                  </a:cubicBezTo>
                  <a:cubicBezTo>
                    <a:pt x="19186" y="17607"/>
                    <a:pt x="20661" y="19321"/>
                    <a:pt x="20563" y="19550"/>
                  </a:cubicBezTo>
                  <a:cubicBezTo>
                    <a:pt x="20563" y="19759"/>
                    <a:pt x="20104" y="19817"/>
                    <a:pt x="18727" y="20179"/>
                  </a:cubicBezTo>
                  <a:cubicBezTo>
                    <a:pt x="17252" y="20559"/>
                    <a:pt x="15581" y="20769"/>
                    <a:pt x="14827" y="20731"/>
                  </a:cubicBezTo>
                  <a:cubicBezTo>
                    <a:pt x="14106" y="20674"/>
                    <a:pt x="14204" y="20502"/>
                    <a:pt x="13745" y="20026"/>
                  </a:cubicBezTo>
                  <a:cubicBezTo>
                    <a:pt x="13253" y="19550"/>
                    <a:pt x="9648" y="14483"/>
                    <a:pt x="9025" y="13683"/>
                  </a:cubicBezTo>
                  <a:cubicBezTo>
                    <a:pt x="8370" y="12883"/>
                    <a:pt x="6993" y="10502"/>
                    <a:pt x="3650" y="8140"/>
                  </a:cubicBezTo>
                  <a:cubicBezTo>
                    <a:pt x="339" y="5893"/>
                    <a:pt x="-939" y="2979"/>
                    <a:pt x="733" y="826"/>
                  </a:cubicBezTo>
                </a:path>
              </a:pathLst>
            </a:custGeom>
            <a:solidFill>
              <a:srgbClr val="49467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38933" y="14071"/>
              <a:ext cx="181996" cy="235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37" h="17007" extrusionOk="0">
                  <a:moveTo>
                    <a:pt x="71" y="11206"/>
                  </a:moveTo>
                  <a:cubicBezTo>
                    <a:pt x="749" y="6268"/>
                    <a:pt x="3219" y="2002"/>
                    <a:pt x="3219" y="2002"/>
                  </a:cubicBezTo>
                  <a:cubicBezTo>
                    <a:pt x="14600" y="-4045"/>
                    <a:pt x="21138" y="5159"/>
                    <a:pt x="18426" y="9123"/>
                  </a:cubicBezTo>
                  <a:cubicBezTo>
                    <a:pt x="15956" y="12650"/>
                    <a:pt x="11985" y="15943"/>
                    <a:pt x="7045" y="16816"/>
                  </a:cubicBezTo>
                  <a:cubicBezTo>
                    <a:pt x="2008" y="17555"/>
                    <a:pt x="-462" y="16245"/>
                    <a:pt x="71" y="11206"/>
                  </a:cubicBezTo>
                </a:path>
              </a:pathLst>
            </a:custGeom>
            <a:solidFill>
              <a:srgbClr val="FDDBB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37378" y="19612"/>
              <a:ext cx="107332" cy="23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481" extrusionOk="0">
                  <a:moveTo>
                    <a:pt x="123" y="14299"/>
                  </a:moveTo>
                  <a:cubicBezTo>
                    <a:pt x="1367" y="7949"/>
                    <a:pt x="4123" y="1598"/>
                    <a:pt x="4123" y="1598"/>
                  </a:cubicBezTo>
                  <a:cubicBezTo>
                    <a:pt x="7589" y="259"/>
                    <a:pt x="12834" y="259"/>
                    <a:pt x="15856" y="0"/>
                  </a:cubicBezTo>
                  <a:cubicBezTo>
                    <a:pt x="15412" y="259"/>
                    <a:pt x="14878" y="389"/>
                    <a:pt x="14167" y="648"/>
                  </a:cubicBezTo>
                  <a:cubicBezTo>
                    <a:pt x="14167" y="648"/>
                    <a:pt x="9900" y="3067"/>
                    <a:pt x="8123" y="6955"/>
                  </a:cubicBezTo>
                  <a:cubicBezTo>
                    <a:pt x="7856" y="7819"/>
                    <a:pt x="9634" y="8208"/>
                    <a:pt x="9367" y="9158"/>
                  </a:cubicBezTo>
                  <a:cubicBezTo>
                    <a:pt x="9100" y="10022"/>
                    <a:pt x="8834" y="11707"/>
                    <a:pt x="8389" y="12571"/>
                  </a:cubicBezTo>
                  <a:cubicBezTo>
                    <a:pt x="5634" y="18922"/>
                    <a:pt x="11589" y="20606"/>
                    <a:pt x="20656" y="19786"/>
                  </a:cubicBezTo>
                  <a:cubicBezTo>
                    <a:pt x="18167" y="20606"/>
                    <a:pt x="15678" y="21470"/>
                    <a:pt x="12834" y="21470"/>
                  </a:cubicBezTo>
                  <a:cubicBezTo>
                    <a:pt x="5100" y="21600"/>
                    <a:pt x="-944" y="20606"/>
                    <a:pt x="123" y="14299"/>
                  </a:cubicBezTo>
                </a:path>
              </a:pathLst>
            </a:custGeom>
            <a:solidFill>
              <a:srgbClr val="EABC8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40668" y="845390"/>
              <a:ext cx="206494" cy="69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21600" y="1342"/>
                  </a:moveTo>
                  <a:cubicBezTo>
                    <a:pt x="21600" y="1342"/>
                    <a:pt x="10122" y="2227"/>
                    <a:pt x="9153" y="3912"/>
                  </a:cubicBezTo>
                  <a:cubicBezTo>
                    <a:pt x="8233" y="5611"/>
                    <a:pt x="7410" y="9722"/>
                    <a:pt x="6829" y="10679"/>
                  </a:cubicBezTo>
                  <a:cubicBezTo>
                    <a:pt x="6296" y="11649"/>
                    <a:pt x="5327" y="12663"/>
                    <a:pt x="5618" y="13305"/>
                  </a:cubicBezTo>
                  <a:cubicBezTo>
                    <a:pt x="5763" y="13948"/>
                    <a:pt x="4795" y="17417"/>
                    <a:pt x="4262" y="18088"/>
                  </a:cubicBezTo>
                  <a:cubicBezTo>
                    <a:pt x="3681" y="18816"/>
                    <a:pt x="1647" y="20829"/>
                    <a:pt x="2083" y="21200"/>
                  </a:cubicBezTo>
                  <a:cubicBezTo>
                    <a:pt x="2470" y="21600"/>
                    <a:pt x="0" y="21200"/>
                    <a:pt x="0" y="21200"/>
                  </a:cubicBezTo>
                  <a:lnTo>
                    <a:pt x="1501" y="17531"/>
                  </a:lnTo>
                  <a:cubicBezTo>
                    <a:pt x="1501" y="17531"/>
                    <a:pt x="2179" y="13120"/>
                    <a:pt x="2615" y="12663"/>
                  </a:cubicBezTo>
                  <a:cubicBezTo>
                    <a:pt x="3003" y="12220"/>
                    <a:pt x="4213" y="6324"/>
                    <a:pt x="4504" y="5482"/>
                  </a:cubicBezTo>
                  <a:cubicBezTo>
                    <a:pt x="4746" y="4640"/>
                    <a:pt x="4262" y="1899"/>
                    <a:pt x="4262" y="1899"/>
                  </a:cubicBezTo>
                  <a:lnTo>
                    <a:pt x="5618" y="0"/>
                  </a:lnTo>
                  <a:lnTo>
                    <a:pt x="21600" y="1342"/>
                  </a:lnTo>
                </a:path>
              </a:pathLst>
            </a:custGeom>
            <a:solidFill>
              <a:srgbClr val="30305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464017" y="1050744"/>
              <a:ext cx="209206" cy="28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19720" extrusionOk="0">
                  <a:moveTo>
                    <a:pt x="0" y="112"/>
                  </a:moveTo>
                  <a:cubicBezTo>
                    <a:pt x="0" y="112"/>
                    <a:pt x="1144" y="7640"/>
                    <a:pt x="3862" y="10594"/>
                  </a:cubicBezTo>
                  <a:cubicBezTo>
                    <a:pt x="6532" y="13485"/>
                    <a:pt x="12874" y="18218"/>
                    <a:pt x="15401" y="19488"/>
                  </a:cubicBezTo>
                  <a:cubicBezTo>
                    <a:pt x="17976" y="20727"/>
                    <a:pt x="21219" y="16629"/>
                    <a:pt x="21457" y="16153"/>
                  </a:cubicBezTo>
                  <a:cubicBezTo>
                    <a:pt x="21600" y="15803"/>
                    <a:pt x="6962" y="6941"/>
                    <a:pt x="5722" y="5956"/>
                  </a:cubicBezTo>
                  <a:cubicBezTo>
                    <a:pt x="4673" y="4972"/>
                    <a:pt x="0" y="-873"/>
                    <a:pt x="0" y="112"/>
                  </a:cubicBezTo>
                </a:path>
              </a:pathLst>
            </a:custGeom>
            <a:solidFill>
              <a:srgbClr val="49467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43087" y="704003"/>
              <a:ext cx="66982" cy="9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096" h="19730" extrusionOk="0">
                  <a:moveTo>
                    <a:pt x="2456" y="0"/>
                  </a:moveTo>
                  <a:cubicBezTo>
                    <a:pt x="2456" y="0"/>
                    <a:pt x="12836" y="468"/>
                    <a:pt x="14619" y="7668"/>
                  </a:cubicBezTo>
                  <a:cubicBezTo>
                    <a:pt x="16716" y="14774"/>
                    <a:pt x="11368" y="21600"/>
                    <a:pt x="8747" y="19262"/>
                  </a:cubicBezTo>
                  <a:cubicBezTo>
                    <a:pt x="6335" y="17112"/>
                    <a:pt x="-4884" y="6545"/>
                    <a:pt x="2456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0" y="719714"/>
              <a:ext cx="91089" cy="14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1" h="19007" extrusionOk="0">
                  <a:moveTo>
                    <a:pt x="18466" y="2711"/>
                  </a:moveTo>
                  <a:cubicBezTo>
                    <a:pt x="18466" y="2711"/>
                    <a:pt x="20091" y="6016"/>
                    <a:pt x="17128" y="10029"/>
                  </a:cubicBezTo>
                  <a:cubicBezTo>
                    <a:pt x="14070" y="14042"/>
                    <a:pt x="9769" y="16462"/>
                    <a:pt x="10629" y="17937"/>
                  </a:cubicBezTo>
                  <a:cubicBezTo>
                    <a:pt x="11394" y="19472"/>
                    <a:pt x="3079" y="20121"/>
                    <a:pt x="594" y="14455"/>
                  </a:cubicBezTo>
                  <a:cubicBezTo>
                    <a:pt x="-1509" y="8849"/>
                    <a:pt x="2218" y="4659"/>
                    <a:pt x="7953" y="1354"/>
                  </a:cubicBezTo>
                  <a:cubicBezTo>
                    <a:pt x="12541" y="-1479"/>
                    <a:pt x="17319" y="705"/>
                    <a:pt x="18466" y="2711"/>
                  </a:cubicBezTo>
                </a:path>
              </a:pathLst>
            </a:custGeom>
            <a:solidFill>
              <a:srgbClr val="EABC8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975" y="724494"/>
              <a:ext cx="73341" cy="9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738" extrusionOk="0">
                  <a:moveTo>
                    <a:pt x="13829" y="0"/>
                  </a:moveTo>
                  <a:cubicBezTo>
                    <a:pt x="13829" y="0"/>
                    <a:pt x="21600" y="2308"/>
                    <a:pt x="16114" y="8031"/>
                  </a:cubicBezTo>
                  <a:cubicBezTo>
                    <a:pt x="10286" y="13846"/>
                    <a:pt x="7314" y="8031"/>
                    <a:pt x="5714" y="14862"/>
                  </a:cubicBezTo>
                  <a:cubicBezTo>
                    <a:pt x="4114" y="21600"/>
                    <a:pt x="0" y="18185"/>
                    <a:pt x="0" y="14862"/>
                  </a:cubicBezTo>
                  <a:cubicBezTo>
                    <a:pt x="0" y="11446"/>
                    <a:pt x="3543" y="2862"/>
                    <a:pt x="13829" y="0"/>
                  </a:cubicBezTo>
                </a:path>
              </a:pathLst>
            </a:custGeom>
            <a:solidFill>
              <a:srgbClr val="FBDBBA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8" name="Shape 1128"/>
            <p:cNvSpPr/>
            <p:nvPr/>
          </p:nvSpPr>
          <p:spPr>
            <a:xfrm>
              <a:off x="248864" y="0"/>
              <a:ext cx="189203" cy="18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06" h="20363" extrusionOk="0">
                  <a:moveTo>
                    <a:pt x="0" y="1508"/>
                  </a:moveTo>
                  <a:cubicBezTo>
                    <a:pt x="0" y="1508"/>
                    <a:pt x="1099" y="8398"/>
                    <a:pt x="12138" y="8812"/>
                  </a:cubicBezTo>
                  <a:cubicBezTo>
                    <a:pt x="11326" y="10728"/>
                    <a:pt x="11612" y="16271"/>
                    <a:pt x="10657" y="18343"/>
                  </a:cubicBezTo>
                  <a:cubicBezTo>
                    <a:pt x="10274" y="19223"/>
                    <a:pt x="11326" y="18654"/>
                    <a:pt x="11326" y="18654"/>
                  </a:cubicBezTo>
                  <a:cubicBezTo>
                    <a:pt x="14050" y="15131"/>
                    <a:pt x="15770" y="17618"/>
                    <a:pt x="14432" y="20363"/>
                  </a:cubicBezTo>
                  <a:cubicBezTo>
                    <a:pt x="17681" y="18913"/>
                    <a:pt x="21600" y="8708"/>
                    <a:pt x="17920" y="3891"/>
                  </a:cubicBezTo>
                  <a:cubicBezTo>
                    <a:pt x="12950" y="-1237"/>
                    <a:pt x="6499" y="-356"/>
                    <a:pt x="2581" y="1249"/>
                  </a:cubicBezTo>
                  <a:cubicBezTo>
                    <a:pt x="1912" y="1508"/>
                    <a:pt x="526" y="1249"/>
                    <a:pt x="0" y="1508"/>
                  </a:cubicBezTo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239248" y="644580"/>
              <a:ext cx="64196" cy="65110"/>
            </a:xfrm>
            <a:prstGeom prst="ellipse">
              <a:avLst/>
            </a:prstGeom>
            <a:solidFill>
              <a:srgbClr val="49467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31" name="Shape 1131"/>
          <p:cNvSpPr/>
          <p:nvPr/>
        </p:nvSpPr>
        <p:spPr>
          <a:xfrm>
            <a:off x="4190183" y="455336"/>
            <a:ext cx="4853374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OPTION 1  VS  OPTION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3023372" y="8767845"/>
            <a:ext cx="865040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4687222" y="8767845"/>
            <a:ext cx="865039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6281402" y="8767845"/>
            <a:ext cx="865040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136" name="Shape 1136"/>
          <p:cNvSpPr/>
          <p:nvPr/>
        </p:nvSpPr>
        <p:spPr>
          <a:xfrm>
            <a:off x="7855092" y="8767845"/>
            <a:ext cx="865040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137" name="Shape 1137"/>
          <p:cNvSpPr/>
          <p:nvPr/>
        </p:nvSpPr>
        <p:spPr>
          <a:xfrm>
            <a:off x="9439028" y="8767845"/>
            <a:ext cx="865040" cy="17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138" name="Shape 1138"/>
          <p:cNvSpPr/>
          <p:nvPr/>
        </p:nvSpPr>
        <p:spPr>
          <a:xfrm>
            <a:off x="3549681" y="3949251"/>
            <a:ext cx="3167408" cy="351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0800"/>
                  <a:pt x="0" y="10800"/>
                  <a:pt x="0" y="21600"/>
                </a:cubicBezTo>
              </a:path>
            </a:pathLst>
          </a:custGeom>
          <a:ln w="381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3480013" y="7397846"/>
            <a:ext cx="140923" cy="140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5"/>
                </a:moveTo>
                <a:cubicBezTo>
                  <a:pt x="21600" y="12818"/>
                  <a:pt x="21174" y="14518"/>
                  <a:pt x="20179" y="16218"/>
                </a:cubicBezTo>
                <a:cubicBezTo>
                  <a:pt x="19184" y="17917"/>
                  <a:pt x="17905" y="19192"/>
                  <a:pt x="16200" y="20184"/>
                </a:cubicBezTo>
                <a:cubicBezTo>
                  <a:pt x="14495" y="21175"/>
                  <a:pt x="12789" y="21600"/>
                  <a:pt x="10800" y="21600"/>
                </a:cubicBezTo>
                <a:cubicBezTo>
                  <a:pt x="8811" y="21600"/>
                  <a:pt x="7105" y="21175"/>
                  <a:pt x="5400" y="20184"/>
                </a:cubicBezTo>
                <a:cubicBezTo>
                  <a:pt x="3695" y="19192"/>
                  <a:pt x="2416" y="17917"/>
                  <a:pt x="1421" y="16218"/>
                </a:cubicBezTo>
                <a:cubicBezTo>
                  <a:pt x="426" y="14518"/>
                  <a:pt x="0" y="12818"/>
                  <a:pt x="0" y="10835"/>
                </a:cubicBezTo>
                <a:cubicBezTo>
                  <a:pt x="0" y="8852"/>
                  <a:pt x="426" y="7224"/>
                  <a:pt x="1421" y="5453"/>
                </a:cubicBezTo>
                <a:cubicBezTo>
                  <a:pt x="2416" y="3753"/>
                  <a:pt x="3695" y="2479"/>
                  <a:pt x="5400" y="1487"/>
                </a:cubicBezTo>
                <a:cubicBezTo>
                  <a:pt x="7105" y="496"/>
                  <a:pt x="8811" y="0"/>
                  <a:pt x="10800" y="0"/>
                </a:cubicBezTo>
                <a:cubicBezTo>
                  <a:pt x="12789" y="0"/>
                  <a:pt x="14495" y="496"/>
                  <a:pt x="16200" y="1487"/>
                </a:cubicBezTo>
                <a:cubicBezTo>
                  <a:pt x="17905" y="2479"/>
                  <a:pt x="19184" y="3753"/>
                  <a:pt x="20179" y="5453"/>
                </a:cubicBezTo>
                <a:cubicBezTo>
                  <a:pt x="21174" y="7224"/>
                  <a:pt x="21600" y="8852"/>
                  <a:pt x="21600" y="10835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5133617" y="3949251"/>
            <a:ext cx="1583472" cy="351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0800"/>
                  <a:pt x="0" y="10800"/>
                  <a:pt x="0" y="21600"/>
                </a:cubicBezTo>
              </a:path>
            </a:pathLst>
          </a:custGeom>
          <a:ln w="381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>
            <a:off x="5063949" y="7397846"/>
            <a:ext cx="140925" cy="140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5"/>
                </a:moveTo>
                <a:cubicBezTo>
                  <a:pt x="21600" y="12818"/>
                  <a:pt x="21104" y="14518"/>
                  <a:pt x="20113" y="16218"/>
                </a:cubicBezTo>
                <a:cubicBezTo>
                  <a:pt x="19121" y="17917"/>
                  <a:pt x="17847" y="19192"/>
                  <a:pt x="16147" y="20184"/>
                </a:cubicBezTo>
                <a:cubicBezTo>
                  <a:pt x="14376" y="21175"/>
                  <a:pt x="12748" y="21600"/>
                  <a:pt x="10765" y="21600"/>
                </a:cubicBezTo>
                <a:cubicBezTo>
                  <a:pt x="8782" y="21600"/>
                  <a:pt x="7082" y="21175"/>
                  <a:pt x="5382" y="20184"/>
                </a:cubicBezTo>
                <a:cubicBezTo>
                  <a:pt x="3683" y="19192"/>
                  <a:pt x="2408" y="17917"/>
                  <a:pt x="1416" y="16218"/>
                </a:cubicBezTo>
                <a:cubicBezTo>
                  <a:pt x="425" y="14518"/>
                  <a:pt x="0" y="12818"/>
                  <a:pt x="0" y="10835"/>
                </a:cubicBezTo>
                <a:cubicBezTo>
                  <a:pt x="0" y="8852"/>
                  <a:pt x="425" y="7224"/>
                  <a:pt x="1416" y="5453"/>
                </a:cubicBezTo>
                <a:cubicBezTo>
                  <a:pt x="2408" y="3753"/>
                  <a:pt x="3683" y="2479"/>
                  <a:pt x="5382" y="1487"/>
                </a:cubicBezTo>
                <a:cubicBezTo>
                  <a:pt x="7082" y="496"/>
                  <a:pt x="8782" y="0"/>
                  <a:pt x="10765" y="0"/>
                </a:cubicBezTo>
                <a:cubicBezTo>
                  <a:pt x="12748" y="0"/>
                  <a:pt x="14376" y="496"/>
                  <a:pt x="16147" y="1487"/>
                </a:cubicBezTo>
                <a:cubicBezTo>
                  <a:pt x="17847" y="2479"/>
                  <a:pt x="19121" y="3753"/>
                  <a:pt x="20113" y="5453"/>
                </a:cubicBezTo>
                <a:cubicBezTo>
                  <a:pt x="21104" y="7224"/>
                  <a:pt x="21600" y="8852"/>
                  <a:pt x="21600" y="10835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6717552" y="3949251"/>
            <a:ext cx="1" cy="3519849"/>
          </a:xfrm>
          <a:prstGeom prst="line">
            <a:avLst/>
          </a:prstGeom>
          <a:ln w="381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647884" y="7397846"/>
            <a:ext cx="140925" cy="140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5"/>
                </a:moveTo>
                <a:cubicBezTo>
                  <a:pt x="21600" y="12818"/>
                  <a:pt x="21104" y="14518"/>
                  <a:pt x="20113" y="16218"/>
                </a:cubicBezTo>
                <a:cubicBezTo>
                  <a:pt x="19121" y="17917"/>
                  <a:pt x="17988" y="19192"/>
                  <a:pt x="16218" y="20184"/>
                </a:cubicBezTo>
                <a:cubicBezTo>
                  <a:pt x="14518" y="21175"/>
                  <a:pt x="12748" y="21600"/>
                  <a:pt x="10765" y="21600"/>
                </a:cubicBezTo>
                <a:cubicBezTo>
                  <a:pt x="8782" y="21600"/>
                  <a:pt x="7082" y="21175"/>
                  <a:pt x="5382" y="20184"/>
                </a:cubicBezTo>
                <a:cubicBezTo>
                  <a:pt x="3683" y="19192"/>
                  <a:pt x="2408" y="17917"/>
                  <a:pt x="1416" y="16218"/>
                </a:cubicBezTo>
                <a:cubicBezTo>
                  <a:pt x="425" y="14518"/>
                  <a:pt x="0" y="12818"/>
                  <a:pt x="0" y="10835"/>
                </a:cubicBezTo>
                <a:cubicBezTo>
                  <a:pt x="0" y="8852"/>
                  <a:pt x="425" y="7224"/>
                  <a:pt x="1416" y="5453"/>
                </a:cubicBezTo>
                <a:cubicBezTo>
                  <a:pt x="2408" y="3753"/>
                  <a:pt x="3683" y="2479"/>
                  <a:pt x="5382" y="1487"/>
                </a:cubicBezTo>
                <a:cubicBezTo>
                  <a:pt x="7082" y="496"/>
                  <a:pt x="8782" y="0"/>
                  <a:pt x="10765" y="0"/>
                </a:cubicBezTo>
                <a:cubicBezTo>
                  <a:pt x="12748" y="0"/>
                  <a:pt x="14518" y="496"/>
                  <a:pt x="16218" y="1487"/>
                </a:cubicBezTo>
                <a:cubicBezTo>
                  <a:pt x="17988" y="2479"/>
                  <a:pt x="19121" y="3753"/>
                  <a:pt x="20113" y="5453"/>
                </a:cubicBezTo>
                <a:cubicBezTo>
                  <a:pt x="21104" y="7224"/>
                  <a:pt x="21600" y="8852"/>
                  <a:pt x="21600" y="10835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6717552" y="3949251"/>
            <a:ext cx="1585521" cy="351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080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>
            <a:off x="8231820" y="7397846"/>
            <a:ext cx="140925" cy="140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5"/>
                </a:moveTo>
                <a:cubicBezTo>
                  <a:pt x="21600" y="12818"/>
                  <a:pt x="21175" y="14518"/>
                  <a:pt x="20113" y="16218"/>
                </a:cubicBezTo>
                <a:cubicBezTo>
                  <a:pt x="19121" y="17917"/>
                  <a:pt x="17988" y="19192"/>
                  <a:pt x="16218" y="20184"/>
                </a:cubicBezTo>
                <a:cubicBezTo>
                  <a:pt x="14518" y="21175"/>
                  <a:pt x="12889" y="21600"/>
                  <a:pt x="10835" y="21600"/>
                </a:cubicBezTo>
                <a:cubicBezTo>
                  <a:pt x="8852" y="21600"/>
                  <a:pt x="7153" y="21175"/>
                  <a:pt x="5382" y="20184"/>
                </a:cubicBezTo>
                <a:cubicBezTo>
                  <a:pt x="3683" y="19192"/>
                  <a:pt x="2479" y="17917"/>
                  <a:pt x="1487" y="16218"/>
                </a:cubicBezTo>
                <a:cubicBezTo>
                  <a:pt x="496" y="14518"/>
                  <a:pt x="0" y="12818"/>
                  <a:pt x="0" y="10835"/>
                </a:cubicBezTo>
                <a:cubicBezTo>
                  <a:pt x="0" y="8852"/>
                  <a:pt x="496" y="7224"/>
                  <a:pt x="1487" y="5453"/>
                </a:cubicBezTo>
                <a:cubicBezTo>
                  <a:pt x="2479" y="3753"/>
                  <a:pt x="3683" y="2479"/>
                  <a:pt x="5382" y="1487"/>
                </a:cubicBezTo>
                <a:cubicBezTo>
                  <a:pt x="7153" y="496"/>
                  <a:pt x="8782" y="0"/>
                  <a:pt x="10835" y="0"/>
                </a:cubicBezTo>
                <a:cubicBezTo>
                  <a:pt x="12818" y="0"/>
                  <a:pt x="14518" y="496"/>
                  <a:pt x="16218" y="1487"/>
                </a:cubicBezTo>
                <a:cubicBezTo>
                  <a:pt x="17988" y="2479"/>
                  <a:pt x="19121" y="3753"/>
                  <a:pt x="20113" y="5453"/>
                </a:cubicBezTo>
                <a:cubicBezTo>
                  <a:pt x="21175" y="7224"/>
                  <a:pt x="21600" y="8852"/>
                  <a:pt x="21600" y="10835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>
            <a:off x="6717552" y="3949251"/>
            <a:ext cx="3169457" cy="351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080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7" name="Shape 1147"/>
          <p:cNvSpPr/>
          <p:nvPr/>
        </p:nvSpPr>
        <p:spPr>
          <a:xfrm>
            <a:off x="9815755" y="7397846"/>
            <a:ext cx="140925" cy="140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5"/>
                </a:moveTo>
                <a:cubicBezTo>
                  <a:pt x="21600" y="12818"/>
                  <a:pt x="21175" y="14518"/>
                  <a:pt x="20184" y="16218"/>
                </a:cubicBezTo>
                <a:cubicBezTo>
                  <a:pt x="19192" y="17917"/>
                  <a:pt x="17917" y="19192"/>
                  <a:pt x="16218" y="20184"/>
                </a:cubicBezTo>
                <a:cubicBezTo>
                  <a:pt x="14518" y="21175"/>
                  <a:pt x="12818" y="21600"/>
                  <a:pt x="10835" y="21600"/>
                </a:cubicBezTo>
                <a:cubicBezTo>
                  <a:pt x="8852" y="21600"/>
                  <a:pt x="7153" y="21175"/>
                  <a:pt x="5382" y="20184"/>
                </a:cubicBezTo>
                <a:cubicBezTo>
                  <a:pt x="3683" y="19192"/>
                  <a:pt x="2479" y="17917"/>
                  <a:pt x="1487" y="16218"/>
                </a:cubicBezTo>
                <a:cubicBezTo>
                  <a:pt x="496" y="14518"/>
                  <a:pt x="0" y="12818"/>
                  <a:pt x="0" y="10835"/>
                </a:cubicBezTo>
                <a:cubicBezTo>
                  <a:pt x="0" y="8852"/>
                  <a:pt x="496" y="7224"/>
                  <a:pt x="1487" y="5453"/>
                </a:cubicBezTo>
                <a:cubicBezTo>
                  <a:pt x="2479" y="3753"/>
                  <a:pt x="3683" y="2479"/>
                  <a:pt x="5382" y="1487"/>
                </a:cubicBezTo>
                <a:cubicBezTo>
                  <a:pt x="7153" y="496"/>
                  <a:pt x="8852" y="0"/>
                  <a:pt x="10835" y="0"/>
                </a:cubicBezTo>
                <a:cubicBezTo>
                  <a:pt x="12818" y="0"/>
                  <a:pt x="14518" y="496"/>
                  <a:pt x="16218" y="1487"/>
                </a:cubicBezTo>
                <a:cubicBezTo>
                  <a:pt x="17917" y="2479"/>
                  <a:pt x="19192" y="3753"/>
                  <a:pt x="20184" y="5453"/>
                </a:cubicBezTo>
                <a:cubicBezTo>
                  <a:pt x="21175" y="7224"/>
                  <a:pt x="21600" y="8852"/>
                  <a:pt x="21600" y="10835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5510647" y="1533391"/>
            <a:ext cx="2415396" cy="2415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0"/>
                  <a:pt x="21147" y="14478"/>
                  <a:pt x="20150" y="16202"/>
                </a:cubicBezTo>
                <a:cubicBezTo>
                  <a:pt x="19157" y="17922"/>
                  <a:pt x="17918" y="19161"/>
                  <a:pt x="16198" y="20154"/>
                </a:cubicBezTo>
                <a:cubicBezTo>
                  <a:pt x="14478" y="21147"/>
                  <a:pt x="12786" y="21600"/>
                  <a:pt x="10796" y="21600"/>
                </a:cubicBezTo>
                <a:cubicBezTo>
                  <a:pt x="8810" y="21600"/>
                  <a:pt x="7122" y="21147"/>
                  <a:pt x="5402" y="20154"/>
                </a:cubicBezTo>
                <a:cubicBezTo>
                  <a:pt x="3678" y="19161"/>
                  <a:pt x="2439" y="17922"/>
                  <a:pt x="1446" y="16202"/>
                </a:cubicBezTo>
                <a:cubicBezTo>
                  <a:pt x="449" y="14478"/>
                  <a:pt x="0" y="12786"/>
                  <a:pt x="0" y="10800"/>
                </a:cubicBezTo>
                <a:cubicBezTo>
                  <a:pt x="0" y="8810"/>
                  <a:pt x="449" y="7122"/>
                  <a:pt x="1446" y="5402"/>
                </a:cubicBezTo>
                <a:cubicBezTo>
                  <a:pt x="2439" y="3678"/>
                  <a:pt x="3678" y="2439"/>
                  <a:pt x="5402" y="1446"/>
                </a:cubicBezTo>
                <a:cubicBezTo>
                  <a:pt x="7122" y="449"/>
                  <a:pt x="8814" y="0"/>
                  <a:pt x="10796" y="0"/>
                </a:cubicBezTo>
                <a:cubicBezTo>
                  <a:pt x="12786" y="0"/>
                  <a:pt x="14478" y="449"/>
                  <a:pt x="16198" y="1446"/>
                </a:cubicBezTo>
                <a:cubicBezTo>
                  <a:pt x="17918" y="2439"/>
                  <a:pt x="19157" y="3678"/>
                  <a:pt x="20150" y="5402"/>
                </a:cubicBezTo>
                <a:cubicBezTo>
                  <a:pt x="21147" y="7122"/>
                  <a:pt x="21600" y="8814"/>
                  <a:pt x="21600" y="10800"/>
                </a:cubicBezTo>
              </a:path>
            </a:pathLst>
          </a:custGeom>
          <a:ln w="38100">
            <a:solidFill>
              <a:srgbClr val="F67A83"/>
            </a:solidFill>
            <a:miter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>
            <a:off x="5615150" y="1637894"/>
            <a:ext cx="2204342" cy="2206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6"/>
                  <a:pt x="21149" y="14479"/>
                  <a:pt x="20153" y="16199"/>
                </a:cubicBezTo>
                <a:cubicBezTo>
                  <a:pt x="19161" y="17919"/>
                  <a:pt x="17918" y="19157"/>
                  <a:pt x="16198" y="20153"/>
                </a:cubicBezTo>
                <a:cubicBezTo>
                  <a:pt x="14477" y="21145"/>
                  <a:pt x="12784" y="21600"/>
                  <a:pt x="10795" y="21600"/>
                </a:cubicBezTo>
                <a:cubicBezTo>
                  <a:pt x="8811" y="21600"/>
                  <a:pt x="7123" y="21145"/>
                  <a:pt x="5402" y="20153"/>
                </a:cubicBezTo>
                <a:cubicBezTo>
                  <a:pt x="3677" y="19157"/>
                  <a:pt x="2439" y="17919"/>
                  <a:pt x="1447" y="16199"/>
                </a:cubicBezTo>
                <a:cubicBezTo>
                  <a:pt x="451" y="14479"/>
                  <a:pt x="0" y="12786"/>
                  <a:pt x="0" y="10798"/>
                </a:cubicBezTo>
                <a:cubicBezTo>
                  <a:pt x="0" y="8809"/>
                  <a:pt x="451" y="7121"/>
                  <a:pt x="1447" y="5401"/>
                </a:cubicBezTo>
                <a:cubicBezTo>
                  <a:pt x="2439" y="3677"/>
                  <a:pt x="3677" y="2439"/>
                  <a:pt x="5402" y="1447"/>
                </a:cubicBezTo>
                <a:cubicBezTo>
                  <a:pt x="7123" y="450"/>
                  <a:pt x="8811" y="0"/>
                  <a:pt x="10795" y="0"/>
                </a:cubicBezTo>
                <a:cubicBezTo>
                  <a:pt x="12784" y="0"/>
                  <a:pt x="14477" y="450"/>
                  <a:pt x="16198" y="1447"/>
                </a:cubicBezTo>
                <a:cubicBezTo>
                  <a:pt x="17918" y="2439"/>
                  <a:pt x="19161" y="3677"/>
                  <a:pt x="20153" y="5401"/>
                </a:cubicBezTo>
                <a:cubicBezTo>
                  <a:pt x="21149" y="7121"/>
                  <a:pt x="21600" y="8809"/>
                  <a:pt x="21600" y="10798"/>
                </a:cubicBezTo>
              </a:path>
            </a:pathLst>
          </a:custGeom>
          <a:solidFill>
            <a:srgbClr val="BEC7CC">
              <a:alpha val="29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300" name="Group 1300"/>
          <p:cNvGrpSpPr/>
          <p:nvPr/>
        </p:nvGrpSpPr>
        <p:grpSpPr>
          <a:xfrm>
            <a:off x="5891775" y="2256715"/>
            <a:ext cx="1769937" cy="1397006"/>
            <a:chOff x="0" y="0"/>
            <a:chExt cx="1769936" cy="1397005"/>
          </a:xfrm>
        </p:grpSpPr>
        <p:sp>
          <p:nvSpPr>
            <p:cNvPr id="1150" name="Shape 1150"/>
            <p:cNvSpPr/>
            <p:nvPr/>
          </p:nvSpPr>
          <p:spPr>
            <a:xfrm>
              <a:off x="263218" y="43030"/>
              <a:ext cx="1506719" cy="109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19948" y="10726"/>
                  </a:moveTo>
                  <a:cubicBezTo>
                    <a:pt x="19875" y="10754"/>
                    <a:pt x="19795" y="10782"/>
                    <a:pt x="19722" y="10828"/>
                  </a:cubicBezTo>
                  <a:cubicBezTo>
                    <a:pt x="19218" y="11058"/>
                    <a:pt x="18787" y="11499"/>
                    <a:pt x="18429" y="12079"/>
                  </a:cubicBezTo>
                  <a:cubicBezTo>
                    <a:pt x="18356" y="12051"/>
                    <a:pt x="18303" y="11996"/>
                    <a:pt x="18224" y="11941"/>
                  </a:cubicBezTo>
                  <a:cubicBezTo>
                    <a:pt x="17402" y="11426"/>
                    <a:pt x="16527" y="10644"/>
                    <a:pt x="15698" y="9742"/>
                  </a:cubicBezTo>
                  <a:lnTo>
                    <a:pt x="15698" y="8831"/>
                  </a:lnTo>
                  <a:cubicBezTo>
                    <a:pt x="15698" y="8592"/>
                    <a:pt x="15552" y="8390"/>
                    <a:pt x="15380" y="8390"/>
                  </a:cubicBezTo>
                  <a:lnTo>
                    <a:pt x="14730" y="8390"/>
                  </a:lnTo>
                  <a:lnTo>
                    <a:pt x="14730" y="8151"/>
                  </a:lnTo>
                  <a:lnTo>
                    <a:pt x="15685" y="8151"/>
                  </a:lnTo>
                  <a:lnTo>
                    <a:pt x="17050" y="1095"/>
                  </a:lnTo>
                  <a:cubicBezTo>
                    <a:pt x="17216" y="258"/>
                    <a:pt x="16991" y="0"/>
                    <a:pt x="16560" y="0"/>
                  </a:cubicBezTo>
                  <a:lnTo>
                    <a:pt x="8571" y="0"/>
                  </a:lnTo>
                  <a:lnTo>
                    <a:pt x="8571" y="8151"/>
                  </a:lnTo>
                  <a:lnTo>
                    <a:pt x="14034" y="8151"/>
                  </a:lnTo>
                  <a:lnTo>
                    <a:pt x="14034" y="8390"/>
                  </a:lnTo>
                  <a:lnTo>
                    <a:pt x="8571" y="8390"/>
                  </a:lnTo>
                  <a:lnTo>
                    <a:pt x="8571" y="21572"/>
                  </a:lnTo>
                  <a:lnTo>
                    <a:pt x="15400" y="21572"/>
                  </a:lnTo>
                  <a:cubicBezTo>
                    <a:pt x="15572" y="21572"/>
                    <a:pt x="15718" y="21370"/>
                    <a:pt x="15718" y="21131"/>
                  </a:cubicBezTo>
                  <a:lnTo>
                    <a:pt x="15718" y="9972"/>
                  </a:lnTo>
                  <a:cubicBezTo>
                    <a:pt x="16540" y="10855"/>
                    <a:pt x="17402" y="11610"/>
                    <a:pt x="18211" y="12125"/>
                  </a:cubicBezTo>
                  <a:cubicBezTo>
                    <a:pt x="18264" y="12152"/>
                    <a:pt x="18323" y="12207"/>
                    <a:pt x="18376" y="12226"/>
                  </a:cubicBezTo>
                  <a:cubicBezTo>
                    <a:pt x="17985" y="12805"/>
                    <a:pt x="17422" y="13919"/>
                    <a:pt x="17369" y="14719"/>
                  </a:cubicBezTo>
                  <a:cubicBezTo>
                    <a:pt x="16639" y="15114"/>
                    <a:pt x="16248" y="16439"/>
                    <a:pt x="16527" y="17865"/>
                  </a:cubicBezTo>
                  <a:cubicBezTo>
                    <a:pt x="16812" y="19291"/>
                    <a:pt x="17700" y="20248"/>
                    <a:pt x="18489" y="19944"/>
                  </a:cubicBezTo>
                  <a:cubicBezTo>
                    <a:pt x="19291" y="19631"/>
                    <a:pt x="19702" y="18205"/>
                    <a:pt x="19424" y="16752"/>
                  </a:cubicBezTo>
                  <a:cubicBezTo>
                    <a:pt x="19145" y="15289"/>
                    <a:pt x="18284" y="14388"/>
                    <a:pt x="17481" y="14645"/>
                  </a:cubicBezTo>
                  <a:cubicBezTo>
                    <a:pt x="17587" y="13891"/>
                    <a:pt x="17853" y="13293"/>
                    <a:pt x="18449" y="12281"/>
                  </a:cubicBezTo>
                  <a:cubicBezTo>
                    <a:pt x="18986" y="12594"/>
                    <a:pt x="19484" y="12769"/>
                    <a:pt x="19948" y="12796"/>
                  </a:cubicBezTo>
                  <a:lnTo>
                    <a:pt x="19948" y="12824"/>
                  </a:lnTo>
                  <a:cubicBezTo>
                    <a:pt x="20080" y="12824"/>
                    <a:pt x="20213" y="12824"/>
                    <a:pt x="20339" y="12805"/>
                  </a:cubicBezTo>
                  <a:cubicBezTo>
                    <a:pt x="20902" y="12695"/>
                    <a:pt x="21260" y="12382"/>
                    <a:pt x="21406" y="12051"/>
                  </a:cubicBezTo>
                  <a:cubicBezTo>
                    <a:pt x="21466" y="11895"/>
                    <a:pt x="21499" y="11738"/>
                    <a:pt x="21499" y="11582"/>
                  </a:cubicBezTo>
                  <a:cubicBezTo>
                    <a:pt x="21499" y="11426"/>
                    <a:pt x="21466" y="11269"/>
                    <a:pt x="21386" y="11140"/>
                  </a:cubicBezTo>
                  <a:cubicBezTo>
                    <a:pt x="21240" y="10855"/>
                    <a:pt x="20922" y="10644"/>
                    <a:pt x="20451" y="10644"/>
                  </a:cubicBezTo>
                  <a:cubicBezTo>
                    <a:pt x="20286" y="10644"/>
                    <a:pt x="20113" y="10671"/>
                    <a:pt x="19948" y="10726"/>
                  </a:cubicBezTo>
                  <a:close/>
                  <a:moveTo>
                    <a:pt x="20451" y="10828"/>
                  </a:moveTo>
                  <a:cubicBezTo>
                    <a:pt x="20863" y="10828"/>
                    <a:pt x="21148" y="10984"/>
                    <a:pt x="21274" y="11242"/>
                  </a:cubicBezTo>
                  <a:cubicBezTo>
                    <a:pt x="21333" y="11352"/>
                    <a:pt x="21373" y="11481"/>
                    <a:pt x="21373" y="11582"/>
                  </a:cubicBezTo>
                  <a:cubicBezTo>
                    <a:pt x="21373" y="11711"/>
                    <a:pt x="21353" y="11812"/>
                    <a:pt x="21293" y="11941"/>
                  </a:cubicBezTo>
                  <a:cubicBezTo>
                    <a:pt x="21161" y="12253"/>
                    <a:pt x="20849" y="12539"/>
                    <a:pt x="20319" y="12621"/>
                  </a:cubicBezTo>
                  <a:cubicBezTo>
                    <a:pt x="20213" y="12640"/>
                    <a:pt x="20093" y="12649"/>
                    <a:pt x="19968" y="12649"/>
                  </a:cubicBezTo>
                  <a:lnTo>
                    <a:pt x="19968" y="12621"/>
                  </a:lnTo>
                  <a:cubicBezTo>
                    <a:pt x="19537" y="12594"/>
                    <a:pt x="19066" y="12437"/>
                    <a:pt x="18542" y="12152"/>
                  </a:cubicBezTo>
                  <a:cubicBezTo>
                    <a:pt x="18880" y="11610"/>
                    <a:pt x="19291" y="11214"/>
                    <a:pt x="19762" y="10984"/>
                  </a:cubicBezTo>
                  <a:cubicBezTo>
                    <a:pt x="19815" y="10956"/>
                    <a:pt x="19895" y="10929"/>
                    <a:pt x="19968" y="10910"/>
                  </a:cubicBezTo>
                  <a:lnTo>
                    <a:pt x="19968" y="10901"/>
                  </a:lnTo>
                  <a:cubicBezTo>
                    <a:pt x="20127" y="10855"/>
                    <a:pt x="20292" y="10828"/>
                    <a:pt x="20451" y="10828"/>
                  </a:cubicBezTo>
                  <a:close/>
                  <a:moveTo>
                    <a:pt x="8518" y="8390"/>
                  </a:moveTo>
                  <a:lnTo>
                    <a:pt x="3061" y="8390"/>
                  </a:lnTo>
                  <a:lnTo>
                    <a:pt x="3061" y="8151"/>
                  </a:lnTo>
                  <a:lnTo>
                    <a:pt x="8518" y="8151"/>
                  </a:lnTo>
                  <a:lnTo>
                    <a:pt x="8518" y="28"/>
                  </a:lnTo>
                  <a:lnTo>
                    <a:pt x="496" y="28"/>
                  </a:lnTo>
                  <a:cubicBezTo>
                    <a:pt x="12" y="28"/>
                    <a:pt x="-101" y="212"/>
                    <a:pt x="85" y="1224"/>
                  </a:cubicBezTo>
                  <a:lnTo>
                    <a:pt x="1377" y="8178"/>
                  </a:lnTo>
                  <a:lnTo>
                    <a:pt x="2365" y="8178"/>
                  </a:lnTo>
                  <a:lnTo>
                    <a:pt x="2365" y="8417"/>
                  </a:lnTo>
                  <a:lnTo>
                    <a:pt x="1696" y="8417"/>
                  </a:lnTo>
                  <a:cubicBezTo>
                    <a:pt x="1523" y="8417"/>
                    <a:pt x="1377" y="8620"/>
                    <a:pt x="1377" y="8859"/>
                  </a:cubicBezTo>
                  <a:lnTo>
                    <a:pt x="1377" y="21158"/>
                  </a:lnTo>
                  <a:cubicBezTo>
                    <a:pt x="1377" y="21398"/>
                    <a:pt x="1523" y="21600"/>
                    <a:pt x="1696" y="21600"/>
                  </a:cubicBezTo>
                  <a:lnTo>
                    <a:pt x="8518" y="21600"/>
                  </a:lnTo>
                  <a:lnTo>
                    <a:pt x="8518" y="8390"/>
                  </a:lnTo>
                  <a:close/>
                </a:path>
              </a:pathLst>
            </a:custGeom>
            <a:solidFill>
              <a:srgbClr val="1A1A1A">
                <a:alpha val="1199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295016" y="483581"/>
              <a:ext cx="421647" cy="40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16" y="3029"/>
                  </a:moveTo>
                  <a:lnTo>
                    <a:pt x="16016" y="3153"/>
                  </a:lnTo>
                  <a:cubicBezTo>
                    <a:pt x="15802" y="3203"/>
                    <a:pt x="15564" y="3252"/>
                    <a:pt x="15350" y="3377"/>
                  </a:cubicBezTo>
                  <a:cubicBezTo>
                    <a:pt x="13545" y="3997"/>
                    <a:pt x="12000" y="5189"/>
                    <a:pt x="10717" y="6728"/>
                  </a:cubicBezTo>
                  <a:cubicBezTo>
                    <a:pt x="10455" y="6654"/>
                    <a:pt x="10265" y="6530"/>
                    <a:pt x="9980" y="6381"/>
                  </a:cubicBezTo>
                  <a:cubicBezTo>
                    <a:pt x="6915" y="4916"/>
                    <a:pt x="3541" y="2681"/>
                    <a:pt x="475" y="0"/>
                  </a:cubicBezTo>
                  <a:lnTo>
                    <a:pt x="0" y="348"/>
                  </a:lnTo>
                  <a:cubicBezTo>
                    <a:pt x="3137" y="3029"/>
                    <a:pt x="6511" y="5263"/>
                    <a:pt x="9648" y="6728"/>
                  </a:cubicBezTo>
                  <a:cubicBezTo>
                    <a:pt x="9861" y="6803"/>
                    <a:pt x="10051" y="6952"/>
                    <a:pt x="10265" y="7026"/>
                  </a:cubicBezTo>
                  <a:cubicBezTo>
                    <a:pt x="9861" y="7572"/>
                    <a:pt x="9457" y="8143"/>
                    <a:pt x="9125" y="8764"/>
                  </a:cubicBezTo>
                  <a:cubicBezTo>
                    <a:pt x="7651" y="11346"/>
                    <a:pt x="6844" y="14450"/>
                    <a:pt x="6915" y="17454"/>
                  </a:cubicBezTo>
                  <a:cubicBezTo>
                    <a:pt x="6915" y="18844"/>
                    <a:pt x="7176" y="20259"/>
                    <a:pt x="7580" y="21600"/>
                  </a:cubicBezTo>
                  <a:lnTo>
                    <a:pt x="8055" y="21451"/>
                  </a:lnTo>
                  <a:cubicBezTo>
                    <a:pt x="7651" y="20185"/>
                    <a:pt x="7438" y="18844"/>
                    <a:pt x="7438" y="17454"/>
                  </a:cubicBezTo>
                  <a:cubicBezTo>
                    <a:pt x="7366" y="14499"/>
                    <a:pt x="8174" y="11495"/>
                    <a:pt x="9576" y="9037"/>
                  </a:cubicBezTo>
                  <a:cubicBezTo>
                    <a:pt x="9933" y="8417"/>
                    <a:pt x="10313" y="7846"/>
                    <a:pt x="10788" y="7299"/>
                  </a:cubicBezTo>
                  <a:cubicBezTo>
                    <a:pt x="12665" y="8094"/>
                    <a:pt x="14400" y="8590"/>
                    <a:pt x="16016" y="8690"/>
                  </a:cubicBezTo>
                  <a:cubicBezTo>
                    <a:pt x="16087" y="8690"/>
                    <a:pt x="16158" y="8690"/>
                    <a:pt x="16230" y="8690"/>
                  </a:cubicBezTo>
                  <a:cubicBezTo>
                    <a:pt x="16634" y="8690"/>
                    <a:pt x="17038" y="8690"/>
                    <a:pt x="17442" y="8615"/>
                  </a:cubicBezTo>
                  <a:cubicBezTo>
                    <a:pt x="19438" y="8342"/>
                    <a:pt x="20721" y="7498"/>
                    <a:pt x="21244" y="6604"/>
                  </a:cubicBezTo>
                  <a:cubicBezTo>
                    <a:pt x="21457" y="6182"/>
                    <a:pt x="21600" y="5760"/>
                    <a:pt x="21600" y="5338"/>
                  </a:cubicBezTo>
                  <a:cubicBezTo>
                    <a:pt x="21600" y="4916"/>
                    <a:pt x="21457" y="4494"/>
                    <a:pt x="21196" y="4146"/>
                  </a:cubicBezTo>
                  <a:cubicBezTo>
                    <a:pt x="20650" y="3377"/>
                    <a:pt x="19509" y="2806"/>
                    <a:pt x="17846" y="2806"/>
                  </a:cubicBezTo>
                  <a:cubicBezTo>
                    <a:pt x="17228" y="2806"/>
                    <a:pt x="16634" y="2880"/>
                    <a:pt x="16016" y="3029"/>
                  </a:cubicBezTo>
                  <a:close/>
                  <a:moveTo>
                    <a:pt x="17846" y="3302"/>
                  </a:moveTo>
                  <a:cubicBezTo>
                    <a:pt x="19319" y="3302"/>
                    <a:pt x="20317" y="3724"/>
                    <a:pt x="20792" y="4419"/>
                  </a:cubicBezTo>
                  <a:cubicBezTo>
                    <a:pt x="20982" y="4692"/>
                    <a:pt x="21125" y="5065"/>
                    <a:pt x="21125" y="5338"/>
                  </a:cubicBezTo>
                  <a:cubicBezTo>
                    <a:pt x="21125" y="5686"/>
                    <a:pt x="21053" y="5959"/>
                    <a:pt x="20863" y="6306"/>
                  </a:cubicBezTo>
                  <a:cubicBezTo>
                    <a:pt x="20388" y="7150"/>
                    <a:pt x="19248" y="7920"/>
                    <a:pt x="17370" y="8143"/>
                  </a:cubicBezTo>
                  <a:cubicBezTo>
                    <a:pt x="17014" y="8193"/>
                    <a:pt x="16634" y="8193"/>
                    <a:pt x="16230" y="8193"/>
                  </a:cubicBezTo>
                  <a:cubicBezTo>
                    <a:pt x="14685" y="8143"/>
                    <a:pt x="12998" y="7721"/>
                    <a:pt x="11121" y="6952"/>
                  </a:cubicBezTo>
                  <a:cubicBezTo>
                    <a:pt x="12333" y="5462"/>
                    <a:pt x="13806" y="4419"/>
                    <a:pt x="15493" y="3799"/>
                  </a:cubicBezTo>
                  <a:cubicBezTo>
                    <a:pt x="15683" y="3724"/>
                    <a:pt x="15968" y="3650"/>
                    <a:pt x="16230" y="3575"/>
                  </a:cubicBezTo>
                  <a:lnTo>
                    <a:pt x="16230" y="3476"/>
                  </a:lnTo>
                  <a:cubicBezTo>
                    <a:pt x="16752" y="3352"/>
                    <a:pt x="17299" y="3302"/>
                    <a:pt x="17846" y="3302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09946" y="0"/>
              <a:ext cx="1195443" cy="41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extrusionOk="0">
                  <a:moveTo>
                    <a:pt x="621" y="0"/>
                  </a:moveTo>
                  <a:lnTo>
                    <a:pt x="20653" y="0"/>
                  </a:lnTo>
                  <a:cubicBezTo>
                    <a:pt x="21192" y="0"/>
                    <a:pt x="21474" y="683"/>
                    <a:pt x="21258" y="2877"/>
                  </a:cubicBezTo>
                  <a:lnTo>
                    <a:pt x="19550" y="21600"/>
                  </a:lnTo>
                  <a:lnTo>
                    <a:pt x="1699" y="21600"/>
                  </a:lnTo>
                  <a:lnTo>
                    <a:pt x="106" y="3169"/>
                  </a:lnTo>
                  <a:cubicBezTo>
                    <a:pt x="-126" y="488"/>
                    <a:pt x="15" y="0"/>
                    <a:pt x="621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372653" y="762307"/>
              <a:ext cx="215254" cy="27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74" extrusionOk="0">
                  <a:moveTo>
                    <a:pt x="20595" y="8491"/>
                  </a:moveTo>
                  <a:cubicBezTo>
                    <a:pt x="21282" y="10381"/>
                    <a:pt x="21420" y="12127"/>
                    <a:pt x="21053" y="13981"/>
                  </a:cubicBezTo>
                  <a:cubicBezTo>
                    <a:pt x="20732" y="15836"/>
                    <a:pt x="19998" y="17254"/>
                    <a:pt x="18714" y="18563"/>
                  </a:cubicBezTo>
                  <a:cubicBezTo>
                    <a:pt x="17476" y="19872"/>
                    <a:pt x="16054" y="20636"/>
                    <a:pt x="14220" y="21036"/>
                  </a:cubicBezTo>
                  <a:cubicBezTo>
                    <a:pt x="12386" y="21436"/>
                    <a:pt x="10643" y="21327"/>
                    <a:pt x="8717" y="20745"/>
                  </a:cubicBezTo>
                  <a:cubicBezTo>
                    <a:pt x="6791" y="20127"/>
                    <a:pt x="5231" y="19181"/>
                    <a:pt x="3764" y="17727"/>
                  </a:cubicBezTo>
                  <a:cubicBezTo>
                    <a:pt x="2296" y="16272"/>
                    <a:pt x="1333" y="14709"/>
                    <a:pt x="645" y="12818"/>
                  </a:cubicBezTo>
                  <a:cubicBezTo>
                    <a:pt x="3" y="10891"/>
                    <a:pt x="-180" y="9181"/>
                    <a:pt x="187" y="7327"/>
                  </a:cubicBezTo>
                  <a:cubicBezTo>
                    <a:pt x="554" y="5472"/>
                    <a:pt x="1288" y="3981"/>
                    <a:pt x="2526" y="2709"/>
                  </a:cubicBezTo>
                  <a:cubicBezTo>
                    <a:pt x="3810" y="1400"/>
                    <a:pt x="5186" y="636"/>
                    <a:pt x="7066" y="236"/>
                  </a:cubicBezTo>
                  <a:cubicBezTo>
                    <a:pt x="8900" y="-164"/>
                    <a:pt x="10597" y="-55"/>
                    <a:pt x="12523" y="563"/>
                  </a:cubicBezTo>
                  <a:cubicBezTo>
                    <a:pt x="14449" y="1181"/>
                    <a:pt x="16009" y="2127"/>
                    <a:pt x="17476" y="3581"/>
                  </a:cubicBezTo>
                  <a:cubicBezTo>
                    <a:pt x="18989" y="5036"/>
                    <a:pt x="19952" y="6563"/>
                    <a:pt x="20595" y="8491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386447" y="772102"/>
              <a:ext cx="181147" cy="22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289" extrusionOk="0">
                  <a:moveTo>
                    <a:pt x="20629" y="8449"/>
                  </a:moveTo>
                  <a:cubicBezTo>
                    <a:pt x="21287" y="10381"/>
                    <a:pt x="21451" y="12049"/>
                    <a:pt x="21067" y="13937"/>
                  </a:cubicBezTo>
                  <a:cubicBezTo>
                    <a:pt x="20738" y="15781"/>
                    <a:pt x="19971" y="17229"/>
                    <a:pt x="18710" y="18546"/>
                  </a:cubicBezTo>
                  <a:cubicBezTo>
                    <a:pt x="17449" y="19864"/>
                    <a:pt x="16024" y="20654"/>
                    <a:pt x="14160" y="21049"/>
                  </a:cubicBezTo>
                  <a:cubicBezTo>
                    <a:pt x="12350" y="21444"/>
                    <a:pt x="10651" y="21356"/>
                    <a:pt x="8677" y="20742"/>
                  </a:cubicBezTo>
                  <a:cubicBezTo>
                    <a:pt x="6759" y="20127"/>
                    <a:pt x="5224" y="19205"/>
                    <a:pt x="3743" y="17756"/>
                  </a:cubicBezTo>
                  <a:cubicBezTo>
                    <a:pt x="2263" y="16264"/>
                    <a:pt x="1276" y="14727"/>
                    <a:pt x="619" y="12839"/>
                  </a:cubicBezTo>
                  <a:cubicBezTo>
                    <a:pt x="-39" y="10907"/>
                    <a:pt x="-149" y="9195"/>
                    <a:pt x="180" y="7351"/>
                  </a:cubicBezTo>
                  <a:cubicBezTo>
                    <a:pt x="564" y="5464"/>
                    <a:pt x="1276" y="4015"/>
                    <a:pt x="2537" y="2742"/>
                  </a:cubicBezTo>
                  <a:cubicBezTo>
                    <a:pt x="3853" y="1424"/>
                    <a:pt x="5224" y="634"/>
                    <a:pt x="7088" y="239"/>
                  </a:cubicBezTo>
                  <a:cubicBezTo>
                    <a:pt x="8952" y="-156"/>
                    <a:pt x="10651" y="-68"/>
                    <a:pt x="12570" y="546"/>
                  </a:cubicBezTo>
                  <a:cubicBezTo>
                    <a:pt x="14489" y="1161"/>
                    <a:pt x="16024" y="2039"/>
                    <a:pt x="17504" y="3532"/>
                  </a:cubicBezTo>
                  <a:cubicBezTo>
                    <a:pt x="18984" y="4981"/>
                    <a:pt x="19971" y="6561"/>
                    <a:pt x="20629" y="8449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442549" y="766354"/>
              <a:ext cx="24117" cy="71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1" y="0"/>
                  </a:moveTo>
                  <a:cubicBezTo>
                    <a:pt x="2118" y="0"/>
                    <a:pt x="2118" y="0"/>
                    <a:pt x="3388" y="0"/>
                  </a:cubicBezTo>
                  <a:lnTo>
                    <a:pt x="21600" y="21316"/>
                  </a:lnTo>
                  <a:lnTo>
                    <a:pt x="17788" y="21600"/>
                  </a:lnTo>
                  <a:lnTo>
                    <a:pt x="0" y="426"/>
                  </a:lnTo>
                  <a:cubicBezTo>
                    <a:pt x="0" y="0"/>
                    <a:pt x="1271" y="0"/>
                    <a:pt x="1271" y="0"/>
                  </a:cubicBez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436402" y="781723"/>
              <a:ext cx="47715" cy="8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17" extrusionOk="0">
                  <a:moveTo>
                    <a:pt x="2221" y="958"/>
                  </a:moveTo>
                  <a:lnTo>
                    <a:pt x="9084" y="85"/>
                  </a:lnTo>
                  <a:cubicBezTo>
                    <a:pt x="10699" y="-242"/>
                    <a:pt x="12516" y="413"/>
                    <a:pt x="12516" y="1285"/>
                  </a:cubicBezTo>
                  <a:lnTo>
                    <a:pt x="20994" y="18194"/>
                  </a:lnTo>
                  <a:cubicBezTo>
                    <a:pt x="21600" y="19176"/>
                    <a:pt x="20389" y="20049"/>
                    <a:pt x="18774" y="20049"/>
                  </a:cubicBezTo>
                  <a:lnTo>
                    <a:pt x="11910" y="21031"/>
                  </a:lnTo>
                  <a:cubicBezTo>
                    <a:pt x="10093" y="21358"/>
                    <a:pt x="8479" y="20703"/>
                    <a:pt x="8479" y="19831"/>
                  </a:cubicBezTo>
                  <a:lnTo>
                    <a:pt x="0" y="2813"/>
                  </a:lnTo>
                  <a:cubicBezTo>
                    <a:pt x="0" y="2267"/>
                    <a:pt x="404" y="1285"/>
                    <a:pt x="2221" y="958"/>
                  </a:cubicBez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443365" y="786845"/>
              <a:ext cx="33567" cy="7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600" extrusionOk="0">
                  <a:moveTo>
                    <a:pt x="1762" y="790"/>
                  </a:moveTo>
                  <a:lnTo>
                    <a:pt x="7446" y="0"/>
                  </a:lnTo>
                  <a:cubicBezTo>
                    <a:pt x="8299" y="0"/>
                    <a:pt x="9720" y="0"/>
                    <a:pt x="9720" y="790"/>
                  </a:cubicBezTo>
                  <a:lnTo>
                    <a:pt x="21088" y="19756"/>
                  </a:lnTo>
                  <a:cubicBezTo>
                    <a:pt x="21088" y="20151"/>
                    <a:pt x="21088" y="20810"/>
                    <a:pt x="19383" y="20810"/>
                  </a:cubicBezTo>
                  <a:lnTo>
                    <a:pt x="13983" y="21600"/>
                  </a:lnTo>
                  <a:cubicBezTo>
                    <a:pt x="13130" y="21600"/>
                    <a:pt x="11425" y="21600"/>
                    <a:pt x="11425" y="20810"/>
                  </a:cubicBezTo>
                  <a:lnTo>
                    <a:pt x="341" y="1844"/>
                  </a:lnTo>
                  <a:cubicBezTo>
                    <a:pt x="-512" y="1580"/>
                    <a:pt x="341" y="1185"/>
                    <a:pt x="1762" y="79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25398" y="10245"/>
              <a:ext cx="1165460" cy="2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1" y="0"/>
                  </a:moveTo>
                  <a:lnTo>
                    <a:pt x="21359" y="0"/>
                  </a:lnTo>
                  <a:cubicBezTo>
                    <a:pt x="21505" y="0"/>
                    <a:pt x="21600" y="4243"/>
                    <a:pt x="21600" y="10800"/>
                  </a:cubicBezTo>
                  <a:cubicBezTo>
                    <a:pt x="21600" y="17357"/>
                    <a:pt x="21505" y="21600"/>
                    <a:pt x="21359" y="21600"/>
                  </a:cubicBezTo>
                  <a:lnTo>
                    <a:pt x="241" y="21600"/>
                  </a:lnTo>
                  <a:cubicBezTo>
                    <a:pt x="95" y="21600"/>
                    <a:pt x="0" y="17357"/>
                    <a:pt x="0" y="10800"/>
                  </a:cubicBezTo>
                  <a:cubicBezTo>
                    <a:pt x="0" y="5400"/>
                    <a:pt x="121" y="0"/>
                    <a:pt x="241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305312" y="424158"/>
              <a:ext cx="1003583" cy="66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" y="0"/>
                  </a:moveTo>
                  <a:lnTo>
                    <a:pt x="21120" y="0"/>
                  </a:lnTo>
                  <a:cubicBezTo>
                    <a:pt x="21370" y="0"/>
                    <a:pt x="21600" y="346"/>
                    <a:pt x="21600" y="723"/>
                  </a:cubicBezTo>
                  <a:lnTo>
                    <a:pt x="21600" y="20877"/>
                  </a:lnTo>
                  <a:cubicBezTo>
                    <a:pt x="21600" y="21269"/>
                    <a:pt x="21370" y="21600"/>
                    <a:pt x="21120" y="21600"/>
                  </a:cubicBezTo>
                  <a:lnTo>
                    <a:pt x="480" y="21600"/>
                  </a:lnTo>
                  <a:cubicBezTo>
                    <a:pt x="230" y="21600"/>
                    <a:pt x="0" y="21269"/>
                    <a:pt x="0" y="20877"/>
                  </a:cubicBezTo>
                  <a:lnTo>
                    <a:pt x="0" y="723"/>
                  </a:lnTo>
                  <a:cubicBezTo>
                    <a:pt x="0" y="301"/>
                    <a:pt x="200" y="0"/>
                    <a:pt x="480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370882" y="424158"/>
              <a:ext cx="54865" cy="3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360"/>
                  </a:lnTo>
                  <a:cubicBezTo>
                    <a:pt x="21600" y="19980"/>
                    <a:pt x="20511" y="21600"/>
                    <a:pt x="19422" y="21600"/>
                  </a:cubicBezTo>
                  <a:lnTo>
                    <a:pt x="1997" y="21600"/>
                  </a:lnTo>
                  <a:cubicBezTo>
                    <a:pt x="1089" y="21600"/>
                    <a:pt x="0" y="19980"/>
                    <a:pt x="0" y="18360"/>
                  </a:cubicBezTo>
                  <a:lnTo>
                    <a:pt x="0" y="0"/>
                  </a:ln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186415" y="424158"/>
              <a:ext cx="54865" cy="3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360"/>
                  </a:lnTo>
                  <a:cubicBezTo>
                    <a:pt x="21600" y="19980"/>
                    <a:pt x="20511" y="21600"/>
                    <a:pt x="19603" y="21600"/>
                  </a:cubicBezTo>
                  <a:lnTo>
                    <a:pt x="2178" y="21600"/>
                  </a:lnTo>
                  <a:cubicBezTo>
                    <a:pt x="1089" y="21600"/>
                    <a:pt x="0" y="19980"/>
                    <a:pt x="0" y="18360"/>
                  </a:cubicBezTo>
                  <a:lnTo>
                    <a:pt x="0" y="0"/>
                  </a:lnTo>
                </a:path>
              </a:pathLst>
            </a:custGeom>
            <a:solidFill>
              <a:srgbClr val="B3B3B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68428" y="92208"/>
              <a:ext cx="1073253" cy="27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207" y="21600"/>
                  </a:lnTo>
                  <a:lnTo>
                    <a:pt x="1393" y="21600"/>
                  </a:ln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solidFill>
              <a:srgbClr val="C5E1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374980" y="395471"/>
              <a:ext cx="46668" cy="5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1" y="0"/>
                  </a:moveTo>
                  <a:lnTo>
                    <a:pt x="19889" y="0"/>
                  </a:lnTo>
                  <a:cubicBezTo>
                    <a:pt x="20958" y="0"/>
                    <a:pt x="21600" y="545"/>
                    <a:pt x="21600" y="1634"/>
                  </a:cubicBezTo>
                  <a:lnTo>
                    <a:pt x="21600" y="19966"/>
                  </a:lnTo>
                  <a:cubicBezTo>
                    <a:pt x="21600" y="21055"/>
                    <a:pt x="20958" y="21600"/>
                    <a:pt x="19889" y="21600"/>
                  </a:cubicBezTo>
                  <a:lnTo>
                    <a:pt x="1711" y="21600"/>
                  </a:lnTo>
                  <a:cubicBezTo>
                    <a:pt x="428" y="21600"/>
                    <a:pt x="0" y="21055"/>
                    <a:pt x="0" y="19966"/>
                  </a:cubicBezTo>
                  <a:lnTo>
                    <a:pt x="0" y="1634"/>
                  </a:lnTo>
                  <a:cubicBezTo>
                    <a:pt x="0" y="545"/>
                    <a:pt x="428" y="0"/>
                    <a:pt x="1711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189492" y="395471"/>
              <a:ext cx="47682" cy="5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600" extrusionOk="0">
                  <a:moveTo>
                    <a:pt x="1829" y="0"/>
                  </a:moveTo>
                  <a:lnTo>
                    <a:pt x="19482" y="0"/>
                  </a:lnTo>
                  <a:cubicBezTo>
                    <a:pt x="20729" y="0"/>
                    <a:pt x="21144" y="545"/>
                    <a:pt x="21144" y="1634"/>
                  </a:cubicBezTo>
                  <a:lnTo>
                    <a:pt x="21144" y="19966"/>
                  </a:lnTo>
                  <a:cubicBezTo>
                    <a:pt x="21144" y="21055"/>
                    <a:pt x="20729" y="21600"/>
                    <a:pt x="19482" y="21600"/>
                  </a:cubicBezTo>
                  <a:lnTo>
                    <a:pt x="1829" y="21600"/>
                  </a:lnTo>
                  <a:cubicBezTo>
                    <a:pt x="790" y="21600"/>
                    <a:pt x="167" y="21055"/>
                    <a:pt x="167" y="19966"/>
                  </a:cubicBezTo>
                  <a:lnTo>
                    <a:pt x="167" y="1634"/>
                  </a:lnTo>
                  <a:cubicBezTo>
                    <a:pt x="-456" y="545"/>
                    <a:pt x="790" y="0"/>
                    <a:pt x="1829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02807" y="512268"/>
              <a:ext cx="42574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2" y="0"/>
                  </a:moveTo>
                  <a:lnTo>
                    <a:pt x="18348" y="0"/>
                  </a:lnTo>
                  <a:cubicBezTo>
                    <a:pt x="2043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439" y="21600"/>
                    <a:pt x="18348" y="21600"/>
                  </a:cubicBezTo>
                  <a:lnTo>
                    <a:pt x="3252" y="21600"/>
                  </a:lnTo>
                  <a:cubicBezTo>
                    <a:pt x="1394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394" y="0"/>
                    <a:pt x="325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02807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02807" y="610624"/>
              <a:ext cx="42574" cy="4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906"/>
                    <a:pt x="21600" y="3600"/>
                  </a:cubicBezTo>
                  <a:lnTo>
                    <a:pt x="21600" y="18000"/>
                  </a:lnTo>
                  <a:cubicBezTo>
                    <a:pt x="21600" y="19694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694"/>
                    <a:pt x="0" y="18000"/>
                  </a:cubicBezTo>
                  <a:lnTo>
                    <a:pt x="0" y="3600"/>
                  </a:lnTo>
                  <a:cubicBezTo>
                    <a:pt x="0" y="127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02807" y="665949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0" y="1069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02807" y="721274"/>
              <a:ext cx="42574" cy="4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906"/>
                    <a:pt x="21600" y="3600"/>
                  </a:cubicBezTo>
                  <a:lnTo>
                    <a:pt x="21600" y="18000"/>
                  </a:lnTo>
                  <a:cubicBezTo>
                    <a:pt x="21600" y="19694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694"/>
                    <a:pt x="0" y="18000"/>
                  </a:cubicBezTo>
                  <a:lnTo>
                    <a:pt x="0" y="3600"/>
                  </a:lnTo>
                  <a:cubicBezTo>
                    <a:pt x="0" y="1906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02807" y="774550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149531" y="512268"/>
              <a:ext cx="42574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2" y="0"/>
                  </a:moveTo>
                  <a:lnTo>
                    <a:pt x="18348" y="0"/>
                  </a:lnTo>
                  <a:cubicBezTo>
                    <a:pt x="20206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206" y="21600"/>
                    <a:pt x="18348" y="21600"/>
                  </a:cubicBezTo>
                  <a:lnTo>
                    <a:pt x="3252" y="21600"/>
                  </a:lnTo>
                  <a:cubicBezTo>
                    <a:pt x="1161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465" y="1641"/>
                    <a:pt x="1858" y="0"/>
                    <a:pt x="325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098305" y="557348"/>
              <a:ext cx="93791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" y="0"/>
                  </a:moveTo>
                  <a:lnTo>
                    <a:pt x="19773" y="0"/>
                  </a:lnTo>
                  <a:cubicBezTo>
                    <a:pt x="20633" y="0"/>
                    <a:pt x="21600" y="1763"/>
                    <a:pt x="21600" y="3527"/>
                  </a:cubicBezTo>
                  <a:lnTo>
                    <a:pt x="21600" y="17853"/>
                  </a:lnTo>
                  <a:cubicBezTo>
                    <a:pt x="21600" y="19837"/>
                    <a:pt x="20633" y="21600"/>
                    <a:pt x="19773" y="21600"/>
                  </a:cubicBezTo>
                  <a:lnTo>
                    <a:pt x="1827" y="21600"/>
                  </a:lnTo>
                  <a:cubicBezTo>
                    <a:pt x="967" y="21600"/>
                    <a:pt x="0" y="19837"/>
                    <a:pt x="0" y="17853"/>
                  </a:cubicBezTo>
                  <a:lnTo>
                    <a:pt x="0" y="3527"/>
                  </a:lnTo>
                  <a:cubicBezTo>
                    <a:pt x="0" y="1763"/>
                    <a:pt x="967" y="0"/>
                    <a:pt x="182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135188" y="610624"/>
              <a:ext cx="569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87" y="0"/>
                  </a:moveTo>
                  <a:lnTo>
                    <a:pt x="18639" y="0"/>
                  </a:lnTo>
                  <a:cubicBezTo>
                    <a:pt x="20032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20032" y="21600"/>
                    <a:pt x="18639" y="21600"/>
                  </a:cubicBezTo>
                  <a:lnTo>
                    <a:pt x="2787" y="21600"/>
                  </a:lnTo>
                  <a:cubicBezTo>
                    <a:pt x="1394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394" y="0"/>
                    <a:pt x="278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093288" y="665949"/>
              <a:ext cx="10085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1743" y="0"/>
                  </a:moveTo>
                  <a:lnTo>
                    <a:pt x="19677" y="0"/>
                  </a:lnTo>
                  <a:cubicBezTo>
                    <a:pt x="20469" y="0"/>
                    <a:pt x="21361" y="1763"/>
                    <a:pt x="21361" y="3747"/>
                  </a:cubicBezTo>
                  <a:lnTo>
                    <a:pt x="21361" y="17853"/>
                  </a:lnTo>
                  <a:cubicBezTo>
                    <a:pt x="21361" y="19837"/>
                    <a:pt x="20469" y="21600"/>
                    <a:pt x="19677" y="21600"/>
                  </a:cubicBezTo>
                  <a:lnTo>
                    <a:pt x="1743" y="21600"/>
                  </a:lnTo>
                  <a:cubicBezTo>
                    <a:pt x="950" y="21600"/>
                    <a:pt x="58" y="19837"/>
                    <a:pt x="58" y="17853"/>
                  </a:cubicBezTo>
                  <a:lnTo>
                    <a:pt x="58" y="3747"/>
                  </a:lnTo>
                  <a:cubicBezTo>
                    <a:pt x="-239" y="1102"/>
                    <a:pt x="653" y="0"/>
                    <a:pt x="1743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149531" y="721274"/>
              <a:ext cx="42574" cy="46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906"/>
                    <a:pt x="21600" y="3600"/>
                  </a:cubicBezTo>
                  <a:lnTo>
                    <a:pt x="21600" y="18000"/>
                  </a:lnTo>
                  <a:cubicBezTo>
                    <a:pt x="21600" y="19694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694"/>
                    <a:pt x="0" y="18000"/>
                  </a:cubicBezTo>
                  <a:lnTo>
                    <a:pt x="0" y="3600"/>
                  </a:lnTo>
                  <a:cubicBezTo>
                    <a:pt x="465" y="1906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149531" y="774550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465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098305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047077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995850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944623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893397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736" y="1641"/>
                    <a:pt x="2209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842170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2209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790943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8164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8164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2209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739716" y="512268"/>
              <a:ext cx="4052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0"/>
                  </a:moveTo>
                  <a:lnTo>
                    <a:pt x="17918" y="0"/>
                  </a:lnTo>
                  <a:cubicBezTo>
                    <a:pt x="20127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127" y="21600"/>
                    <a:pt x="17918" y="21600"/>
                  </a:cubicBezTo>
                  <a:lnTo>
                    <a:pt x="3436" y="21600"/>
                  </a:lnTo>
                  <a:cubicBezTo>
                    <a:pt x="1473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73" y="0"/>
                    <a:pt x="343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688489" y="512268"/>
              <a:ext cx="40512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16" y="0"/>
                  </a:moveTo>
                  <a:lnTo>
                    <a:pt x="18084" y="0"/>
                  </a:lnTo>
                  <a:cubicBezTo>
                    <a:pt x="20344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44" y="21600"/>
                    <a:pt x="18084" y="21600"/>
                  </a:cubicBezTo>
                  <a:lnTo>
                    <a:pt x="3516" y="21600"/>
                  </a:lnTo>
                  <a:cubicBezTo>
                    <a:pt x="1507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507" y="0"/>
                    <a:pt x="351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637262" y="512268"/>
              <a:ext cx="40517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90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86035" y="512268"/>
              <a:ext cx="40517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90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34808" y="512268"/>
              <a:ext cx="40517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986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483582" y="512268"/>
              <a:ext cx="40516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986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432355" y="512268"/>
              <a:ext cx="40516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6" y="0"/>
                  </a:moveTo>
                  <a:lnTo>
                    <a:pt x="18124" y="0"/>
                  </a:lnTo>
                  <a:cubicBezTo>
                    <a:pt x="20359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359" y="21600"/>
                    <a:pt x="18124" y="21600"/>
                  </a:cubicBezTo>
                  <a:lnTo>
                    <a:pt x="3476" y="21600"/>
                  </a:lnTo>
                  <a:cubicBezTo>
                    <a:pt x="1490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490" y="0"/>
                    <a:pt x="347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74980" y="512268"/>
              <a:ext cx="42574" cy="3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52" y="0"/>
                  </a:moveTo>
                  <a:lnTo>
                    <a:pt x="18348" y="0"/>
                  </a:lnTo>
                  <a:cubicBezTo>
                    <a:pt x="20206" y="0"/>
                    <a:pt x="21600" y="1641"/>
                    <a:pt x="21600" y="4101"/>
                  </a:cubicBezTo>
                  <a:lnTo>
                    <a:pt x="21600" y="17772"/>
                  </a:lnTo>
                  <a:cubicBezTo>
                    <a:pt x="21600" y="20233"/>
                    <a:pt x="20206" y="21600"/>
                    <a:pt x="18348" y="21600"/>
                  </a:cubicBezTo>
                  <a:lnTo>
                    <a:pt x="3252" y="21600"/>
                  </a:lnTo>
                  <a:cubicBezTo>
                    <a:pt x="1161" y="21600"/>
                    <a:pt x="0" y="20233"/>
                    <a:pt x="0" y="17772"/>
                  </a:cubicBezTo>
                  <a:lnTo>
                    <a:pt x="0" y="4101"/>
                  </a:lnTo>
                  <a:cubicBezTo>
                    <a:pt x="0" y="1641"/>
                    <a:pt x="1161" y="0"/>
                    <a:pt x="325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04297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987654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93232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877004" y="557348"/>
              <a:ext cx="44606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06" y="0"/>
                  </a:moveTo>
                  <a:lnTo>
                    <a:pt x="17694" y="0"/>
                  </a:lnTo>
                  <a:cubicBezTo>
                    <a:pt x="1953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32" y="21600"/>
                    <a:pt x="17694" y="21600"/>
                  </a:cubicBezTo>
                  <a:lnTo>
                    <a:pt x="3906" y="21600"/>
                  </a:lnTo>
                  <a:cubicBezTo>
                    <a:pt x="206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68" y="0"/>
                    <a:pt x="390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82167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766354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16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716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71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708980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697" y="1711"/>
                    <a:pt x="2090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655704" y="557348"/>
              <a:ext cx="42573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00379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394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543005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487680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2090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394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432355" y="557348"/>
              <a:ext cx="42573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74980" y="557348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510" y="0"/>
                    <a:pt x="21600" y="1711"/>
                    <a:pt x="21600" y="3422"/>
                  </a:cubicBezTo>
                  <a:lnTo>
                    <a:pt x="21600" y="17964"/>
                  </a:lnTo>
                  <a:cubicBezTo>
                    <a:pt x="21600" y="19889"/>
                    <a:pt x="19510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422"/>
                  </a:lnTo>
                  <a:cubicBezTo>
                    <a:pt x="0" y="1711"/>
                    <a:pt x="1858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76087" y="610624"/>
              <a:ext cx="7424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extrusionOk="0">
                  <a:moveTo>
                    <a:pt x="2232" y="0"/>
                  </a:moveTo>
                  <a:lnTo>
                    <a:pt x="19002" y="0"/>
                  </a:lnTo>
                  <a:cubicBezTo>
                    <a:pt x="20076" y="0"/>
                    <a:pt x="21283" y="1964"/>
                    <a:pt x="21283" y="3709"/>
                  </a:cubicBezTo>
                  <a:lnTo>
                    <a:pt x="21283" y="17891"/>
                  </a:lnTo>
                  <a:cubicBezTo>
                    <a:pt x="21283" y="19636"/>
                    <a:pt x="20076" y="21600"/>
                    <a:pt x="19002" y="21600"/>
                  </a:cubicBezTo>
                  <a:lnTo>
                    <a:pt x="2232" y="21600"/>
                  </a:lnTo>
                  <a:cubicBezTo>
                    <a:pt x="1159" y="21600"/>
                    <a:pt x="85" y="19636"/>
                    <a:pt x="85" y="17891"/>
                  </a:cubicBezTo>
                  <a:lnTo>
                    <a:pt x="85" y="3709"/>
                  </a:lnTo>
                  <a:cubicBezTo>
                    <a:pt x="-317" y="1964"/>
                    <a:pt x="756" y="0"/>
                    <a:pt x="223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76087" y="665949"/>
              <a:ext cx="84488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600" extrusionOk="0">
                  <a:moveTo>
                    <a:pt x="1964" y="0"/>
                  </a:moveTo>
                  <a:lnTo>
                    <a:pt x="19314" y="0"/>
                  </a:lnTo>
                  <a:cubicBezTo>
                    <a:pt x="20377" y="0"/>
                    <a:pt x="21321" y="1763"/>
                    <a:pt x="21321" y="3747"/>
                  </a:cubicBezTo>
                  <a:lnTo>
                    <a:pt x="21321" y="17853"/>
                  </a:lnTo>
                  <a:cubicBezTo>
                    <a:pt x="21321" y="19837"/>
                    <a:pt x="20377" y="21600"/>
                    <a:pt x="19314" y="21600"/>
                  </a:cubicBezTo>
                  <a:lnTo>
                    <a:pt x="1964" y="21600"/>
                  </a:lnTo>
                  <a:cubicBezTo>
                    <a:pt x="1019" y="21600"/>
                    <a:pt x="75" y="19837"/>
                    <a:pt x="75" y="17853"/>
                  </a:cubicBezTo>
                  <a:lnTo>
                    <a:pt x="75" y="3747"/>
                  </a:lnTo>
                  <a:cubicBezTo>
                    <a:pt x="-279" y="1102"/>
                    <a:pt x="665" y="0"/>
                    <a:pt x="1964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76070" y="721274"/>
              <a:ext cx="113199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extrusionOk="0">
                  <a:moveTo>
                    <a:pt x="1449" y="0"/>
                  </a:moveTo>
                  <a:lnTo>
                    <a:pt x="19913" y="0"/>
                  </a:lnTo>
                  <a:cubicBezTo>
                    <a:pt x="20697" y="0"/>
                    <a:pt x="21394" y="1964"/>
                    <a:pt x="21394" y="3709"/>
                  </a:cubicBezTo>
                  <a:lnTo>
                    <a:pt x="21394" y="17891"/>
                  </a:lnTo>
                  <a:cubicBezTo>
                    <a:pt x="21394" y="19855"/>
                    <a:pt x="20697" y="21600"/>
                    <a:pt x="19913" y="21600"/>
                  </a:cubicBezTo>
                  <a:lnTo>
                    <a:pt x="1449" y="21600"/>
                  </a:lnTo>
                  <a:cubicBezTo>
                    <a:pt x="752" y="21600"/>
                    <a:pt x="55" y="19855"/>
                    <a:pt x="55" y="17891"/>
                  </a:cubicBezTo>
                  <a:lnTo>
                    <a:pt x="55" y="3709"/>
                  </a:lnTo>
                  <a:cubicBezTo>
                    <a:pt x="-206" y="1964"/>
                    <a:pt x="491" y="0"/>
                    <a:pt x="1449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76066" y="774550"/>
              <a:ext cx="55831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extrusionOk="0">
                  <a:moveTo>
                    <a:pt x="2898" y="0"/>
                  </a:moveTo>
                  <a:lnTo>
                    <a:pt x="18227" y="0"/>
                  </a:lnTo>
                  <a:cubicBezTo>
                    <a:pt x="19620" y="0"/>
                    <a:pt x="21188" y="1745"/>
                    <a:pt x="21188" y="3709"/>
                  </a:cubicBezTo>
                  <a:lnTo>
                    <a:pt x="21188" y="17891"/>
                  </a:lnTo>
                  <a:cubicBezTo>
                    <a:pt x="21188" y="19636"/>
                    <a:pt x="19620" y="21600"/>
                    <a:pt x="18227" y="21600"/>
                  </a:cubicBezTo>
                  <a:lnTo>
                    <a:pt x="2898" y="21600"/>
                  </a:lnTo>
                  <a:cubicBezTo>
                    <a:pt x="1504" y="21600"/>
                    <a:pt x="111" y="19636"/>
                    <a:pt x="111" y="17891"/>
                  </a:cubicBezTo>
                  <a:lnTo>
                    <a:pt x="111" y="3709"/>
                  </a:lnTo>
                  <a:cubicBezTo>
                    <a:pt x="-412" y="1745"/>
                    <a:pt x="982" y="0"/>
                    <a:pt x="289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5665" y="610624"/>
              <a:ext cx="43855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700" y="0"/>
                  </a:lnTo>
                  <a:cubicBezTo>
                    <a:pt x="19464" y="0"/>
                    <a:pt x="21227" y="1964"/>
                    <a:pt x="21227" y="3709"/>
                  </a:cubicBezTo>
                  <a:lnTo>
                    <a:pt x="21227" y="17891"/>
                  </a:lnTo>
                  <a:cubicBezTo>
                    <a:pt x="21227" y="19636"/>
                    <a:pt x="19464" y="21600"/>
                    <a:pt x="17700" y="21600"/>
                  </a:cubicBezTo>
                  <a:lnTo>
                    <a:pt x="3815" y="21600"/>
                  </a:lnTo>
                  <a:cubicBezTo>
                    <a:pt x="2051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3" y="1309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512269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69643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627788" y="610624"/>
              <a:ext cx="43854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964"/>
                    <a:pt x="21227" y="3709"/>
                  </a:cubicBezTo>
                  <a:lnTo>
                    <a:pt x="21227" y="17891"/>
                  </a:lnTo>
                  <a:cubicBezTo>
                    <a:pt x="21227" y="19636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3" y="1309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683420" y="610624"/>
              <a:ext cx="43547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3886" y="0"/>
                  </a:moveTo>
                  <a:lnTo>
                    <a:pt x="17331" y="0"/>
                  </a:lnTo>
                  <a:cubicBezTo>
                    <a:pt x="19094" y="0"/>
                    <a:pt x="21078" y="1964"/>
                    <a:pt x="21078" y="3709"/>
                  </a:cubicBezTo>
                  <a:lnTo>
                    <a:pt x="21078" y="17891"/>
                  </a:lnTo>
                  <a:cubicBezTo>
                    <a:pt x="21078" y="19636"/>
                    <a:pt x="19094" y="21600"/>
                    <a:pt x="17331" y="21600"/>
                  </a:cubicBezTo>
                  <a:lnTo>
                    <a:pt x="3886" y="21600"/>
                  </a:lnTo>
                  <a:cubicBezTo>
                    <a:pt x="1902" y="21600"/>
                    <a:pt x="139" y="19636"/>
                    <a:pt x="139" y="17891"/>
                  </a:cubicBezTo>
                  <a:lnTo>
                    <a:pt x="139" y="3709"/>
                  </a:lnTo>
                  <a:cubicBezTo>
                    <a:pt x="-522" y="1309"/>
                    <a:pt x="1241" y="0"/>
                    <a:pt x="3886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739716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795041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853531" y="61062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636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636"/>
                    <a:pt x="138" y="17891"/>
                  </a:cubicBezTo>
                  <a:lnTo>
                    <a:pt x="138" y="3709"/>
                  </a:lnTo>
                  <a:cubicBezTo>
                    <a:pt x="-517" y="1309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09789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35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967164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022488" y="61062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309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80978" y="61062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636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636"/>
                    <a:pt x="138" y="17891"/>
                  </a:cubicBezTo>
                  <a:lnTo>
                    <a:pt x="138" y="3709"/>
                  </a:lnTo>
                  <a:cubicBezTo>
                    <a:pt x="-517" y="1309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72058" y="665949"/>
              <a:ext cx="43854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763"/>
                    <a:pt x="21227" y="3747"/>
                  </a:cubicBezTo>
                  <a:lnTo>
                    <a:pt x="21227" y="17853"/>
                  </a:lnTo>
                  <a:cubicBezTo>
                    <a:pt x="21227" y="19837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837"/>
                    <a:pt x="68" y="17853"/>
                  </a:cubicBezTo>
                  <a:lnTo>
                    <a:pt x="68" y="3747"/>
                  </a:lnTo>
                  <a:cubicBezTo>
                    <a:pt x="-373" y="1102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528661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86035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642499" y="665949"/>
              <a:ext cx="45520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extrusionOk="0">
                  <a:moveTo>
                    <a:pt x="3837" y="0"/>
                  </a:moveTo>
                  <a:lnTo>
                    <a:pt x="17364" y="0"/>
                  </a:lnTo>
                  <a:cubicBezTo>
                    <a:pt x="19328" y="0"/>
                    <a:pt x="21073" y="1763"/>
                    <a:pt x="21073" y="3747"/>
                  </a:cubicBezTo>
                  <a:lnTo>
                    <a:pt x="21073" y="17853"/>
                  </a:lnTo>
                  <a:cubicBezTo>
                    <a:pt x="21073" y="19837"/>
                    <a:pt x="19328" y="21600"/>
                    <a:pt x="17364" y="21600"/>
                  </a:cubicBezTo>
                  <a:lnTo>
                    <a:pt x="3837" y="21600"/>
                  </a:lnTo>
                  <a:cubicBezTo>
                    <a:pt x="2091" y="21600"/>
                    <a:pt x="128" y="19837"/>
                    <a:pt x="128" y="17853"/>
                  </a:cubicBezTo>
                  <a:lnTo>
                    <a:pt x="128" y="3747"/>
                  </a:lnTo>
                  <a:cubicBezTo>
                    <a:pt x="-527" y="1102"/>
                    <a:pt x="1437" y="0"/>
                    <a:pt x="383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699785" y="665949"/>
              <a:ext cx="43574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extrusionOk="0">
                  <a:moveTo>
                    <a:pt x="3679" y="0"/>
                  </a:moveTo>
                  <a:lnTo>
                    <a:pt x="17344" y="0"/>
                  </a:lnTo>
                  <a:cubicBezTo>
                    <a:pt x="19107" y="0"/>
                    <a:pt x="21091" y="1763"/>
                    <a:pt x="21091" y="3747"/>
                  </a:cubicBezTo>
                  <a:lnTo>
                    <a:pt x="21091" y="17853"/>
                  </a:lnTo>
                  <a:cubicBezTo>
                    <a:pt x="21091" y="19837"/>
                    <a:pt x="19107" y="21600"/>
                    <a:pt x="17344" y="21600"/>
                  </a:cubicBezTo>
                  <a:lnTo>
                    <a:pt x="3679" y="21600"/>
                  </a:lnTo>
                  <a:cubicBezTo>
                    <a:pt x="1695" y="21600"/>
                    <a:pt x="152" y="19837"/>
                    <a:pt x="152" y="17853"/>
                  </a:cubicBezTo>
                  <a:lnTo>
                    <a:pt x="152" y="3747"/>
                  </a:lnTo>
                  <a:cubicBezTo>
                    <a:pt x="-509" y="1102"/>
                    <a:pt x="1034" y="0"/>
                    <a:pt x="3679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756108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811434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869579" y="665949"/>
              <a:ext cx="43855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763"/>
                    <a:pt x="21227" y="3747"/>
                  </a:cubicBezTo>
                  <a:lnTo>
                    <a:pt x="21227" y="17853"/>
                  </a:lnTo>
                  <a:cubicBezTo>
                    <a:pt x="21227" y="19837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837"/>
                    <a:pt x="68" y="17853"/>
                  </a:cubicBezTo>
                  <a:lnTo>
                    <a:pt x="68" y="3747"/>
                  </a:lnTo>
                  <a:cubicBezTo>
                    <a:pt x="-373" y="1102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925248" y="665949"/>
              <a:ext cx="45543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763"/>
                    <a:pt x="21083" y="3747"/>
                  </a:cubicBezTo>
                  <a:lnTo>
                    <a:pt x="21083" y="17853"/>
                  </a:lnTo>
                  <a:cubicBezTo>
                    <a:pt x="21083" y="19837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37"/>
                    <a:pt x="138" y="17853"/>
                  </a:cubicBezTo>
                  <a:lnTo>
                    <a:pt x="138" y="3747"/>
                  </a:lnTo>
                  <a:cubicBezTo>
                    <a:pt x="-517" y="1102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981507" y="665949"/>
              <a:ext cx="44616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038881" y="665949"/>
              <a:ext cx="44611" cy="4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38" y="0"/>
                  </a:moveTo>
                  <a:lnTo>
                    <a:pt x="17962" y="0"/>
                  </a:lnTo>
                  <a:cubicBezTo>
                    <a:pt x="19781" y="0"/>
                    <a:pt x="21600" y="1763"/>
                    <a:pt x="21600" y="3747"/>
                  </a:cubicBezTo>
                  <a:lnTo>
                    <a:pt x="21600" y="17853"/>
                  </a:lnTo>
                  <a:cubicBezTo>
                    <a:pt x="21600" y="19837"/>
                    <a:pt x="19781" y="21600"/>
                    <a:pt x="17962" y="21600"/>
                  </a:cubicBezTo>
                  <a:lnTo>
                    <a:pt x="3638" y="21600"/>
                  </a:lnTo>
                  <a:cubicBezTo>
                    <a:pt x="1819" y="21600"/>
                    <a:pt x="0" y="19837"/>
                    <a:pt x="0" y="17853"/>
                  </a:cubicBezTo>
                  <a:lnTo>
                    <a:pt x="0" y="3747"/>
                  </a:lnTo>
                  <a:cubicBezTo>
                    <a:pt x="0" y="1102"/>
                    <a:pt x="1819" y="0"/>
                    <a:pt x="363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02023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58464" y="72127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855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55"/>
                    <a:pt x="138" y="17891"/>
                  </a:cubicBezTo>
                  <a:lnTo>
                    <a:pt x="138" y="3709"/>
                  </a:lnTo>
                  <a:cubicBezTo>
                    <a:pt x="-517" y="1964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614722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672096" y="721274"/>
              <a:ext cx="4461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65" y="0"/>
                  </a:moveTo>
                  <a:lnTo>
                    <a:pt x="17735" y="0"/>
                  </a:lnTo>
                  <a:cubicBezTo>
                    <a:pt x="19781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781" y="21600"/>
                    <a:pt x="17735" y="21600"/>
                  </a:cubicBezTo>
                  <a:lnTo>
                    <a:pt x="3865" y="21600"/>
                  </a:lnTo>
                  <a:cubicBezTo>
                    <a:pt x="2046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2046" y="0"/>
                    <a:pt x="386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728192" y="721274"/>
              <a:ext cx="43855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700" y="0"/>
                  </a:lnTo>
                  <a:cubicBezTo>
                    <a:pt x="19464" y="0"/>
                    <a:pt x="21227" y="1964"/>
                    <a:pt x="21227" y="3709"/>
                  </a:cubicBezTo>
                  <a:lnTo>
                    <a:pt x="21227" y="17891"/>
                  </a:lnTo>
                  <a:cubicBezTo>
                    <a:pt x="21227" y="19855"/>
                    <a:pt x="19464" y="21600"/>
                    <a:pt x="17700" y="21600"/>
                  </a:cubicBezTo>
                  <a:lnTo>
                    <a:pt x="3815" y="21600"/>
                  </a:lnTo>
                  <a:cubicBezTo>
                    <a:pt x="2051" y="21600"/>
                    <a:pt x="68" y="19855"/>
                    <a:pt x="68" y="17891"/>
                  </a:cubicBezTo>
                  <a:lnTo>
                    <a:pt x="68" y="3709"/>
                  </a:lnTo>
                  <a:cubicBezTo>
                    <a:pt x="-373" y="1964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785911" y="721274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855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55"/>
                    <a:pt x="138" y="17891"/>
                  </a:cubicBezTo>
                  <a:lnTo>
                    <a:pt x="138" y="3709"/>
                  </a:lnTo>
                  <a:cubicBezTo>
                    <a:pt x="-517" y="1964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842170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35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897495" y="721274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7775" y="0"/>
                  </a:lnTo>
                  <a:cubicBezTo>
                    <a:pt x="19575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19575" y="21600"/>
                    <a:pt x="17775" y="21600"/>
                  </a:cubicBezTo>
                  <a:lnTo>
                    <a:pt x="3600" y="21600"/>
                  </a:lnTo>
                  <a:cubicBezTo>
                    <a:pt x="1800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800" y="0"/>
                    <a:pt x="3600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955985" y="721274"/>
              <a:ext cx="4554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964"/>
                    <a:pt x="21083" y="3709"/>
                  </a:cubicBezTo>
                  <a:lnTo>
                    <a:pt x="21083" y="17891"/>
                  </a:lnTo>
                  <a:cubicBezTo>
                    <a:pt x="21083" y="19855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855"/>
                    <a:pt x="138" y="17891"/>
                  </a:cubicBezTo>
                  <a:lnTo>
                    <a:pt x="138" y="3709"/>
                  </a:lnTo>
                  <a:cubicBezTo>
                    <a:pt x="-517" y="1964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011332" y="721274"/>
              <a:ext cx="45520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extrusionOk="0">
                  <a:moveTo>
                    <a:pt x="3837" y="0"/>
                  </a:moveTo>
                  <a:lnTo>
                    <a:pt x="17364" y="0"/>
                  </a:lnTo>
                  <a:cubicBezTo>
                    <a:pt x="19328" y="0"/>
                    <a:pt x="21073" y="1964"/>
                    <a:pt x="21073" y="3709"/>
                  </a:cubicBezTo>
                  <a:lnTo>
                    <a:pt x="21073" y="17891"/>
                  </a:lnTo>
                  <a:cubicBezTo>
                    <a:pt x="21073" y="19855"/>
                    <a:pt x="19328" y="21600"/>
                    <a:pt x="17364" y="21600"/>
                  </a:cubicBezTo>
                  <a:lnTo>
                    <a:pt x="3837" y="21600"/>
                  </a:lnTo>
                  <a:cubicBezTo>
                    <a:pt x="2091" y="21600"/>
                    <a:pt x="128" y="19855"/>
                    <a:pt x="128" y="17891"/>
                  </a:cubicBezTo>
                  <a:lnTo>
                    <a:pt x="128" y="3709"/>
                  </a:lnTo>
                  <a:cubicBezTo>
                    <a:pt x="-527" y="1964"/>
                    <a:pt x="1437" y="0"/>
                    <a:pt x="383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067568" y="721274"/>
              <a:ext cx="69209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8" y="0"/>
                  </a:moveTo>
                  <a:lnTo>
                    <a:pt x="19152" y="0"/>
                  </a:lnTo>
                  <a:cubicBezTo>
                    <a:pt x="20448" y="0"/>
                    <a:pt x="21600" y="1964"/>
                    <a:pt x="21600" y="3709"/>
                  </a:cubicBezTo>
                  <a:lnTo>
                    <a:pt x="21600" y="17891"/>
                  </a:lnTo>
                  <a:cubicBezTo>
                    <a:pt x="21600" y="19855"/>
                    <a:pt x="20448" y="21600"/>
                    <a:pt x="19152" y="21600"/>
                  </a:cubicBezTo>
                  <a:lnTo>
                    <a:pt x="2448" y="21600"/>
                  </a:lnTo>
                  <a:cubicBezTo>
                    <a:pt x="1296" y="21600"/>
                    <a:pt x="0" y="19855"/>
                    <a:pt x="0" y="17891"/>
                  </a:cubicBezTo>
                  <a:lnTo>
                    <a:pt x="0" y="3709"/>
                  </a:lnTo>
                  <a:cubicBezTo>
                    <a:pt x="0" y="1964"/>
                    <a:pt x="1296" y="0"/>
                    <a:pt x="24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42600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500745" y="774550"/>
              <a:ext cx="43854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extrusionOk="0">
                  <a:moveTo>
                    <a:pt x="3815" y="0"/>
                  </a:moveTo>
                  <a:lnTo>
                    <a:pt x="17480" y="0"/>
                  </a:lnTo>
                  <a:cubicBezTo>
                    <a:pt x="19464" y="0"/>
                    <a:pt x="21227" y="1745"/>
                    <a:pt x="21227" y="3709"/>
                  </a:cubicBezTo>
                  <a:lnTo>
                    <a:pt x="21227" y="17891"/>
                  </a:lnTo>
                  <a:cubicBezTo>
                    <a:pt x="21227" y="19636"/>
                    <a:pt x="19464" y="21600"/>
                    <a:pt x="17480" y="21600"/>
                  </a:cubicBezTo>
                  <a:lnTo>
                    <a:pt x="3815" y="21600"/>
                  </a:lnTo>
                  <a:cubicBezTo>
                    <a:pt x="2051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3" y="1745"/>
                    <a:pt x="1390" y="0"/>
                    <a:pt x="381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557348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575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575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614722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70826" y="774550"/>
              <a:ext cx="43842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extrusionOk="0">
                  <a:moveTo>
                    <a:pt x="3854" y="0"/>
                  </a:moveTo>
                  <a:lnTo>
                    <a:pt x="17437" y="0"/>
                  </a:lnTo>
                  <a:cubicBezTo>
                    <a:pt x="19442" y="0"/>
                    <a:pt x="21223" y="1745"/>
                    <a:pt x="21223" y="3709"/>
                  </a:cubicBezTo>
                  <a:lnTo>
                    <a:pt x="21223" y="17891"/>
                  </a:lnTo>
                  <a:cubicBezTo>
                    <a:pt x="21223" y="19636"/>
                    <a:pt x="19442" y="21600"/>
                    <a:pt x="17437" y="21600"/>
                  </a:cubicBezTo>
                  <a:lnTo>
                    <a:pt x="3854" y="21600"/>
                  </a:lnTo>
                  <a:cubicBezTo>
                    <a:pt x="2072" y="21600"/>
                    <a:pt x="68" y="19636"/>
                    <a:pt x="68" y="17891"/>
                  </a:cubicBezTo>
                  <a:lnTo>
                    <a:pt x="68" y="3709"/>
                  </a:lnTo>
                  <a:cubicBezTo>
                    <a:pt x="-377" y="1745"/>
                    <a:pt x="1404" y="0"/>
                    <a:pt x="3854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728537" y="774550"/>
              <a:ext cx="45543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3847" y="0"/>
                  </a:moveTo>
                  <a:lnTo>
                    <a:pt x="17374" y="0"/>
                  </a:lnTo>
                  <a:cubicBezTo>
                    <a:pt x="19119" y="0"/>
                    <a:pt x="21083" y="1745"/>
                    <a:pt x="21083" y="3709"/>
                  </a:cubicBezTo>
                  <a:lnTo>
                    <a:pt x="21083" y="17891"/>
                  </a:lnTo>
                  <a:cubicBezTo>
                    <a:pt x="21083" y="19636"/>
                    <a:pt x="19119" y="21600"/>
                    <a:pt x="17374" y="21600"/>
                  </a:cubicBezTo>
                  <a:lnTo>
                    <a:pt x="3847" y="21600"/>
                  </a:lnTo>
                  <a:cubicBezTo>
                    <a:pt x="1883" y="21600"/>
                    <a:pt x="138" y="19636"/>
                    <a:pt x="138" y="17891"/>
                  </a:cubicBezTo>
                  <a:lnTo>
                    <a:pt x="138" y="3709"/>
                  </a:lnTo>
                  <a:cubicBezTo>
                    <a:pt x="-517" y="1745"/>
                    <a:pt x="1228" y="0"/>
                    <a:pt x="384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784796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1800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1800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840121" y="774550"/>
              <a:ext cx="44616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25" y="0"/>
                  </a:moveTo>
                  <a:lnTo>
                    <a:pt x="17775" y="0"/>
                  </a:lnTo>
                  <a:cubicBezTo>
                    <a:pt x="19800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19800" y="21600"/>
                    <a:pt x="17775" y="21600"/>
                  </a:cubicBezTo>
                  <a:lnTo>
                    <a:pt x="3825" y="21600"/>
                  </a:lnTo>
                  <a:cubicBezTo>
                    <a:pt x="2025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2025" y="0"/>
                    <a:pt x="3825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898609" y="774550"/>
              <a:ext cx="45544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3629" y="0"/>
                  </a:moveTo>
                  <a:lnTo>
                    <a:pt x="17375" y="0"/>
                  </a:lnTo>
                  <a:cubicBezTo>
                    <a:pt x="19120" y="0"/>
                    <a:pt x="21084" y="1745"/>
                    <a:pt x="21084" y="3709"/>
                  </a:cubicBezTo>
                  <a:lnTo>
                    <a:pt x="21084" y="17891"/>
                  </a:lnTo>
                  <a:cubicBezTo>
                    <a:pt x="21084" y="19636"/>
                    <a:pt x="19120" y="21600"/>
                    <a:pt x="17375" y="21600"/>
                  </a:cubicBezTo>
                  <a:lnTo>
                    <a:pt x="3629" y="21600"/>
                  </a:lnTo>
                  <a:cubicBezTo>
                    <a:pt x="1884" y="21600"/>
                    <a:pt x="139" y="19636"/>
                    <a:pt x="139" y="17891"/>
                  </a:cubicBezTo>
                  <a:lnTo>
                    <a:pt x="139" y="3709"/>
                  </a:lnTo>
                  <a:cubicBezTo>
                    <a:pt x="-516" y="1745"/>
                    <a:pt x="1229" y="0"/>
                    <a:pt x="3629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953958" y="774550"/>
              <a:ext cx="45520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extrusionOk="0">
                  <a:moveTo>
                    <a:pt x="3837" y="0"/>
                  </a:moveTo>
                  <a:lnTo>
                    <a:pt x="17364" y="0"/>
                  </a:lnTo>
                  <a:cubicBezTo>
                    <a:pt x="19109" y="0"/>
                    <a:pt x="21073" y="1745"/>
                    <a:pt x="21073" y="3709"/>
                  </a:cubicBezTo>
                  <a:lnTo>
                    <a:pt x="21073" y="17891"/>
                  </a:lnTo>
                  <a:cubicBezTo>
                    <a:pt x="21073" y="19636"/>
                    <a:pt x="19109" y="21600"/>
                    <a:pt x="17364" y="21600"/>
                  </a:cubicBezTo>
                  <a:lnTo>
                    <a:pt x="3837" y="21600"/>
                  </a:lnTo>
                  <a:cubicBezTo>
                    <a:pt x="1873" y="21600"/>
                    <a:pt x="128" y="19636"/>
                    <a:pt x="128" y="17891"/>
                  </a:cubicBezTo>
                  <a:lnTo>
                    <a:pt x="128" y="3709"/>
                  </a:lnTo>
                  <a:cubicBezTo>
                    <a:pt x="-527" y="1745"/>
                    <a:pt x="1437" y="0"/>
                    <a:pt x="3837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010194" y="774550"/>
              <a:ext cx="69208" cy="4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48" y="0"/>
                  </a:moveTo>
                  <a:lnTo>
                    <a:pt x="19152" y="0"/>
                  </a:lnTo>
                  <a:cubicBezTo>
                    <a:pt x="20304" y="0"/>
                    <a:pt x="21600" y="1745"/>
                    <a:pt x="21600" y="3709"/>
                  </a:cubicBezTo>
                  <a:lnTo>
                    <a:pt x="21600" y="17891"/>
                  </a:lnTo>
                  <a:cubicBezTo>
                    <a:pt x="21600" y="19636"/>
                    <a:pt x="20304" y="21600"/>
                    <a:pt x="19152" y="21600"/>
                  </a:cubicBezTo>
                  <a:lnTo>
                    <a:pt x="2448" y="21600"/>
                  </a:lnTo>
                  <a:cubicBezTo>
                    <a:pt x="1296" y="21600"/>
                    <a:pt x="0" y="19636"/>
                    <a:pt x="0" y="17891"/>
                  </a:cubicBezTo>
                  <a:lnTo>
                    <a:pt x="0" y="3709"/>
                  </a:lnTo>
                  <a:cubicBezTo>
                    <a:pt x="0" y="1745"/>
                    <a:pt x="1296" y="0"/>
                    <a:pt x="24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094206" y="774550"/>
              <a:ext cx="42574" cy="4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948" y="0"/>
                  </a:moveTo>
                  <a:lnTo>
                    <a:pt x="17652" y="0"/>
                  </a:lnTo>
                  <a:cubicBezTo>
                    <a:pt x="19742" y="0"/>
                    <a:pt x="21600" y="1711"/>
                    <a:pt x="21600" y="3636"/>
                  </a:cubicBezTo>
                  <a:lnTo>
                    <a:pt x="21600" y="17964"/>
                  </a:lnTo>
                  <a:cubicBezTo>
                    <a:pt x="21600" y="19889"/>
                    <a:pt x="19742" y="21600"/>
                    <a:pt x="17652" y="21600"/>
                  </a:cubicBezTo>
                  <a:lnTo>
                    <a:pt x="3948" y="21600"/>
                  </a:lnTo>
                  <a:cubicBezTo>
                    <a:pt x="1858" y="21600"/>
                    <a:pt x="0" y="19889"/>
                    <a:pt x="0" y="17964"/>
                  </a:cubicBezTo>
                  <a:lnTo>
                    <a:pt x="0" y="3636"/>
                  </a:lnTo>
                  <a:cubicBezTo>
                    <a:pt x="0" y="1711"/>
                    <a:pt x="1394" y="0"/>
                    <a:pt x="3948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51605" y="862660"/>
              <a:ext cx="310995" cy="15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0" y="0"/>
                  </a:moveTo>
                  <a:lnTo>
                    <a:pt x="21050" y="0"/>
                  </a:lnTo>
                  <a:cubicBezTo>
                    <a:pt x="21309" y="0"/>
                    <a:pt x="21600" y="573"/>
                    <a:pt x="21600" y="1083"/>
                  </a:cubicBezTo>
                  <a:lnTo>
                    <a:pt x="21600" y="20517"/>
                  </a:lnTo>
                  <a:cubicBezTo>
                    <a:pt x="21600" y="21027"/>
                    <a:pt x="21309" y="21600"/>
                    <a:pt x="21050" y="21600"/>
                  </a:cubicBezTo>
                  <a:lnTo>
                    <a:pt x="550" y="21600"/>
                  </a:lnTo>
                  <a:cubicBezTo>
                    <a:pt x="259" y="21600"/>
                    <a:pt x="0" y="21027"/>
                    <a:pt x="0" y="20517"/>
                  </a:cubicBezTo>
                  <a:lnTo>
                    <a:pt x="0" y="1083"/>
                  </a:lnTo>
                  <a:cubicBezTo>
                    <a:pt x="0" y="573"/>
                    <a:pt x="194" y="0"/>
                    <a:pt x="550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651605" y="1030685"/>
              <a:ext cx="149119" cy="3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" y="0"/>
                  </a:moveTo>
                  <a:lnTo>
                    <a:pt x="21398" y="0"/>
                  </a:lnTo>
                  <a:cubicBezTo>
                    <a:pt x="21600" y="0"/>
                    <a:pt x="21600" y="953"/>
                    <a:pt x="21600" y="953"/>
                  </a:cubicBezTo>
                  <a:lnTo>
                    <a:pt x="21600" y="20647"/>
                  </a:lnTo>
                  <a:cubicBezTo>
                    <a:pt x="21600" y="21600"/>
                    <a:pt x="21398" y="21600"/>
                    <a:pt x="21398" y="21600"/>
                  </a:cubicBezTo>
                  <a:lnTo>
                    <a:pt x="202" y="21600"/>
                  </a:lnTo>
                  <a:cubicBezTo>
                    <a:pt x="0" y="21600"/>
                    <a:pt x="0" y="20647"/>
                    <a:pt x="0" y="20647"/>
                  </a:cubicBezTo>
                  <a:lnTo>
                    <a:pt x="0" y="953"/>
                  </a:lnTo>
                  <a:cubicBezTo>
                    <a:pt x="0" y="953"/>
                    <a:pt x="0" y="0"/>
                    <a:pt x="20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812251" y="1030685"/>
              <a:ext cx="150351" cy="3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282" y="0"/>
                  </a:moveTo>
                  <a:lnTo>
                    <a:pt x="21284" y="0"/>
                  </a:lnTo>
                  <a:cubicBezTo>
                    <a:pt x="21483" y="0"/>
                    <a:pt x="21483" y="953"/>
                    <a:pt x="21483" y="953"/>
                  </a:cubicBezTo>
                  <a:lnTo>
                    <a:pt x="21483" y="20647"/>
                  </a:lnTo>
                  <a:cubicBezTo>
                    <a:pt x="21483" y="21600"/>
                    <a:pt x="21284" y="21600"/>
                    <a:pt x="21284" y="21600"/>
                  </a:cubicBezTo>
                  <a:lnTo>
                    <a:pt x="282" y="21600"/>
                  </a:lnTo>
                  <a:cubicBezTo>
                    <a:pt x="82" y="21600"/>
                    <a:pt x="82" y="20647"/>
                    <a:pt x="82" y="20647"/>
                  </a:cubicBezTo>
                  <a:lnTo>
                    <a:pt x="82" y="953"/>
                  </a:lnTo>
                  <a:cubicBezTo>
                    <a:pt x="-117" y="953"/>
                    <a:pt x="82" y="0"/>
                    <a:pt x="282" y="0"/>
                  </a:cubicBezTo>
                </a:path>
              </a:pathLst>
            </a:custGeom>
            <a:solidFill>
              <a:srgbClr val="CCCCC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81533" y="118846"/>
              <a:ext cx="579424" cy="13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20" y="0"/>
                    <a:pt x="7188" y="0"/>
                    <a:pt x="10791" y="0"/>
                  </a:cubicBezTo>
                  <a:cubicBezTo>
                    <a:pt x="14412" y="0"/>
                    <a:pt x="17980" y="0"/>
                    <a:pt x="21600" y="0"/>
                  </a:cubicBezTo>
                  <a:cubicBezTo>
                    <a:pt x="21548" y="3760"/>
                    <a:pt x="21444" y="7298"/>
                    <a:pt x="21392" y="10837"/>
                  </a:cubicBezTo>
                  <a:cubicBezTo>
                    <a:pt x="21340" y="14597"/>
                    <a:pt x="21306" y="18061"/>
                    <a:pt x="21254" y="21600"/>
                  </a:cubicBezTo>
                  <a:cubicBezTo>
                    <a:pt x="17876" y="21600"/>
                    <a:pt x="14515" y="21600"/>
                    <a:pt x="11138" y="21600"/>
                  </a:cubicBezTo>
                  <a:cubicBezTo>
                    <a:pt x="7777" y="21600"/>
                    <a:pt x="4400" y="21600"/>
                    <a:pt x="1022" y="21600"/>
                  </a:cubicBezTo>
                  <a:cubicBezTo>
                    <a:pt x="831" y="17914"/>
                    <a:pt x="693" y="14375"/>
                    <a:pt x="537" y="10837"/>
                  </a:cubicBezTo>
                  <a:cubicBezTo>
                    <a:pt x="346" y="7298"/>
                    <a:pt x="156" y="3760"/>
                    <a:pt x="0" y="0"/>
                  </a:cubicBezTo>
                </a:path>
              </a:pathLst>
            </a:custGeom>
            <a:solidFill>
              <a:srgbClr val="E1E1E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81533" y="114520"/>
              <a:ext cx="579424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20" y="0"/>
                    <a:pt x="7188" y="0"/>
                    <a:pt x="10791" y="0"/>
                  </a:cubicBezTo>
                  <a:cubicBezTo>
                    <a:pt x="14412" y="0"/>
                    <a:pt x="17980" y="0"/>
                    <a:pt x="21600" y="0"/>
                  </a:cubicBezTo>
                  <a:cubicBezTo>
                    <a:pt x="21600" y="7624"/>
                    <a:pt x="21600" y="13976"/>
                    <a:pt x="21600" y="21600"/>
                  </a:cubicBezTo>
                  <a:cubicBezTo>
                    <a:pt x="18014" y="21600"/>
                    <a:pt x="14412" y="21600"/>
                    <a:pt x="10843" y="21600"/>
                  </a:cubicBezTo>
                  <a:cubicBezTo>
                    <a:pt x="7292" y="21600"/>
                    <a:pt x="3672" y="21600"/>
                    <a:pt x="104" y="21600"/>
                  </a:cubicBezTo>
                  <a:cubicBezTo>
                    <a:pt x="0" y="13976"/>
                    <a:pt x="0" y="101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659802" y="138088"/>
              <a:ext cx="212641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06" y="0"/>
                    <a:pt x="14447" y="0"/>
                    <a:pt x="21600" y="0"/>
                  </a:cubicBezTo>
                  <a:cubicBezTo>
                    <a:pt x="21600" y="7665"/>
                    <a:pt x="21600" y="13935"/>
                    <a:pt x="21600" y="21600"/>
                  </a:cubicBezTo>
                  <a:cubicBezTo>
                    <a:pt x="14447" y="21600"/>
                    <a:pt x="7247" y="21600"/>
                    <a:pt x="141" y="21600"/>
                  </a:cubicBezTo>
                  <a:cubicBezTo>
                    <a:pt x="141" y="16026"/>
                    <a:pt x="0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526612" y="168824"/>
              <a:ext cx="132726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48" y="0"/>
                    <a:pt x="14097" y="0"/>
                    <a:pt x="21373" y="0"/>
                  </a:cubicBezTo>
                  <a:cubicBezTo>
                    <a:pt x="21373" y="7665"/>
                    <a:pt x="21600" y="13935"/>
                    <a:pt x="21600" y="21600"/>
                  </a:cubicBezTo>
                  <a:cubicBezTo>
                    <a:pt x="14552" y="21600"/>
                    <a:pt x="7503" y="21600"/>
                    <a:pt x="455" y="21600"/>
                  </a:cubicBezTo>
                  <a:cubicBezTo>
                    <a:pt x="227" y="16026"/>
                    <a:pt x="227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702833" y="168824"/>
              <a:ext cx="13067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23" y="0"/>
                    <a:pt x="14247" y="0"/>
                    <a:pt x="21600" y="0"/>
                  </a:cubicBezTo>
                  <a:cubicBezTo>
                    <a:pt x="21600" y="7665"/>
                    <a:pt x="21600" y="13935"/>
                    <a:pt x="21600" y="21600"/>
                  </a:cubicBezTo>
                  <a:cubicBezTo>
                    <a:pt x="14477" y="21600"/>
                    <a:pt x="7353" y="21600"/>
                    <a:pt x="230" y="21600"/>
                  </a:cubicBezTo>
                  <a:cubicBezTo>
                    <a:pt x="230" y="16026"/>
                    <a:pt x="230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879053" y="168824"/>
              <a:ext cx="13067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23" y="0"/>
                    <a:pt x="14247" y="0"/>
                    <a:pt x="21600" y="0"/>
                  </a:cubicBezTo>
                  <a:cubicBezTo>
                    <a:pt x="21600" y="7665"/>
                    <a:pt x="21600" y="13935"/>
                    <a:pt x="21600" y="21600"/>
                  </a:cubicBezTo>
                  <a:cubicBezTo>
                    <a:pt x="14477" y="21600"/>
                    <a:pt x="7353" y="21600"/>
                    <a:pt x="230" y="21600"/>
                  </a:cubicBezTo>
                  <a:cubicBezTo>
                    <a:pt x="0" y="16026"/>
                    <a:pt x="0" y="7665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879053" y="179123"/>
              <a:ext cx="130675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1" y="21600"/>
                  </a:moveTo>
                  <a:cubicBezTo>
                    <a:pt x="7406" y="21600"/>
                    <a:pt x="14580" y="21600"/>
                    <a:pt x="21600" y="21600"/>
                  </a:cubicBezTo>
                  <a:cubicBezTo>
                    <a:pt x="21600" y="12960"/>
                    <a:pt x="21600" y="12960"/>
                    <a:pt x="21600" y="0"/>
                  </a:cubicBezTo>
                  <a:cubicBezTo>
                    <a:pt x="14349" y="0"/>
                    <a:pt x="7174" y="0"/>
                    <a:pt x="0" y="0"/>
                  </a:cubicBezTo>
                  <a:cubicBezTo>
                    <a:pt x="231" y="12960"/>
                    <a:pt x="231" y="21600"/>
                    <a:pt x="231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879053" y="186173"/>
              <a:ext cx="12862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52" y="21600"/>
                    <a:pt x="1427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270" y="0"/>
                    <a:pt x="7018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879053" y="190271"/>
              <a:ext cx="12862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52" y="21600"/>
                    <a:pt x="1427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270" y="0"/>
                    <a:pt x="7252" y="0"/>
                    <a:pt x="0" y="0"/>
                  </a:cubicBezTo>
                  <a:cubicBezTo>
                    <a:pt x="0" y="10800"/>
                    <a:pt x="0" y="108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879053" y="195515"/>
              <a:ext cx="12862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52" y="21600"/>
                    <a:pt x="14270" y="21600"/>
                    <a:pt x="21600" y="21600"/>
                  </a:cubicBezTo>
                  <a:cubicBezTo>
                    <a:pt x="21600" y="8640"/>
                    <a:pt x="21600" y="8640"/>
                    <a:pt x="21600" y="0"/>
                  </a:cubicBezTo>
                  <a:cubicBezTo>
                    <a:pt x="14270" y="0"/>
                    <a:pt x="7252" y="0"/>
                    <a:pt x="0" y="0"/>
                  </a:cubicBezTo>
                  <a:cubicBezTo>
                    <a:pt x="0" y="0"/>
                    <a:pt x="0" y="864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624968" y="208713"/>
              <a:ext cx="13477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23" y="21600"/>
                    <a:pt x="14277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277" y="0"/>
                    <a:pt x="7101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625740" y="212811"/>
              <a:ext cx="136053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extrusionOk="0">
                  <a:moveTo>
                    <a:pt x="98" y="21600"/>
                  </a:moveTo>
                  <a:cubicBezTo>
                    <a:pt x="7273" y="21600"/>
                    <a:pt x="14229" y="21600"/>
                    <a:pt x="21478" y="21600"/>
                  </a:cubicBezTo>
                  <a:cubicBezTo>
                    <a:pt x="21478" y="10800"/>
                    <a:pt x="21478" y="10800"/>
                    <a:pt x="21478" y="0"/>
                  </a:cubicBezTo>
                  <a:cubicBezTo>
                    <a:pt x="14229" y="0"/>
                    <a:pt x="7273" y="0"/>
                    <a:pt x="98" y="0"/>
                  </a:cubicBezTo>
                  <a:cubicBezTo>
                    <a:pt x="-122" y="10800"/>
                    <a:pt x="98" y="10800"/>
                    <a:pt x="98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34808" y="210827"/>
              <a:ext cx="69199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53" y="0"/>
                    <a:pt x="14106" y="0"/>
                    <a:pt x="21159" y="0"/>
                  </a:cubicBezTo>
                  <a:cubicBezTo>
                    <a:pt x="21159" y="7624"/>
                    <a:pt x="21159" y="13976"/>
                    <a:pt x="21600" y="21600"/>
                  </a:cubicBezTo>
                  <a:cubicBezTo>
                    <a:pt x="14547" y="21600"/>
                    <a:pt x="7494" y="21600"/>
                    <a:pt x="441" y="21600"/>
                  </a:cubicBezTo>
                  <a:cubicBezTo>
                    <a:pt x="441" y="13976"/>
                    <a:pt x="441" y="7624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870857" y="208713"/>
              <a:ext cx="13682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73" y="21600"/>
                    <a:pt x="14327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327" y="0"/>
                    <a:pt x="7053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870857" y="212811"/>
              <a:ext cx="13682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73" y="21600"/>
                    <a:pt x="14327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327" y="0"/>
                    <a:pt x="7273" y="0"/>
                    <a:pt x="0" y="0"/>
                  </a:cubicBezTo>
                  <a:cubicBezTo>
                    <a:pt x="0" y="10800"/>
                    <a:pt x="0" y="108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782746" y="210827"/>
              <a:ext cx="6715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0"/>
                    <a:pt x="14400" y="0"/>
                    <a:pt x="21600" y="0"/>
                  </a:cubicBezTo>
                  <a:cubicBezTo>
                    <a:pt x="21600" y="7624"/>
                    <a:pt x="21600" y="13976"/>
                    <a:pt x="21600" y="21600"/>
                  </a:cubicBezTo>
                  <a:cubicBezTo>
                    <a:pt x="14400" y="21600"/>
                    <a:pt x="7200" y="21600"/>
                    <a:pt x="0" y="21600"/>
                  </a:cubicBezTo>
                  <a:cubicBezTo>
                    <a:pt x="0" y="13976"/>
                    <a:pt x="0" y="7624"/>
                    <a:pt x="0" y="0"/>
                  </a:cubicBezTo>
                </a:path>
              </a:pathLst>
            </a:custGeom>
            <a:solidFill>
              <a:srgbClr val="D4453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627017" y="218055"/>
              <a:ext cx="134778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49" y="21600"/>
                    <a:pt x="14277" y="21600"/>
                    <a:pt x="21600" y="21600"/>
                  </a:cubicBezTo>
                  <a:cubicBezTo>
                    <a:pt x="21600" y="8640"/>
                    <a:pt x="21600" y="8640"/>
                    <a:pt x="21600" y="0"/>
                  </a:cubicBezTo>
                  <a:cubicBezTo>
                    <a:pt x="14277" y="0"/>
                    <a:pt x="7249" y="0"/>
                    <a:pt x="0" y="0"/>
                  </a:cubicBezTo>
                  <a:cubicBezTo>
                    <a:pt x="0" y="864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627017" y="222154"/>
              <a:ext cx="136822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077" y="21600"/>
                    <a:pt x="14302" y="21600"/>
                    <a:pt x="21600" y="21600"/>
                  </a:cubicBezTo>
                  <a:cubicBezTo>
                    <a:pt x="21600" y="12960"/>
                    <a:pt x="21600" y="12960"/>
                    <a:pt x="21600" y="0"/>
                  </a:cubicBezTo>
                  <a:cubicBezTo>
                    <a:pt x="14302" y="0"/>
                    <a:pt x="7298" y="0"/>
                    <a:pt x="0" y="0"/>
                  </a:cubicBezTo>
                  <a:cubicBezTo>
                    <a:pt x="0" y="12960"/>
                    <a:pt x="0" y="1296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36857" y="221072"/>
              <a:ext cx="69199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53" y="0"/>
                    <a:pt x="14106" y="0"/>
                    <a:pt x="21159" y="0"/>
                  </a:cubicBezTo>
                  <a:cubicBezTo>
                    <a:pt x="21159" y="7624"/>
                    <a:pt x="21159" y="15247"/>
                    <a:pt x="21600" y="21600"/>
                  </a:cubicBezTo>
                  <a:cubicBezTo>
                    <a:pt x="14547" y="21600"/>
                    <a:pt x="7494" y="21600"/>
                    <a:pt x="441" y="21600"/>
                  </a:cubicBezTo>
                  <a:cubicBezTo>
                    <a:pt x="441" y="11435"/>
                    <a:pt x="0" y="3812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870857" y="218055"/>
              <a:ext cx="136824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73" y="21600"/>
                    <a:pt x="14327" y="21600"/>
                    <a:pt x="21600" y="21600"/>
                  </a:cubicBezTo>
                  <a:cubicBezTo>
                    <a:pt x="21600" y="8640"/>
                    <a:pt x="21600" y="8640"/>
                    <a:pt x="21600" y="0"/>
                  </a:cubicBezTo>
                  <a:cubicBezTo>
                    <a:pt x="14327" y="0"/>
                    <a:pt x="7273" y="0"/>
                    <a:pt x="0" y="0"/>
                  </a:cubicBezTo>
                  <a:cubicBezTo>
                    <a:pt x="0" y="864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868808" y="222154"/>
              <a:ext cx="136823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0" y="21600"/>
                  </a:moveTo>
                  <a:cubicBezTo>
                    <a:pt x="7273" y="21600"/>
                    <a:pt x="14547" y="21600"/>
                    <a:pt x="21600" y="21600"/>
                  </a:cubicBezTo>
                  <a:cubicBezTo>
                    <a:pt x="21600" y="12960"/>
                    <a:pt x="21600" y="12960"/>
                    <a:pt x="21600" y="0"/>
                  </a:cubicBezTo>
                  <a:cubicBezTo>
                    <a:pt x="14327" y="0"/>
                    <a:pt x="7273" y="0"/>
                    <a:pt x="0" y="0"/>
                  </a:cubicBezTo>
                  <a:cubicBezTo>
                    <a:pt x="220" y="12960"/>
                    <a:pt x="220" y="12960"/>
                    <a:pt x="22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782746" y="221072"/>
              <a:ext cx="67154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0"/>
                    <a:pt x="14400" y="0"/>
                    <a:pt x="21600" y="0"/>
                  </a:cubicBezTo>
                  <a:cubicBezTo>
                    <a:pt x="21600" y="7624"/>
                    <a:pt x="21600" y="15247"/>
                    <a:pt x="21600" y="21600"/>
                  </a:cubicBezTo>
                  <a:cubicBezTo>
                    <a:pt x="14400" y="21600"/>
                    <a:pt x="7200" y="21600"/>
                    <a:pt x="0" y="21600"/>
                  </a:cubicBezTo>
                  <a:cubicBezTo>
                    <a:pt x="0" y="11435"/>
                    <a:pt x="0" y="3812"/>
                    <a:pt x="0" y="0"/>
                  </a:cubicBezTo>
                </a:path>
              </a:pathLst>
            </a:custGeom>
            <a:solidFill>
              <a:srgbClr val="FFD50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627017" y="229203"/>
              <a:ext cx="134775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50" y="21600"/>
                    <a:pt x="1445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450" y="0"/>
                    <a:pt x="7150" y="0"/>
                    <a:pt x="0" y="0"/>
                  </a:cubicBezTo>
                  <a:cubicBezTo>
                    <a:pt x="0" y="0"/>
                    <a:pt x="0" y="108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29066" y="233301"/>
              <a:ext cx="134775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50" y="21600"/>
                    <a:pt x="14450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450" y="0"/>
                    <a:pt x="7150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538907" y="231318"/>
              <a:ext cx="69198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053" y="0"/>
                    <a:pt x="14106" y="0"/>
                    <a:pt x="21159" y="0"/>
                  </a:cubicBezTo>
                  <a:cubicBezTo>
                    <a:pt x="21159" y="7624"/>
                    <a:pt x="21600" y="13976"/>
                    <a:pt x="21600" y="21600"/>
                  </a:cubicBezTo>
                  <a:cubicBezTo>
                    <a:pt x="14547" y="21600"/>
                    <a:pt x="7494" y="21600"/>
                    <a:pt x="882" y="21600"/>
                  </a:cubicBezTo>
                  <a:cubicBezTo>
                    <a:pt x="441" y="13976"/>
                    <a:pt x="441" y="7624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871206" y="229203"/>
              <a:ext cx="136475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165" y="21600"/>
                  </a:moveTo>
                  <a:cubicBezTo>
                    <a:pt x="7218" y="21600"/>
                    <a:pt x="14492" y="21600"/>
                    <a:pt x="21545" y="21600"/>
                  </a:cubicBezTo>
                  <a:cubicBezTo>
                    <a:pt x="21545" y="10800"/>
                    <a:pt x="21545" y="10800"/>
                    <a:pt x="21545" y="0"/>
                  </a:cubicBezTo>
                  <a:cubicBezTo>
                    <a:pt x="14492" y="0"/>
                    <a:pt x="7218" y="0"/>
                    <a:pt x="165" y="0"/>
                  </a:cubicBezTo>
                  <a:cubicBezTo>
                    <a:pt x="-55" y="0"/>
                    <a:pt x="-55" y="10800"/>
                    <a:pt x="165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872906" y="233301"/>
              <a:ext cx="134777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126" y="21600"/>
                    <a:pt x="14474" y="21600"/>
                    <a:pt x="21600" y="21600"/>
                  </a:cubicBezTo>
                  <a:cubicBezTo>
                    <a:pt x="21600" y="10800"/>
                    <a:pt x="21600" y="10800"/>
                    <a:pt x="21600" y="0"/>
                  </a:cubicBezTo>
                  <a:cubicBezTo>
                    <a:pt x="14474" y="0"/>
                    <a:pt x="7126" y="0"/>
                    <a:pt x="0" y="0"/>
                  </a:cubicBezTo>
                  <a:cubicBezTo>
                    <a:pt x="0" y="108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784796" y="231318"/>
              <a:ext cx="67154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0"/>
                    <a:pt x="14400" y="0"/>
                    <a:pt x="21600" y="0"/>
                  </a:cubicBezTo>
                  <a:cubicBezTo>
                    <a:pt x="21600" y="7624"/>
                    <a:pt x="21600" y="13976"/>
                    <a:pt x="21600" y="21600"/>
                  </a:cubicBezTo>
                  <a:cubicBezTo>
                    <a:pt x="14400" y="21600"/>
                    <a:pt x="7200" y="21600"/>
                    <a:pt x="450" y="21600"/>
                  </a:cubicBezTo>
                  <a:cubicBezTo>
                    <a:pt x="0" y="13976"/>
                    <a:pt x="0" y="7624"/>
                    <a:pt x="0" y="0"/>
                  </a:cubicBezTo>
                </a:path>
              </a:pathLst>
            </a:custGeom>
            <a:solidFill>
              <a:srgbClr val="346896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661851" y="209005"/>
              <a:ext cx="565081" cy="13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591" y="0"/>
                    <a:pt x="7200" y="0"/>
                    <a:pt x="10773" y="0"/>
                  </a:cubicBezTo>
                  <a:cubicBezTo>
                    <a:pt x="14382" y="0"/>
                    <a:pt x="17991" y="0"/>
                    <a:pt x="21600" y="0"/>
                  </a:cubicBezTo>
                  <a:cubicBezTo>
                    <a:pt x="21458" y="3686"/>
                    <a:pt x="21298" y="7225"/>
                    <a:pt x="21156" y="10763"/>
                  </a:cubicBezTo>
                  <a:cubicBezTo>
                    <a:pt x="20996" y="14523"/>
                    <a:pt x="20853" y="18061"/>
                    <a:pt x="20693" y="21600"/>
                  </a:cubicBezTo>
                  <a:cubicBezTo>
                    <a:pt x="17333" y="21600"/>
                    <a:pt x="13973" y="21600"/>
                    <a:pt x="10613" y="21600"/>
                  </a:cubicBezTo>
                  <a:cubicBezTo>
                    <a:pt x="7253" y="21600"/>
                    <a:pt x="3893" y="21600"/>
                    <a:pt x="551" y="21600"/>
                  </a:cubicBezTo>
                  <a:cubicBezTo>
                    <a:pt x="444" y="17840"/>
                    <a:pt x="391" y="14302"/>
                    <a:pt x="302" y="10763"/>
                  </a:cubicBezTo>
                  <a:cubicBezTo>
                    <a:pt x="196" y="7077"/>
                    <a:pt x="89" y="3539"/>
                    <a:pt x="0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661851" y="204679"/>
              <a:ext cx="565081" cy="1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591" y="0"/>
                    <a:pt x="7200" y="0"/>
                    <a:pt x="10773" y="0"/>
                  </a:cubicBezTo>
                  <a:cubicBezTo>
                    <a:pt x="14382" y="0"/>
                    <a:pt x="17991" y="0"/>
                    <a:pt x="21600" y="0"/>
                  </a:cubicBezTo>
                  <a:cubicBezTo>
                    <a:pt x="21600" y="6353"/>
                    <a:pt x="21547" y="13976"/>
                    <a:pt x="21547" y="21600"/>
                  </a:cubicBezTo>
                  <a:cubicBezTo>
                    <a:pt x="17938" y="21600"/>
                    <a:pt x="14400" y="21600"/>
                    <a:pt x="10773" y="21600"/>
                  </a:cubicBezTo>
                  <a:cubicBezTo>
                    <a:pt x="7164" y="21600"/>
                    <a:pt x="3591" y="21600"/>
                    <a:pt x="53" y="21600"/>
                  </a:cubicBezTo>
                  <a:cubicBezTo>
                    <a:pt x="53" y="10165"/>
                    <a:pt x="53" y="3812"/>
                    <a:pt x="0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864710" y="272527"/>
              <a:ext cx="131451" cy="2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extrusionOk="0">
                  <a:moveTo>
                    <a:pt x="3865" y="0"/>
                  </a:moveTo>
                  <a:cubicBezTo>
                    <a:pt x="8564" y="0"/>
                    <a:pt x="13263" y="0"/>
                    <a:pt x="17962" y="0"/>
                  </a:cubicBezTo>
                  <a:cubicBezTo>
                    <a:pt x="19857" y="0"/>
                    <a:pt x="21600" y="2787"/>
                    <a:pt x="21373" y="5923"/>
                  </a:cubicBezTo>
                  <a:cubicBezTo>
                    <a:pt x="21373" y="8710"/>
                    <a:pt x="21373" y="12890"/>
                    <a:pt x="21145" y="15677"/>
                  </a:cubicBezTo>
                  <a:cubicBezTo>
                    <a:pt x="21145" y="18813"/>
                    <a:pt x="19478" y="21600"/>
                    <a:pt x="17507" y="21600"/>
                  </a:cubicBezTo>
                  <a:cubicBezTo>
                    <a:pt x="12808" y="21600"/>
                    <a:pt x="8337" y="21600"/>
                    <a:pt x="3638" y="21600"/>
                  </a:cubicBezTo>
                  <a:cubicBezTo>
                    <a:pt x="1743" y="21600"/>
                    <a:pt x="0" y="18465"/>
                    <a:pt x="0" y="15677"/>
                  </a:cubicBezTo>
                  <a:cubicBezTo>
                    <a:pt x="0" y="12542"/>
                    <a:pt x="0" y="8710"/>
                    <a:pt x="0" y="5923"/>
                  </a:cubicBezTo>
                  <a:cubicBezTo>
                    <a:pt x="227" y="2090"/>
                    <a:pt x="1895" y="0"/>
                    <a:pt x="3865" y="0"/>
                  </a:cubicBezTo>
                </a:path>
              </a:pathLst>
            </a:custGeom>
            <a:solidFill>
              <a:srgbClr val="A7A7A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911838" y="278440"/>
              <a:ext cx="38476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3812"/>
                    <a:pt x="14400" y="7624"/>
                    <a:pt x="21600" y="10800"/>
                  </a:cubicBezTo>
                  <a:cubicBezTo>
                    <a:pt x="14400" y="14612"/>
                    <a:pt x="7200" y="17788"/>
                    <a:pt x="0" y="21600"/>
                  </a:cubicBezTo>
                  <a:cubicBezTo>
                    <a:pt x="0" y="16518"/>
                    <a:pt x="0" y="8894"/>
                    <a:pt x="0" y="0"/>
                  </a:cubicBez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398945" y="763673"/>
              <a:ext cx="277773" cy="55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076" extrusionOk="0">
                  <a:moveTo>
                    <a:pt x="8905" y="21076"/>
                  </a:moveTo>
                  <a:lnTo>
                    <a:pt x="8035" y="19266"/>
                  </a:lnTo>
                  <a:lnTo>
                    <a:pt x="9322" y="19106"/>
                  </a:lnTo>
                  <a:lnTo>
                    <a:pt x="8348" y="17118"/>
                  </a:lnTo>
                  <a:lnTo>
                    <a:pt x="9496" y="16958"/>
                  </a:lnTo>
                  <a:lnTo>
                    <a:pt x="8731" y="15361"/>
                  </a:lnTo>
                  <a:cubicBezTo>
                    <a:pt x="7826" y="15254"/>
                    <a:pt x="7061" y="15059"/>
                    <a:pt x="6574" y="14758"/>
                  </a:cubicBezTo>
                  <a:lnTo>
                    <a:pt x="1253" y="11297"/>
                  </a:lnTo>
                  <a:lnTo>
                    <a:pt x="0" y="8439"/>
                  </a:lnTo>
                  <a:cubicBezTo>
                    <a:pt x="383" y="7800"/>
                    <a:pt x="2818" y="6948"/>
                    <a:pt x="3409" y="8350"/>
                  </a:cubicBezTo>
                  <a:lnTo>
                    <a:pt x="4000" y="9699"/>
                  </a:lnTo>
                  <a:lnTo>
                    <a:pt x="5879" y="11101"/>
                  </a:lnTo>
                  <a:cubicBezTo>
                    <a:pt x="5392" y="10196"/>
                    <a:pt x="5079" y="9451"/>
                    <a:pt x="4696" y="8847"/>
                  </a:cubicBezTo>
                  <a:lnTo>
                    <a:pt x="1844" y="4641"/>
                  </a:lnTo>
                  <a:lnTo>
                    <a:pt x="383" y="2777"/>
                  </a:lnTo>
                  <a:cubicBezTo>
                    <a:pt x="-417" y="1588"/>
                    <a:pt x="3131" y="985"/>
                    <a:pt x="3931" y="2192"/>
                  </a:cubicBezTo>
                  <a:lnTo>
                    <a:pt x="5287" y="3895"/>
                  </a:lnTo>
                  <a:lnTo>
                    <a:pt x="7653" y="7392"/>
                  </a:lnTo>
                  <a:cubicBezTo>
                    <a:pt x="7757" y="7339"/>
                    <a:pt x="7931" y="7250"/>
                    <a:pt x="8035" y="7197"/>
                  </a:cubicBezTo>
                  <a:lnTo>
                    <a:pt x="6470" y="3682"/>
                  </a:lnTo>
                  <a:lnTo>
                    <a:pt x="4696" y="1180"/>
                  </a:lnTo>
                  <a:cubicBezTo>
                    <a:pt x="4105" y="-27"/>
                    <a:pt x="7548" y="-418"/>
                    <a:pt x="8348" y="736"/>
                  </a:cubicBezTo>
                  <a:lnTo>
                    <a:pt x="10087" y="3292"/>
                  </a:lnTo>
                  <a:lnTo>
                    <a:pt x="11479" y="6345"/>
                  </a:lnTo>
                  <a:cubicBezTo>
                    <a:pt x="11583" y="6345"/>
                    <a:pt x="11757" y="6291"/>
                    <a:pt x="11861" y="6291"/>
                  </a:cubicBezTo>
                  <a:lnTo>
                    <a:pt x="10992" y="3292"/>
                  </a:lnTo>
                  <a:lnTo>
                    <a:pt x="9705" y="1091"/>
                  </a:lnTo>
                  <a:cubicBezTo>
                    <a:pt x="9426" y="-63"/>
                    <a:pt x="13044" y="-524"/>
                    <a:pt x="13426" y="825"/>
                  </a:cubicBezTo>
                  <a:lnTo>
                    <a:pt x="14713" y="3079"/>
                  </a:lnTo>
                  <a:lnTo>
                    <a:pt x="15687" y="6487"/>
                  </a:lnTo>
                  <a:cubicBezTo>
                    <a:pt x="15896" y="6540"/>
                    <a:pt x="16070" y="6593"/>
                    <a:pt x="16174" y="6646"/>
                  </a:cubicBezTo>
                  <a:lnTo>
                    <a:pt x="15896" y="4446"/>
                  </a:lnTo>
                  <a:lnTo>
                    <a:pt x="14992" y="2742"/>
                  </a:lnTo>
                  <a:cubicBezTo>
                    <a:pt x="14331" y="1428"/>
                    <a:pt x="18644" y="1286"/>
                    <a:pt x="18748" y="2635"/>
                  </a:cubicBezTo>
                  <a:lnTo>
                    <a:pt x="19722" y="4534"/>
                  </a:lnTo>
                  <a:lnTo>
                    <a:pt x="20000" y="8404"/>
                  </a:lnTo>
                  <a:cubicBezTo>
                    <a:pt x="21183" y="10853"/>
                    <a:pt x="20592" y="12645"/>
                    <a:pt x="18748" y="13852"/>
                  </a:cubicBezTo>
                  <a:lnTo>
                    <a:pt x="19618" y="15716"/>
                  </a:lnTo>
                  <a:lnTo>
                    <a:pt x="20800" y="15556"/>
                  </a:lnTo>
                  <a:lnTo>
                    <a:pt x="19235" y="17260"/>
                  </a:lnTo>
                  <a:lnTo>
                    <a:pt x="17566" y="17562"/>
                  </a:lnTo>
                  <a:lnTo>
                    <a:pt x="8905" y="21076"/>
                  </a:lnTo>
                </a:path>
              </a:pathLst>
            </a:custGeom>
            <a:solidFill>
              <a:srgbClr val="1A1A1A">
                <a:alpha val="1999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454843" y="1049126"/>
              <a:ext cx="186002" cy="226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08" y="19918"/>
                  </a:moveTo>
                  <a:lnTo>
                    <a:pt x="5670" y="21600"/>
                  </a:lnTo>
                  <a:lnTo>
                    <a:pt x="0" y="3320"/>
                  </a:lnTo>
                  <a:lnTo>
                    <a:pt x="15930" y="0"/>
                  </a:lnTo>
                  <a:lnTo>
                    <a:pt x="21600" y="18280"/>
                  </a:lnTo>
                  <a:lnTo>
                    <a:pt x="13608" y="19918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349971" y="716337"/>
              <a:ext cx="277945" cy="40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9" h="20718" extrusionOk="0">
                  <a:moveTo>
                    <a:pt x="4582" y="11908"/>
                  </a:moveTo>
                  <a:cubicBezTo>
                    <a:pt x="4852" y="12712"/>
                    <a:pt x="5256" y="13775"/>
                    <a:pt x="5728" y="14909"/>
                  </a:cubicBezTo>
                  <a:lnTo>
                    <a:pt x="3908" y="13042"/>
                  </a:lnTo>
                  <a:lnTo>
                    <a:pt x="3336" y="11246"/>
                  </a:lnTo>
                  <a:cubicBezTo>
                    <a:pt x="2763" y="9379"/>
                    <a:pt x="404" y="10514"/>
                    <a:pt x="0" y="11365"/>
                  </a:cubicBezTo>
                  <a:lnTo>
                    <a:pt x="1246" y="15169"/>
                  </a:lnTo>
                  <a:lnTo>
                    <a:pt x="6368" y="19778"/>
                  </a:lnTo>
                  <a:cubicBezTo>
                    <a:pt x="7615" y="20841"/>
                    <a:pt x="10648" y="20912"/>
                    <a:pt x="13310" y="20439"/>
                  </a:cubicBezTo>
                  <a:cubicBezTo>
                    <a:pt x="18836" y="19589"/>
                    <a:pt x="21330" y="16445"/>
                    <a:pt x="19510" y="11175"/>
                  </a:cubicBezTo>
                  <a:lnTo>
                    <a:pt x="19207" y="6047"/>
                  </a:lnTo>
                  <a:lnTo>
                    <a:pt x="18264" y="3495"/>
                  </a:lnTo>
                  <a:cubicBezTo>
                    <a:pt x="18162" y="1699"/>
                    <a:pt x="13984" y="1912"/>
                    <a:pt x="14658" y="3637"/>
                  </a:cubicBezTo>
                  <a:lnTo>
                    <a:pt x="15500" y="5905"/>
                  </a:lnTo>
                  <a:lnTo>
                    <a:pt x="15804" y="8836"/>
                  </a:lnTo>
                  <a:cubicBezTo>
                    <a:pt x="15703" y="8765"/>
                    <a:pt x="15500" y="8718"/>
                    <a:pt x="15332" y="8647"/>
                  </a:cubicBezTo>
                  <a:lnTo>
                    <a:pt x="14388" y="4109"/>
                  </a:lnTo>
                  <a:lnTo>
                    <a:pt x="13142" y="1108"/>
                  </a:lnTo>
                  <a:cubicBezTo>
                    <a:pt x="12771" y="-688"/>
                    <a:pt x="9233" y="-97"/>
                    <a:pt x="9536" y="1439"/>
                  </a:cubicBezTo>
                  <a:lnTo>
                    <a:pt x="10749" y="4369"/>
                  </a:lnTo>
                  <a:lnTo>
                    <a:pt x="11625" y="8363"/>
                  </a:lnTo>
                  <a:cubicBezTo>
                    <a:pt x="11524" y="8363"/>
                    <a:pt x="11322" y="8434"/>
                    <a:pt x="11221" y="8434"/>
                  </a:cubicBezTo>
                  <a:lnTo>
                    <a:pt x="9907" y="4369"/>
                  </a:lnTo>
                  <a:lnTo>
                    <a:pt x="8188" y="966"/>
                  </a:lnTo>
                  <a:cubicBezTo>
                    <a:pt x="7447" y="-641"/>
                    <a:pt x="4111" y="-97"/>
                    <a:pt x="4684" y="1581"/>
                  </a:cubicBezTo>
                  <a:lnTo>
                    <a:pt x="6368" y="4913"/>
                  </a:lnTo>
                  <a:lnTo>
                    <a:pt x="7918" y="9568"/>
                  </a:lnTo>
                  <a:cubicBezTo>
                    <a:pt x="7817" y="9639"/>
                    <a:pt x="7615" y="9781"/>
                    <a:pt x="7514" y="9828"/>
                  </a:cubicBezTo>
                  <a:lnTo>
                    <a:pt x="5256" y="5173"/>
                  </a:lnTo>
                  <a:lnTo>
                    <a:pt x="3908" y="2904"/>
                  </a:lnTo>
                  <a:cubicBezTo>
                    <a:pt x="3167" y="1368"/>
                    <a:pt x="-270" y="2101"/>
                    <a:pt x="471" y="3708"/>
                  </a:cubicBezTo>
                  <a:lnTo>
                    <a:pt x="1920" y="6165"/>
                  </a:lnTo>
                  <a:lnTo>
                    <a:pt x="4582" y="11908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460991" y="1124942"/>
              <a:ext cx="181906" cy="93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97" y="16729"/>
                  </a:moveTo>
                  <a:lnTo>
                    <a:pt x="1594" y="21600"/>
                  </a:lnTo>
                  <a:lnTo>
                    <a:pt x="0" y="9741"/>
                  </a:lnTo>
                  <a:lnTo>
                    <a:pt x="20006" y="0"/>
                  </a:lnTo>
                  <a:lnTo>
                    <a:pt x="21600" y="11859"/>
                  </a:lnTo>
                  <a:lnTo>
                    <a:pt x="11597" y="16729"/>
                  </a:ln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456893" y="1174120"/>
              <a:ext cx="202396" cy="18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57" y="21600"/>
                  </a:moveTo>
                  <a:lnTo>
                    <a:pt x="0" y="5852"/>
                  </a:lnTo>
                  <a:lnTo>
                    <a:pt x="21600" y="0"/>
                  </a:lnTo>
                  <a:lnTo>
                    <a:pt x="21452" y="4469"/>
                  </a:lnTo>
                  <a:lnTo>
                    <a:pt x="3757" y="21600"/>
                  </a:lnTo>
                </a:path>
              </a:pathLst>
            </a:custGeom>
            <a:solidFill>
              <a:srgbClr val="76798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7128" y="732723"/>
              <a:ext cx="517565" cy="66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106" extrusionOk="0">
                  <a:moveTo>
                    <a:pt x="6597" y="21106"/>
                  </a:moveTo>
                  <a:lnTo>
                    <a:pt x="11705" y="14319"/>
                  </a:lnTo>
                  <a:lnTo>
                    <a:pt x="11064" y="14039"/>
                  </a:lnTo>
                  <a:lnTo>
                    <a:pt x="11761" y="13080"/>
                  </a:lnTo>
                  <a:lnTo>
                    <a:pt x="11177" y="12829"/>
                  </a:lnTo>
                  <a:lnTo>
                    <a:pt x="12440" y="11073"/>
                  </a:lnTo>
                  <a:cubicBezTo>
                    <a:pt x="12930" y="11073"/>
                    <a:pt x="13401" y="11029"/>
                    <a:pt x="13721" y="10867"/>
                  </a:cubicBezTo>
                  <a:lnTo>
                    <a:pt x="20488" y="7621"/>
                  </a:lnTo>
                  <a:cubicBezTo>
                    <a:pt x="20375" y="7031"/>
                    <a:pt x="19621" y="6160"/>
                    <a:pt x="18302" y="6706"/>
                  </a:cubicBezTo>
                  <a:lnTo>
                    <a:pt x="15154" y="7990"/>
                  </a:lnTo>
                  <a:cubicBezTo>
                    <a:pt x="15644" y="7326"/>
                    <a:pt x="16059" y="6795"/>
                    <a:pt x="16379" y="6322"/>
                  </a:cubicBezTo>
                  <a:lnTo>
                    <a:pt x="20790" y="1247"/>
                  </a:lnTo>
                  <a:cubicBezTo>
                    <a:pt x="21600" y="376"/>
                    <a:pt x="19885" y="-494"/>
                    <a:pt x="19150" y="332"/>
                  </a:cubicBezTo>
                  <a:lnTo>
                    <a:pt x="15267" y="4788"/>
                  </a:lnTo>
                  <a:cubicBezTo>
                    <a:pt x="15210" y="4699"/>
                    <a:pt x="15154" y="4670"/>
                    <a:pt x="15097" y="4581"/>
                  </a:cubicBezTo>
                  <a:lnTo>
                    <a:pt x="16756" y="2206"/>
                  </a:lnTo>
                  <a:cubicBezTo>
                    <a:pt x="17397" y="1291"/>
                    <a:pt x="15644" y="539"/>
                    <a:pt x="15003" y="1454"/>
                  </a:cubicBezTo>
                  <a:lnTo>
                    <a:pt x="13571" y="3504"/>
                  </a:lnTo>
                  <a:cubicBezTo>
                    <a:pt x="13514" y="3504"/>
                    <a:pt x="13401" y="3460"/>
                    <a:pt x="13345" y="3416"/>
                  </a:cubicBezTo>
                  <a:lnTo>
                    <a:pt x="14306" y="1749"/>
                  </a:lnTo>
                  <a:cubicBezTo>
                    <a:pt x="14796" y="878"/>
                    <a:pt x="13024" y="81"/>
                    <a:pt x="12440" y="1129"/>
                  </a:cubicBezTo>
                  <a:lnTo>
                    <a:pt x="11271" y="3121"/>
                  </a:lnTo>
                  <a:cubicBezTo>
                    <a:pt x="11177" y="3121"/>
                    <a:pt x="11064" y="3165"/>
                    <a:pt x="10951" y="3165"/>
                  </a:cubicBezTo>
                  <a:lnTo>
                    <a:pt x="11441" y="2117"/>
                  </a:lnTo>
                  <a:cubicBezTo>
                    <a:pt x="11912" y="1040"/>
                    <a:pt x="10008" y="539"/>
                    <a:pt x="9518" y="1631"/>
                  </a:cubicBezTo>
                  <a:lnTo>
                    <a:pt x="8463" y="4168"/>
                  </a:lnTo>
                  <a:cubicBezTo>
                    <a:pt x="7181" y="5998"/>
                    <a:pt x="6917" y="7532"/>
                    <a:pt x="7558" y="8698"/>
                  </a:cubicBezTo>
                  <a:lnTo>
                    <a:pt x="6540" y="10070"/>
                  </a:lnTo>
                  <a:lnTo>
                    <a:pt x="5956" y="9834"/>
                  </a:lnTo>
                  <a:lnTo>
                    <a:pt x="4901" y="11324"/>
                  </a:lnTo>
                  <a:lnTo>
                    <a:pt x="4260" y="11029"/>
                  </a:lnTo>
                  <a:lnTo>
                    <a:pt x="0" y="16857"/>
                  </a:lnTo>
                  <a:lnTo>
                    <a:pt x="6597" y="21106"/>
                  </a:lnTo>
                </a:path>
              </a:pathLst>
            </a:custGeom>
            <a:solidFill>
              <a:srgbClr val="1A1A1A">
                <a:alpha val="1999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04502" y="934378"/>
              <a:ext cx="220839" cy="24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00" y="13930"/>
                  </a:moveTo>
                  <a:lnTo>
                    <a:pt x="12000" y="21600"/>
                  </a:lnTo>
                  <a:lnTo>
                    <a:pt x="0" y="15298"/>
                  </a:lnTo>
                  <a:lnTo>
                    <a:pt x="9600" y="0"/>
                  </a:lnTo>
                  <a:lnTo>
                    <a:pt x="21600" y="6260"/>
                  </a:lnTo>
                  <a:lnTo>
                    <a:pt x="16800" y="13930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77103" y="691759"/>
              <a:ext cx="340743" cy="34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45" h="20272" extrusionOk="0">
                  <a:moveTo>
                    <a:pt x="13014" y="11567"/>
                  </a:moveTo>
                  <a:cubicBezTo>
                    <a:pt x="12481" y="12402"/>
                    <a:pt x="11947" y="13479"/>
                    <a:pt x="11281" y="14610"/>
                  </a:cubicBezTo>
                  <a:lnTo>
                    <a:pt x="15707" y="12267"/>
                  </a:lnTo>
                  <a:cubicBezTo>
                    <a:pt x="17601" y="11271"/>
                    <a:pt x="18641" y="12860"/>
                    <a:pt x="18801" y="13937"/>
                  </a:cubicBezTo>
                  <a:lnTo>
                    <a:pt x="9254" y="19862"/>
                  </a:lnTo>
                  <a:cubicBezTo>
                    <a:pt x="7894" y="20697"/>
                    <a:pt x="5627" y="20158"/>
                    <a:pt x="3681" y="19108"/>
                  </a:cubicBezTo>
                  <a:cubicBezTo>
                    <a:pt x="-319" y="16980"/>
                    <a:pt x="-1226" y="13021"/>
                    <a:pt x="1787" y="7608"/>
                  </a:cubicBezTo>
                  <a:lnTo>
                    <a:pt x="3307" y="2975"/>
                  </a:lnTo>
                  <a:cubicBezTo>
                    <a:pt x="3974" y="1009"/>
                    <a:pt x="6694" y="2006"/>
                    <a:pt x="6001" y="3891"/>
                  </a:cubicBezTo>
                  <a:lnTo>
                    <a:pt x="5334" y="5803"/>
                  </a:lnTo>
                  <a:cubicBezTo>
                    <a:pt x="5494" y="5722"/>
                    <a:pt x="5627" y="5722"/>
                    <a:pt x="5787" y="5722"/>
                  </a:cubicBezTo>
                  <a:lnTo>
                    <a:pt x="7441" y="2060"/>
                  </a:lnTo>
                  <a:cubicBezTo>
                    <a:pt x="8267" y="174"/>
                    <a:pt x="10747" y="1602"/>
                    <a:pt x="10081" y="3218"/>
                  </a:cubicBezTo>
                  <a:lnTo>
                    <a:pt x="8721" y="6261"/>
                  </a:lnTo>
                  <a:cubicBezTo>
                    <a:pt x="8801" y="6261"/>
                    <a:pt x="8934" y="6315"/>
                    <a:pt x="9014" y="6396"/>
                  </a:cubicBezTo>
                  <a:lnTo>
                    <a:pt x="11041" y="2679"/>
                  </a:lnTo>
                  <a:cubicBezTo>
                    <a:pt x="11947" y="1009"/>
                    <a:pt x="14427" y="2383"/>
                    <a:pt x="13547" y="4053"/>
                  </a:cubicBezTo>
                  <a:lnTo>
                    <a:pt x="11201" y="8389"/>
                  </a:lnTo>
                  <a:cubicBezTo>
                    <a:pt x="11281" y="8523"/>
                    <a:pt x="11361" y="8604"/>
                    <a:pt x="11441" y="8766"/>
                  </a:cubicBezTo>
                  <a:lnTo>
                    <a:pt x="16934" y="632"/>
                  </a:lnTo>
                  <a:cubicBezTo>
                    <a:pt x="17974" y="-903"/>
                    <a:pt x="20374" y="632"/>
                    <a:pt x="19254" y="2302"/>
                  </a:cubicBezTo>
                  <a:lnTo>
                    <a:pt x="13014" y="11567"/>
                  </a:lnTo>
                </a:path>
              </a:pathLst>
            </a:custGeom>
            <a:solidFill>
              <a:srgbClr val="EBB5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18846" y="1018390"/>
              <a:ext cx="167561" cy="11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14" y="0"/>
                  </a:moveTo>
                  <a:lnTo>
                    <a:pt x="21600" y="16200"/>
                  </a:lnTo>
                  <a:lnTo>
                    <a:pt x="19446" y="21600"/>
                  </a:lnTo>
                  <a:lnTo>
                    <a:pt x="0" y="5661"/>
                  </a:lnTo>
                  <a:lnTo>
                    <a:pt x="2214" y="0"/>
                  </a:lnTo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0" y="1038881"/>
              <a:ext cx="286406" cy="32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97" y="21600"/>
                  </a:moveTo>
                  <a:lnTo>
                    <a:pt x="21600" y="6911"/>
                  </a:lnTo>
                  <a:lnTo>
                    <a:pt x="7925" y="0"/>
                  </a:lnTo>
                  <a:lnTo>
                    <a:pt x="0" y="12148"/>
                  </a:lnTo>
                  <a:lnTo>
                    <a:pt x="12097" y="21600"/>
                  </a:lnTo>
                </a:path>
              </a:pathLst>
            </a:custGeom>
            <a:solidFill>
              <a:srgbClr val="76798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01" name="Shape 1301"/>
          <p:cNvSpPr/>
          <p:nvPr/>
        </p:nvSpPr>
        <p:spPr>
          <a:xfrm>
            <a:off x="3107081" y="7834299"/>
            <a:ext cx="772038" cy="374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26" y="3327"/>
                </a:moveTo>
                <a:cubicBezTo>
                  <a:pt x="8838" y="3327"/>
                  <a:pt x="7226" y="6681"/>
                  <a:pt x="7226" y="10760"/>
                </a:cubicBezTo>
                <a:cubicBezTo>
                  <a:pt x="7226" y="14838"/>
                  <a:pt x="8838" y="18192"/>
                  <a:pt x="10826" y="18192"/>
                </a:cubicBezTo>
                <a:cubicBezTo>
                  <a:pt x="12801" y="18192"/>
                  <a:pt x="14413" y="14838"/>
                  <a:pt x="14413" y="10760"/>
                </a:cubicBezTo>
                <a:cubicBezTo>
                  <a:pt x="14413" y="6681"/>
                  <a:pt x="12801" y="3327"/>
                  <a:pt x="10826" y="3327"/>
                </a:cubicBezTo>
                <a:close/>
                <a:moveTo>
                  <a:pt x="11190" y="15160"/>
                </a:moveTo>
                <a:lnTo>
                  <a:pt x="11190" y="16448"/>
                </a:lnTo>
                <a:lnTo>
                  <a:pt x="10488" y="16448"/>
                </a:lnTo>
                <a:lnTo>
                  <a:pt x="10488" y="15214"/>
                </a:lnTo>
                <a:cubicBezTo>
                  <a:pt x="10124" y="15214"/>
                  <a:pt x="9539" y="14919"/>
                  <a:pt x="9318" y="14704"/>
                </a:cubicBezTo>
                <a:lnTo>
                  <a:pt x="9539" y="13040"/>
                </a:lnTo>
                <a:cubicBezTo>
                  <a:pt x="9799" y="13336"/>
                  <a:pt x="10202" y="13631"/>
                  <a:pt x="10644" y="13631"/>
                </a:cubicBezTo>
                <a:cubicBezTo>
                  <a:pt x="11073" y="13631"/>
                  <a:pt x="11333" y="13255"/>
                  <a:pt x="11333" y="12665"/>
                </a:cubicBezTo>
                <a:cubicBezTo>
                  <a:pt x="11333" y="12128"/>
                  <a:pt x="11151" y="11806"/>
                  <a:pt x="10605" y="11377"/>
                </a:cubicBezTo>
                <a:cubicBezTo>
                  <a:pt x="9864" y="10840"/>
                  <a:pt x="9357" y="10089"/>
                  <a:pt x="9357" y="8720"/>
                </a:cubicBezTo>
                <a:cubicBezTo>
                  <a:pt x="9357" y="7433"/>
                  <a:pt x="9760" y="6440"/>
                  <a:pt x="10449" y="6145"/>
                </a:cubicBezTo>
                <a:lnTo>
                  <a:pt x="10449" y="4937"/>
                </a:lnTo>
                <a:lnTo>
                  <a:pt x="11151" y="4937"/>
                </a:lnTo>
                <a:lnTo>
                  <a:pt x="11151" y="6145"/>
                </a:lnTo>
                <a:cubicBezTo>
                  <a:pt x="11515" y="6145"/>
                  <a:pt x="11879" y="6359"/>
                  <a:pt x="12139" y="6601"/>
                </a:cubicBezTo>
                <a:lnTo>
                  <a:pt x="11879" y="8184"/>
                </a:lnTo>
                <a:cubicBezTo>
                  <a:pt x="11697" y="8023"/>
                  <a:pt x="11372" y="7808"/>
                  <a:pt x="10969" y="7808"/>
                </a:cubicBezTo>
                <a:cubicBezTo>
                  <a:pt x="10566" y="7808"/>
                  <a:pt x="10345" y="8184"/>
                  <a:pt x="10345" y="8640"/>
                </a:cubicBezTo>
                <a:cubicBezTo>
                  <a:pt x="10345" y="9177"/>
                  <a:pt x="10605" y="9391"/>
                  <a:pt x="11151" y="9928"/>
                </a:cubicBezTo>
                <a:cubicBezTo>
                  <a:pt x="11879" y="10545"/>
                  <a:pt x="12295" y="11296"/>
                  <a:pt x="12295" y="12584"/>
                </a:cubicBezTo>
                <a:cubicBezTo>
                  <a:pt x="12321" y="13872"/>
                  <a:pt x="11853" y="14919"/>
                  <a:pt x="11190" y="15160"/>
                </a:cubicBezTo>
                <a:close/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20573" y="6601"/>
                </a:moveTo>
                <a:lnTo>
                  <a:pt x="20573" y="14838"/>
                </a:lnTo>
                <a:cubicBezTo>
                  <a:pt x="19508" y="15375"/>
                  <a:pt x="18741" y="17200"/>
                  <a:pt x="18455" y="19024"/>
                </a:cubicBezTo>
                <a:lnTo>
                  <a:pt x="3158" y="19024"/>
                </a:lnTo>
                <a:cubicBezTo>
                  <a:pt x="2898" y="17200"/>
                  <a:pt x="2092" y="15455"/>
                  <a:pt x="1027" y="14838"/>
                </a:cubicBezTo>
                <a:lnTo>
                  <a:pt x="1027" y="6601"/>
                </a:lnTo>
                <a:cubicBezTo>
                  <a:pt x="2092" y="6064"/>
                  <a:pt x="2859" y="4240"/>
                  <a:pt x="3158" y="2120"/>
                </a:cubicBezTo>
                <a:lnTo>
                  <a:pt x="18416" y="2120"/>
                </a:lnTo>
                <a:cubicBezTo>
                  <a:pt x="18676" y="4320"/>
                  <a:pt x="19508" y="6064"/>
                  <a:pt x="20573" y="6601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2" name="Shape 1302"/>
          <p:cNvSpPr/>
          <p:nvPr/>
        </p:nvSpPr>
        <p:spPr>
          <a:xfrm>
            <a:off x="3121050" y="8444517"/>
            <a:ext cx="672133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CASH</a:t>
            </a:r>
          </a:p>
        </p:txBody>
      </p:sp>
      <p:sp>
        <p:nvSpPr>
          <p:cNvPr id="1303" name="Shape 1303"/>
          <p:cNvSpPr/>
          <p:nvPr/>
        </p:nvSpPr>
        <p:spPr>
          <a:xfrm>
            <a:off x="4897973" y="7764630"/>
            <a:ext cx="409352" cy="51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09" y="14706"/>
                </a:moveTo>
                <a:cubicBezTo>
                  <a:pt x="13779" y="14374"/>
                  <a:pt x="13289" y="14218"/>
                  <a:pt x="13289" y="13827"/>
                </a:cubicBezTo>
                <a:cubicBezTo>
                  <a:pt x="13289" y="13495"/>
                  <a:pt x="13632" y="13222"/>
                  <a:pt x="14465" y="13222"/>
                </a:cubicBezTo>
                <a:cubicBezTo>
                  <a:pt x="15225" y="13222"/>
                  <a:pt x="15838" y="13378"/>
                  <a:pt x="16133" y="13495"/>
                </a:cubicBezTo>
                <a:lnTo>
                  <a:pt x="16549" y="12343"/>
                </a:lnTo>
                <a:cubicBezTo>
                  <a:pt x="16133" y="12226"/>
                  <a:pt x="15716" y="12128"/>
                  <a:pt x="15078" y="12069"/>
                </a:cubicBezTo>
                <a:lnTo>
                  <a:pt x="15078" y="11132"/>
                </a:lnTo>
                <a:lnTo>
                  <a:pt x="13019" y="11132"/>
                </a:lnTo>
                <a:lnTo>
                  <a:pt x="13019" y="12226"/>
                </a:lnTo>
                <a:cubicBezTo>
                  <a:pt x="11965" y="12499"/>
                  <a:pt x="11352" y="13163"/>
                  <a:pt x="11352" y="13983"/>
                </a:cubicBezTo>
                <a:cubicBezTo>
                  <a:pt x="11352" y="14921"/>
                  <a:pt x="12185" y="15526"/>
                  <a:pt x="13558" y="15917"/>
                </a:cubicBezTo>
                <a:cubicBezTo>
                  <a:pt x="14539" y="16190"/>
                  <a:pt x="14882" y="16425"/>
                  <a:pt x="14882" y="16796"/>
                </a:cubicBezTo>
                <a:cubicBezTo>
                  <a:pt x="14882" y="17245"/>
                  <a:pt x="14465" y="17460"/>
                  <a:pt x="13558" y="17460"/>
                </a:cubicBezTo>
                <a:cubicBezTo>
                  <a:pt x="12798" y="17460"/>
                  <a:pt x="12038" y="17245"/>
                  <a:pt x="11548" y="17089"/>
                </a:cubicBezTo>
                <a:lnTo>
                  <a:pt x="11205" y="18299"/>
                </a:lnTo>
                <a:cubicBezTo>
                  <a:pt x="11548" y="18456"/>
                  <a:pt x="12259" y="18631"/>
                  <a:pt x="12945" y="18631"/>
                </a:cubicBezTo>
                <a:lnTo>
                  <a:pt x="12945" y="19549"/>
                </a:lnTo>
                <a:lnTo>
                  <a:pt x="15029" y="19549"/>
                </a:lnTo>
                <a:lnTo>
                  <a:pt x="15029" y="18456"/>
                </a:lnTo>
                <a:cubicBezTo>
                  <a:pt x="16206" y="18124"/>
                  <a:pt x="16746" y="17401"/>
                  <a:pt x="16746" y="16639"/>
                </a:cubicBezTo>
                <a:cubicBezTo>
                  <a:pt x="16966" y="15643"/>
                  <a:pt x="16255" y="15097"/>
                  <a:pt x="14809" y="14706"/>
                </a:cubicBezTo>
                <a:close/>
                <a:moveTo>
                  <a:pt x="9562" y="5937"/>
                </a:moveTo>
                <a:lnTo>
                  <a:pt x="18609" y="5937"/>
                </a:lnTo>
                <a:lnTo>
                  <a:pt x="18609" y="7167"/>
                </a:lnTo>
                <a:lnTo>
                  <a:pt x="9562" y="7167"/>
                </a:lnTo>
                <a:lnTo>
                  <a:pt x="9562" y="5937"/>
                </a:lnTo>
                <a:close/>
                <a:moveTo>
                  <a:pt x="9562" y="3515"/>
                </a:moveTo>
                <a:lnTo>
                  <a:pt x="18609" y="3515"/>
                </a:lnTo>
                <a:lnTo>
                  <a:pt x="18609" y="4726"/>
                </a:lnTo>
                <a:lnTo>
                  <a:pt x="9562" y="4726"/>
                </a:lnTo>
                <a:lnTo>
                  <a:pt x="9562" y="3515"/>
                </a:lnTo>
                <a:close/>
                <a:moveTo>
                  <a:pt x="21600" y="3183"/>
                </a:moveTo>
                <a:cubicBezTo>
                  <a:pt x="21526" y="1484"/>
                  <a:pt x="19859" y="98"/>
                  <a:pt x="17726" y="0"/>
                </a:cubicBezTo>
                <a:cubicBezTo>
                  <a:pt x="17653" y="0"/>
                  <a:pt x="17579" y="0"/>
                  <a:pt x="17506" y="0"/>
                </a:cubicBezTo>
                <a:cubicBezTo>
                  <a:pt x="17506" y="0"/>
                  <a:pt x="4168" y="0"/>
                  <a:pt x="4094" y="0"/>
                </a:cubicBezTo>
                <a:cubicBezTo>
                  <a:pt x="3261" y="0"/>
                  <a:pt x="2427" y="215"/>
                  <a:pt x="1814" y="547"/>
                </a:cubicBezTo>
                <a:cubicBezTo>
                  <a:pt x="1250" y="879"/>
                  <a:pt x="760" y="1269"/>
                  <a:pt x="490" y="1758"/>
                </a:cubicBezTo>
                <a:cubicBezTo>
                  <a:pt x="221" y="2207"/>
                  <a:pt x="0" y="2695"/>
                  <a:pt x="0" y="3242"/>
                </a:cubicBezTo>
                <a:lnTo>
                  <a:pt x="0" y="3301"/>
                </a:lnTo>
                <a:cubicBezTo>
                  <a:pt x="0" y="3301"/>
                  <a:pt x="0" y="3301"/>
                  <a:pt x="0" y="3359"/>
                </a:cubicBezTo>
                <a:cubicBezTo>
                  <a:pt x="0" y="5117"/>
                  <a:pt x="1814" y="6601"/>
                  <a:pt x="4094" y="6601"/>
                </a:cubicBezTo>
                <a:cubicBezTo>
                  <a:pt x="5051" y="6601"/>
                  <a:pt x="5958" y="6328"/>
                  <a:pt x="6644" y="5839"/>
                </a:cubicBezTo>
                <a:lnTo>
                  <a:pt x="6644" y="21600"/>
                </a:lnTo>
                <a:lnTo>
                  <a:pt x="21600" y="21600"/>
                </a:lnTo>
                <a:lnTo>
                  <a:pt x="21600" y="3574"/>
                </a:lnTo>
                <a:cubicBezTo>
                  <a:pt x="21600" y="3418"/>
                  <a:pt x="21600" y="3301"/>
                  <a:pt x="21600" y="3183"/>
                </a:cubicBezTo>
                <a:close/>
                <a:moveTo>
                  <a:pt x="20080" y="3515"/>
                </a:moveTo>
                <a:lnTo>
                  <a:pt x="20080" y="20331"/>
                </a:lnTo>
                <a:lnTo>
                  <a:pt x="8091" y="20331"/>
                </a:lnTo>
                <a:cubicBezTo>
                  <a:pt x="8091" y="20331"/>
                  <a:pt x="8091" y="3301"/>
                  <a:pt x="8091" y="3183"/>
                </a:cubicBezTo>
                <a:cubicBezTo>
                  <a:pt x="8091" y="2422"/>
                  <a:pt x="7748" y="1699"/>
                  <a:pt x="7135" y="1152"/>
                </a:cubicBezTo>
                <a:lnTo>
                  <a:pt x="17506" y="1152"/>
                </a:lnTo>
                <a:cubicBezTo>
                  <a:pt x="18952" y="1367"/>
                  <a:pt x="20080" y="2363"/>
                  <a:pt x="20080" y="3515"/>
                </a:cubicBezTo>
                <a:close/>
                <a:moveTo>
                  <a:pt x="9562" y="8320"/>
                </a:moveTo>
                <a:lnTo>
                  <a:pt x="18609" y="8320"/>
                </a:lnTo>
                <a:lnTo>
                  <a:pt x="18609" y="9531"/>
                </a:lnTo>
                <a:lnTo>
                  <a:pt x="9562" y="9531"/>
                </a:lnTo>
                <a:lnTo>
                  <a:pt x="9562" y="832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4858183" y="8444517"/>
            <a:ext cx="53136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BILL</a:t>
            </a:r>
          </a:p>
        </p:txBody>
      </p:sp>
      <p:sp>
        <p:nvSpPr>
          <p:cNvPr id="1305" name="Shape 1305"/>
          <p:cNvSpPr/>
          <p:nvPr/>
        </p:nvSpPr>
        <p:spPr>
          <a:xfrm>
            <a:off x="6395138" y="7763665"/>
            <a:ext cx="626178" cy="518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5" extrusionOk="0">
                <a:moveTo>
                  <a:pt x="21378" y="5307"/>
                </a:moveTo>
                <a:lnTo>
                  <a:pt x="16630" y="110"/>
                </a:lnTo>
                <a:cubicBezTo>
                  <a:pt x="16454" y="-45"/>
                  <a:pt x="16230" y="-45"/>
                  <a:pt x="16054" y="168"/>
                </a:cubicBezTo>
                <a:lnTo>
                  <a:pt x="14647" y="2080"/>
                </a:lnTo>
                <a:lnTo>
                  <a:pt x="8923" y="554"/>
                </a:lnTo>
                <a:cubicBezTo>
                  <a:pt x="8779" y="496"/>
                  <a:pt x="8604" y="438"/>
                  <a:pt x="8428" y="438"/>
                </a:cubicBezTo>
                <a:cubicBezTo>
                  <a:pt x="7884" y="438"/>
                  <a:pt x="7388" y="882"/>
                  <a:pt x="7213" y="1481"/>
                </a:cubicBezTo>
                <a:cubicBezTo>
                  <a:pt x="7165" y="1539"/>
                  <a:pt x="7117" y="1655"/>
                  <a:pt x="7117" y="1752"/>
                </a:cubicBezTo>
                <a:cubicBezTo>
                  <a:pt x="7117" y="1752"/>
                  <a:pt x="6237" y="6447"/>
                  <a:pt x="5966" y="7973"/>
                </a:cubicBezTo>
                <a:lnTo>
                  <a:pt x="5966" y="8359"/>
                </a:lnTo>
                <a:cubicBezTo>
                  <a:pt x="5966" y="9171"/>
                  <a:pt x="6493" y="9828"/>
                  <a:pt x="7165" y="9828"/>
                </a:cubicBezTo>
                <a:cubicBezTo>
                  <a:pt x="7708" y="9828"/>
                  <a:pt x="8156" y="9383"/>
                  <a:pt x="8332" y="8842"/>
                </a:cubicBezTo>
                <a:cubicBezTo>
                  <a:pt x="8380" y="8784"/>
                  <a:pt x="8380" y="8726"/>
                  <a:pt x="8380" y="8688"/>
                </a:cubicBezTo>
                <a:lnTo>
                  <a:pt x="8923" y="5906"/>
                </a:lnTo>
                <a:cubicBezTo>
                  <a:pt x="9195" y="5635"/>
                  <a:pt x="9547" y="5461"/>
                  <a:pt x="9915" y="5461"/>
                </a:cubicBezTo>
                <a:cubicBezTo>
                  <a:pt x="10538" y="5461"/>
                  <a:pt x="11082" y="5906"/>
                  <a:pt x="11354" y="6505"/>
                </a:cubicBezTo>
                <a:cubicBezTo>
                  <a:pt x="11354" y="6505"/>
                  <a:pt x="11354" y="6543"/>
                  <a:pt x="11402" y="6543"/>
                </a:cubicBezTo>
                <a:cubicBezTo>
                  <a:pt x="11402" y="6601"/>
                  <a:pt x="11449" y="6659"/>
                  <a:pt x="11497" y="6659"/>
                </a:cubicBezTo>
                <a:lnTo>
                  <a:pt x="15015" y="10910"/>
                </a:lnTo>
                <a:cubicBezTo>
                  <a:pt x="15015" y="10968"/>
                  <a:pt x="15063" y="10968"/>
                  <a:pt x="15063" y="11025"/>
                </a:cubicBezTo>
                <a:lnTo>
                  <a:pt x="15958" y="12107"/>
                </a:lnTo>
                <a:lnTo>
                  <a:pt x="17141" y="13479"/>
                </a:lnTo>
                <a:cubicBezTo>
                  <a:pt x="17269" y="13634"/>
                  <a:pt x="17365" y="13904"/>
                  <a:pt x="17365" y="14136"/>
                </a:cubicBezTo>
                <a:cubicBezTo>
                  <a:pt x="17365" y="14677"/>
                  <a:pt x="16949" y="15160"/>
                  <a:pt x="16502" y="15160"/>
                </a:cubicBezTo>
                <a:cubicBezTo>
                  <a:pt x="16230" y="15160"/>
                  <a:pt x="15958" y="15005"/>
                  <a:pt x="15830" y="14793"/>
                </a:cubicBezTo>
                <a:lnTo>
                  <a:pt x="13832" y="12378"/>
                </a:lnTo>
                <a:cubicBezTo>
                  <a:pt x="13752" y="12281"/>
                  <a:pt x="13576" y="12281"/>
                  <a:pt x="13480" y="12378"/>
                </a:cubicBezTo>
                <a:cubicBezTo>
                  <a:pt x="13384" y="12494"/>
                  <a:pt x="13384" y="12706"/>
                  <a:pt x="13480" y="12822"/>
                </a:cubicBezTo>
                <a:lnTo>
                  <a:pt x="15558" y="15334"/>
                </a:lnTo>
                <a:cubicBezTo>
                  <a:pt x="15686" y="15488"/>
                  <a:pt x="15782" y="15759"/>
                  <a:pt x="15782" y="16049"/>
                </a:cubicBezTo>
                <a:cubicBezTo>
                  <a:pt x="15782" y="16590"/>
                  <a:pt x="15367" y="17073"/>
                  <a:pt x="14919" y="17073"/>
                </a:cubicBezTo>
                <a:cubicBezTo>
                  <a:pt x="14647" y="17073"/>
                  <a:pt x="14375" y="16918"/>
                  <a:pt x="14247" y="16686"/>
                </a:cubicBezTo>
                <a:lnTo>
                  <a:pt x="14151" y="16590"/>
                </a:lnTo>
                <a:lnTo>
                  <a:pt x="13576" y="15875"/>
                </a:lnTo>
                <a:lnTo>
                  <a:pt x="12217" y="14233"/>
                </a:lnTo>
                <a:cubicBezTo>
                  <a:pt x="12121" y="14136"/>
                  <a:pt x="11945" y="14136"/>
                  <a:pt x="11849" y="14233"/>
                </a:cubicBezTo>
                <a:cubicBezTo>
                  <a:pt x="11769" y="14349"/>
                  <a:pt x="11769" y="14561"/>
                  <a:pt x="11849" y="14677"/>
                </a:cubicBezTo>
                <a:lnTo>
                  <a:pt x="13832" y="17073"/>
                </a:lnTo>
                <a:cubicBezTo>
                  <a:pt x="13880" y="17131"/>
                  <a:pt x="13880" y="17189"/>
                  <a:pt x="13928" y="17189"/>
                </a:cubicBezTo>
                <a:cubicBezTo>
                  <a:pt x="14072" y="17343"/>
                  <a:pt x="14151" y="17614"/>
                  <a:pt x="14151" y="17884"/>
                </a:cubicBezTo>
                <a:cubicBezTo>
                  <a:pt x="14151" y="18444"/>
                  <a:pt x="13752" y="18927"/>
                  <a:pt x="13304" y="18927"/>
                </a:cubicBezTo>
                <a:cubicBezTo>
                  <a:pt x="13032" y="18927"/>
                  <a:pt x="12761" y="18773"/>
                  <a:pt x="12617" y="18541"/>
                </a:cubicBezTo>
                <a:lnTo>
                  <a:pt x="10586" y="16087"/>
                </a:lnTo>
                <a:cubicBezTo>
                  <a:pt x="10506" y="15991"/>
                  <a:pt x="10330" y="15991"/>
                  <a:pt x="10234" y="16087"/>
                </a:cubicBezTo>
                <a:cubicBezTo>
                  <a:pt x="10154" y="16203"/>
                  <a:pt x="10138" y="16416"/>
                  <a:pt x="10234" y="16532"/>
                </a:cubicBezTo>
                <a:lnTo>
                  <a:pt x="12217" y="18927"/>
                </a:lnTo>
                <a:lnTo>
                  <a:pt x="12345" y="19101"/>
                </a:lnTo>
                <a:cubicBezTo>
                  <a:pt x="12489" y="19256"/>
                  <a:pt x="12569" y="19526"/>
                  <a:pt x="12569" y="19797"/>
                </a:cubicBezTo>
                <a:cubicBezTo>
                  <a:pt x="12569" y="20338"/>
                  <a:pt x="12169" y="20840"/>
                  <a:pt x="11721" y="20840"/>
                </a:cubicBezTo>
                <a:cubicBezTo>
                  <a:pt x="11449" y="20840"/>
                  <a:pt x="11178" y="20666"/>
                  <a:pt x="11050" y="20454"/>
                </a:cubicBezTo>
                <a:lnTo>
                  <a:pt x="10362" y="19700"/>
                </a:lnTo>
                <a:lnTo>
                  <a:pt x="9819" y="19043"/>
                </a:lnTo>
                <a:lnTo>
                  <a:pt x="9915" y="18927"/>
                </a:lnTo>
                <a:lnTo>
                  <a:pt x="9915" y="18869"/>
                </a:lnTo>
                <a:cubicBezTo>
                  <a:pt x="10090" y="18599"/>
                  <a:pt x="10186" y="18271"/>
                  <a:pt x="10186" y="17884"/>
                </a:cubicBezTo>
                <a:cubicBezTo>
                  <a:pt x="10186" y="17015"/>
                  <a:pt x="9595" y="16319"/>
                  <a:pt x="8875" y="16319"/>
                </a:cubicBezTo>
                <a:cubicBezTo>
                  <a:pt x="8779" y="16319"/>
                  <a:pt x="8652" y="16319"/>
                  <a:pt x="8556" y="16358"/>
                </a:cubicBezTo>
                <a:cubicBezTo>
                  <a:pt x="8604" y="16261"/>
                  <a:pt x="8604" y="16087"/>
                  <a:pt x="8604" y="15991"/>
                </a:cubicBezTo>
                <a:cubicBezTo>
                  <a:pt x="8604" y="15121"/>
                  <a:pt x="8012" y="14407"/>
                  <a:pt x="7293" y="14407"/>
                </a:cubicBezTo>
                <a:cubicBezTo>
                  <a:pt x="7213" y="14407"/>
                  <a:pt x="7069" y="14407"/>
                  <a:pt x="6989" y="14464"/>
                </a:cubicBezTo>
                <a:cubicBezTo>
                  <a:pt x="7021" y="14349"/>
                  <a:pt x="7021" y="14233"/>
                  <a:pt x="7021" y="14136"/>
                </a:cubicBezTo>
                <a:cubicBezTo>
                  <a:pt x="7021" y="13267"/>
                  <a:pt x="6461" y="12552"/>
                  <a:pt x="5742" y="12552"/>
                </a:cubicBezTo>
                <a:cubicBezTo>
                  <a:pt x="5646" y="12552"/>
                  <a:pt x="5550" y="12552"/>
                  <a:pt x="5470" y="12610"/>
                </a:cubicBezTo>
                <a:cubicBezTo>
                  <a:pt x="5502" y="12494"/>
                  <a:pt x="5502" y="12378"/>
                  <a:pt x="5502" y="12223"/>
                </a:cubicBezTo>
                <a:cubicBezTo>
                  <a:pt x="5502" y="11354"/>
                  <a:pt x="4926" y="10639"/>
                  <a:pt x="4207" y="10639"/>
                </a:cubicBezTo>
                <a:cubicBezTo>
                  <a:pt x="3839" y="10639"/>
                  <a:pt x="3471" y="10852"/>
                  <a:pt x="3248" y="11141"/>
                </a:cubicBezTo>
                <a:lnTo>
                  <a:pt x="498" y="7857"/>
                </a:lnTo>
                <a:cubicBezTo>
                  <a:pt x="370" y="7702"/>
                  <a:pt x="178" y="7644"/>
                  <a:pt x="50" y="7760"/>
                </a:cubicBezTo>
                <a:cubicBezTo>
                  <a:pt x="-46" y="7857"/>
                  <a:pt x="2" y="8089"/>
                  <a:pt x="146" y="8301"/>
                </a:cubicBezTo>
                <a:lnTo>
                  <a:pt x="2896" y="11624"/>
                </a:lnTo>
                <a:lnTo>
                  <a:pt x="1537" y="13267"/>
                </a:lnTo>
                <a:lnTo>
                  <a:pt x="1441" y="13363"/>
                </a:lnTo>
                <a:lnTo>
                  <a:pt x="1441" y="13421"/>
                </a:lnTo>
                <a:cubicBezTo>
                  <a:pt x="1313" y="13692"/>
                  <a:pt x="1217" y="13962"/>
                  <a:pt x="1217" y="14291"/>
                </a:cubicBezTo>
                <a:cubicBezTo>
                  <a:pt x="1217" y="15160"/>
                  <a:pt x="1809" y="15875"/>
                  <a:pt x="2528" y="15875"/>
                </a:cubicBezTo>
                <a:cubicBezTo>
                  <a:pt x="2624" y="15875"/>
                  <a:pt x="2704" y="15875"/>
                  <a:pt x="2800" y="15817"/>
                </a:cubicBezTo>
                <a:cubicBezTo>
                  <a:pt x="2752" y="15933"/>
                  <a:pt x="2752" y="16049"/>
                  <a:pt x="2752" y="16203"/>
                </a:cubicBezTo>
                <a:cubicBezTo>
                  <a:pt x="2752" y="17073"/>
                  <a:pt x="3343" y="17788"/>
                  <a:pt x="4063" y="17788"/>
                </a:cubicBezTo>
                <a:cubicBezTo>
                  <a:pt x="4159" y="17788"/>
                  <a:pt x="4287" y="17788"/>
                  <a:pt x="4383" y="17730"/>
                </a:cubicBezTo>
                <a:cubicBezTo>
                  <a:pt x="4335" y="17846"/>
                  <a:pt x="4335" y="17942"/>
                  <a:pt x="4335" y="18058"/>
                </a:cubicBezTo>
                <a:cubicBezTo>
                  <a:pt x="4335" y="18927"/>
                  <a:pt x="4926" y="19642"/>
                  <a:pt x="5646" y="19642"/>
                </a:cubicBezTo>
                <a:cubicBezTo>
                  <a:pt x="5742" y="19642"/>
                  <a:pt x="5870" y="19642"/>
                  <a:pt x="5966" y="19584"/>
                </a:cubicBezTo>
                <a:cubicBezTo>
                  <a:pt x="5918" y="19700"/>
                  <a:pt x="5918" y="19855"/>
                  <a:pt x="5918" y="19971"/>
                </a:cubicBezTo>
                <a:cubicBezTo>
                  <a:pt x="5918" y="20840"/>
                  <a:pt x="6493" y="21555"/>
                  <a:pt x="7213" y="21555"/>
                </a:cubicBezTo>
                <a:cubicBezTo>
                  <a:pt x="7612" y="21555"/>
                  <a:pt x="8012" y="21265"/>
                  <a:pt x="8252" y="20898"/>
                </a:cubicBezTo>
                <a:lnTo>
                  <a:pt x="9467" y="19410"/>
                </a:lnTo>
                <a:lnTo>
                  <a:pt x="10634" y="20840"/>
                </a:lnTo>
                <a:lnTo>
                  <a:pt x="10682" y="20898"/>
                </a:lnTo>
                <a:cubicBezTo>
                  <a:pt x="10954" y="21227"/>
                  <a:pt x="11274" y="21439"/>
                  <a:pt x="11673" y="21439"/>
                </a:cubicBezTo>
                <a:cubicBezTo>
                  <a:pt x="12441" y="21439"/>
                  <a:pt x="13032" y="20724"/>
                  <a:pt x="13032" y="19797"/>
                </a:cubicBezTo>
                <a:cubicBezTo>
                  <a:pt x="13032" y="19700"/>
                  <a:pt x="13032" y="19584"/>
                  <a:pt x="12984" y="19468"/>
                </a:cubicBezTo>
                <a:lnTo>
                  <a:pt x="13208" y="19468"/>
                </a:lnTo>
                <a:cubicBezTo>
                  <a:pt x="13976" y="19468"/>
                  <a:pt x="14567" y="18773"/>
                  <a:pt x="14567" y="17846"/>
                </a:cubicBezTo>
                <a:lnTo>
                  <a:pt x="14567" y="17575"/>
                </a:lnTo>
                <a:cubicBezTo>
                  <a:pt x="14647" y="17575"/>
                  <a:pt x="14743" y="17614"/>
                  <a:pt x="14839" y="17614"/>
                </a:cubicBezTo>
                <a:cubicBezTo>
                  <a:pt x="15606" y="17614"/>
                  <a:pt x="16182" y="16918"/>
                  <a:pt x="16182" y="15991"/>
                </a:cubicBezTo>
                <a:cubicBezTo>
                  <a:pt x="16182" y="15875"/>
                  <a:pt x="16182" y="15759"/>
                  <a:pt x="16134" y="15662"/>
                </a:cubicBezTo>
                <a:lnTo>
                  <a:pt x="16374" y="15662"/>
                </a:lnTo>
                <a:cubicBezTo>
                  <a:pt x="17141" y="15662"/>
                  <a:pt x="17717" y="14947"/>
                  <a:pt x="17717" y="14020"/>
                </a:cubicBezTo>
                <a:cubicBezTo>
                  <a:pt x="17717" y="13537"/>
                  <a:pt x="17541" y="13151"/>
                  <a:pt x="17317" y="12822"/>
                </a:cubicBezTo>
                <a:lnTo>
                  <a:pt x="17317" y="12764"/>
                </a:lnTo>
                <a:lnTo>
                  <a:pt x="16550" y="11837"/>
                </a:lnTo>
                <a:cubicBezTo>
                  <a:pt x="16774" y="11779"/>
                  <a:pt x="16949" y="11740"/>
                  <a:pt x="17141" y="11624"/>
                </a:cubicBezTo>
                <a:cubicBezTo>
                  <a:pt x="17493" y="11451"/>
                  <a:pt x="17813" y="11238"/>
                  <a:pt x="18085" y="10968"/>
                </a:cubicBezTo>
                <a:cubicBezTo>
                  <a:pt x="18308" y="10755"/>
                  <a:pt x="18532" y="10485"/>
                  <a:pt x="18708" y="10214"/>
                </a:cubicBezTo>
                <a:lnTo>
                  <a:pt x="19795" y="8185"/>
                </a:lnTo>
                <a:lnTo>
                  <a:pt x="21426" y="6002"/>
                </a:lnTo>
                <a:cubicBezTo>
                  <a:pt x="21554" y="5790"/>
                  <a:pt x="21554" y="5461"/>
                  <a:pt x="21378" y="530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6410811" y="8444517"/>
            <a:ext cx="6247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DEAL</a:t>
            </a:r>
          </a:p>
        </p:txBody>
      </p:sp>
      <p:sp>
        <p:nvSpPr>
          <p:cNvPr id="1307" name="Shape 1307"/>
          <p:cNvSpPr/>
          <p:nvPr/>
        </p:nvSpPr>
        <p:spPr>
          <a:xfrm>
            <a:off x="8065844" y="7762581"/>
            <a:ext cx="505659" cy="51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639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16639"/>
                </a:lnTo>
                <a:lnTo>
                  <a:pt x="1329" y="16639"/>
                </a:lnTo>
                <a:lnTo>
                  <a:pt x="2678" y="5683"/>
                </a:lnTo>
                <a:lnTo>
                  <a:pt x="4522" y="5683"/>
                </a:lnTo>
                <a:lnTo>
                  <a:pt x="4522" y="2265"/>
                </a:lnTo>
                <a:lnTo>
                  <a:pt x="9064" y="2265"/>
                </a:lnTo>
                <a:lnTo>
                  <a:pt x="9064" y="5683"/>
                </a:lnTo>
                <a:lnTo>
                  <a:pt x="14876" y="5683"/>
                </a:lnTo>
                <a:lnTo>
                  <a:pt x="14876" y="4355"/>
                </a:lnTo>
                <a:lnTo>
                  <a:pt x="11187" y="4355"/>
                </a:lnTo>
                <a:lnTo>
                  <a:pt x="11187" y="0"/>
                </a:lnTo>
                <a:lnTo>
                  <a:pt x="19815" y="0"/>
                </a:lnTo>
                <a:lnTo>
                  <a:pt x="19815" y="4355"/>
                </a:lnTo>
                <a:lnTo>
                  <a:pt x="16225" y="4355"/>
                </a:lnTo>
                <a:lnTo>
                  <a:pt x="16225" y="5683"/>
                </a:lnTo>
                <a:lnTo>
                  <a:pt x="18902" y="5683"/>
                </a:lnTo>
                <a:lnTo>
                  <a:pt x="20251" y="16639"/>
                </a:lnTo>
                <a:lnTo>
                  <a:pt x="21600" y="16639"/>
                </a:lnTo>
                <a:close/>
                <a:moveTo>
                  <a:pt x="16046" y="9531"/>
                </a:moveTo>
                <a:cubicBezTo>
                  <a:pt x="16046" y="10019"/>
                  <a:pt x="16463" y="10409"/>
                  <a:pt x="16959" y="10409"/>
                </a:cubicBezTo>
                <a:cubicBezTo>
                  <a:pt x="17474" y="10409"/>
                  <a:pt x="17851" y="10019"/>
                  <a:pt x="17851" y="9531"/>
                </a:cubicBezTo>
                <a:cubicBezTo>
                  <a:pt x="17851" y="9042"/>
                  <a:pt x="17474" y="8652"/>
                  <a:pt x="16959" y="8652"/>
                </a:cubicBezTo>
                <a:cubicBezTo>
                  <a:pt x="16463" y="8652"/>
                  <a:pt x="16046" y="9042"/>
                  <a:pt x="16046" y="9531"/>
                </a:cubicBezTo>
                <a:close/>
                <a:moveTo>
                  <a:pt x="16959" y="12226"/>
                </a:moveTo>
                <a:cubicBezTo>
                  <a:pt x="16443" y="12226"/>
                  <a:pt x="16046" y="12616"/>
                  <a:pt x="16046" y="13105"/>
                </a:cubicBezTo>
                <a:cubicBezTo>
                  <a:pt x="16046" y="13612"/>
                  <a:pt x="16463" y="14003"/>
                  <a:pt x="16959" y="14003"/>
                </a:cubicBezTo>
                <a:cubicBezTo>
                  <a:pt x="17474" y="14003"/>
                  <a:pt x="17851" y="13612"/>
                  <a:pt x="17851" y="13105"/>
                </a:cubicBezTo>
                <a:cubicBezTo>
                  <a:pt x="17851" y="12616"/>
                  <a:pt x="17455" y="12226"/>
                  <a:pt x="16959" y="12226"/>
                </a:cubicBezTo>
                <a:close/>
                <a:moveTo>
                  <a:pt x="19021" y="3476"/>
                </a:moveTo>
                <a:lnTo>
                  <a:pt x="19021" y="937"/>
                </a:lnTo>
                <a:lnTo>
                  <a:pt x="11921" y="937"/>
                </a:lnTo>
                <a:lnTo>
                  <a:pt x="11921" y="3476"/>
                </a:lnTo>
                <a:lnTo>
                  <a:pt x="19021" y="3476"/>
                </a:lnTo>
                <a:close/>
                <a:moveTo>
                  <a:pt x="13091" y="9531"/>
                </a:moveTo>
                <a:cubicBezTo>
                  <a:pt x="13091" y="10019"/>
                  <a:pt x="13488" y="10409"/>
                  <a:pt x="13983" y="10409"/>
                </a:cubicBezTo>
                <a:cubicBezTo>
                  <a:pt x="14479" y="10409"/>
                  <a:pt x="14876" y="10019"/>
                  <a:pt x="14876" y="9531"/>
                </a:cubicBezTo>
                <a:cubicBezTo>
                  <a:pt x="14876" y="9042"/>
                  <a:pt x="14479" y="8652"/>
                  <a:pt x="13983" y="8652"/>
                </a:cubicBezTo>
                <a:cubicBezTo>
                  <a:pt x="13488" y="8652"/>
                  <a:pt x="13091" y="9042"/>
                  <a:pt x="13091" y="9531"/>
                </a:cubicBezTo>
                <a:close/>
                <a:moveTo>
                  <a:pt x="13091" y="13105"/>
                </a:moveTo>
                <a:cubicBezTo>
                  <a:pt x="13091" y="13612"/>
                  <a:pt x="13488" y="14003"/>
                  <a:pt x="13983" y="14003"/>
                </a:cubicBezTo>
                <a:cubicBezTo>
                  <a:pt x="14479" y="14003"/>
                  <a:pt x="14876" y="13612"/>
                  <a:pt x="14876" y="13105"/>
                </a:cubicBezTo>
                <a:cubicBezTo>
                  <a:pt x="14876" y="12616"/>
                  <a:pt x="14479" y="12226"/>
                  <a:pt x="13983" y="12226"/>
                </a:cubicBezTo>
                <a:cubicBezTo>
                  <a:pt x="13488" y="12226"/>
                  <a:pt x="13091" y="12675"/>
                  <a:pt x="13091" y="13105"/>
                </a:cubicBezTo>
                <a:close/>
                <a:moveTo>
                  <a:pt x="5038" y="9804"/>
                </a:moveTo>
                <a:lnTo>
                  <a:pt x="8489" y="9804"/>
                </a:lnTo>
                <a:lnTo>
                  <a:pt x="8489" y="2871"/>
                </a:lnTo>
                <a:lnTo>
                  <a:pt x="5038" y="2871"/>
                </a:lnTo>
                <a:lnTo>
                  <a:pt x="5038" y="9804"/>
                </a:lnTo>
                <a:close/>
                <a:moveTo>
                  <a:pt x="3689" y="10741"/>
                </a:moveTo>
                <a:lnTo>
                  <a:pt x="9779" y="10741"/>
                </a:lnTo>
                <a:lnTo>
                  <a:pt x="9441" y="9042"/>
                </a:lnTo>
                <a:lnTo>
                  <a:pt x="9005" y="9042"/>
                </a:lnTo>
                <a:lnTo>
                  <a:pt x="9005" y="10312"/>
                </a:lnTo>
                <a:lnTo>
                  <a:pt x="4463" y="10312"/>
                </a:lnTo>
                <a:lnTo>
                  <a:pt x="4463" y="9042"/>
                </a:lnTo>
                <a:lnTo>
                  <a:pt x="4026" y="9042"/>
                </a:lnTo>
                <a:lnTo>
                  <a:pt x="3689" y="10741"/>
                </a:lnTo>
                <a:close/>
                <a:moveTo>
                  <a:pt x="20251" y="20545"/>
                </a:moveTo>
                <a:lnTo>
                  <a:pt x="20251" y="18788"/>
                </a:lnTo>
                <a:lnTo>
                  <a:pt x="1329" y="18788"/>
                </a:lnTo>
                <a:lnTo>
                  <a:pt x="1329" y="20545"/>
                </a:lnTo>
                <a:lnTo>
                  <a:pt x="20251" y="20545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8016737" y="8444517"/>
            <a:ext cx="593254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SELL</a:t>
            </a:r>
          </a:p>
        </p:txBody>
      </p:sp>
      <p:sp>
        <p:nvSpPr>
          <p:cNvPr id="1309" name="Shape 1309"/>
          <p:cNvSpPr/>
          <p:nvPr/>
        </p:nvSpPr>
        <p:spPr>
          <a:xfrm>
            <a:off x="9666172" y="7762581"/>
            <a:ext cx="522051" cy="515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38" y="4674"/>
                </a:moveTo>
                <a:lnTo>
                  <a:pt x="19909" y="4674"/>
                </a:lnTo>
                <a:lnTo>
                  <a:pt x="19909" y="3623"/>
                </a:lnTo>
                <a:lnTo>
                  <a:pt x="11338" y="3623"/>
                </a:lnTo>
                <a:lnTo>
                  <a:pt x="11338" y="4674"/>
                </a:lnTo>
                <a:close/>
                <a:moveTo>
                  <a:pt x="11338" y="9291"/>
                </a:moveTo>
                <a:lnTo>
                  <a:pt x="19909" y="9291"/>
                </a:lnTo>
                <a:lnTo>
                  <a:pt x="19909" y="8239"/>
                </a:lnTo>
                <a:lnTo>
                  <a:pt x="11338" y="8239"/>
                </a:lnTo>
                <a:lnTo>
                  <a:pt x="11338" y="9291"/>
                </a:lnTo>
                <a:close/>
                <a:moveTo>
                  <a:pt x="15470" y="2084"/>
                </a:moveTo>
                <a:cubicBezTo>
                  <a:pt x="15470" y="1363"/>
                  <a:pt x="16008" y="818"/>
                  <a:pt x="16661" y="818"/>
                </a:cubicBezTo>
                <a:cubicBezTo>
                  <a:pt x="17315" y="818"/>
                  <a:pt x="17853" y="1363"/>
                  <a:pt x="17853" y="2084"/>
                </a:cubicBezTo>
                <a:cubicBezTo>
                  <a:pt x="17853" y="2805"/>
                  <a:pt x="17315" y="3350"/>
                  <a:pt x="16661" y="3350"/>
                </a:cubicBezTo>
                <a:cubicBezTo>
                  <a:pt x="16008" y="3350"/>
                  <a:pt x="15470" y="2805"/>
                  <a:pt x="15470" y="2084"/>
                </a:cubicBezTo>
                <a:close/>
                <a:moveTo>
                  <a:pt x="13779" y="2532"/>
                </a:moveTo>
                <a:cubicBezTo>
                  <a:pt x="13779" y="2084"/>
                  <a:pt x="14105" y="1753"/>
                  <a:pt x="14490" y="1753"/>
                </a:cubicBezTo>
                <a:cubicBezTo>
                  <a:pt x="14912" y="1753"/>
                  <a:pt x="15239" y="2104"/>
                  <a:pt x="15239" y="2532"/>
                </a:cubicBezTo>
                <a:cubicBezTo>
                  <a:pt x="15239" y="2980"/>
                  <a:pt x="14932" y="3292"/>
                  <a:pt x="14490" y="3292"/>
                </a:cubicBezTo>
                <a:cubicBezTo>
                  <a:pt x="14067" y="3292"/>
                  <a:pt x="13779" y="2902"/>
                  <a:pt x="13779" y="2532"/>
                </a:cubicBezTo>
                <a:close/>
                <a:moveTo>
                  <a:pt x="12530" y="2805"/>
                </a:moveTo>
                <a:cubicBezTo>
                  <a:pt x="12530" y="2532"/>
                  <a:pt x="12760" y="2298"/>
                  <a:pt x="13029" y="2298"/>
                </a:cubicBezTo>
                <a:cubicBezTo>
                  <a:pt x="13298" y="2298"/>
                  <a:pt x="13510" y="2532"/>
                  <a:pt x="13510" y="2805"/>
                </a:cubicBezTo>
                <a:cubicBezTo>
                  <a:pt x="13510" y="3077"/>
                  <a:pt x="13298" y="3292"/>
                  <a:pt x="13029" y="3292"/>
                </a:cubicBezTo>
                <a:cubicBezTo>
                  <a:pt x="12760" y="3350"/>
                  <a:pt x="12530" y="3136"/>
                  <a:pt x="12530" y="2805"/>
                </a:cubicBezTo>
                <a:close/>
                <a:moveTo>
                  <a:pt x="14874" y="7810"/>
                </a:moveTo>
                <a:lnTo>
                  <a:pt x="17910" y="7810"/>
                </a:lnTo>
                <a:lnTo>
                  <a:pt x="17910" y="6213"/>
                </a:lnTo>
                <a:lnTo>
                  <a:pt x="14874" y="6213"/>
                </a:lnTo>
                <a:lnTo>
                  <a:pt x="14874" y="7810"/>
                </a:lnTo>
                <a:close/>
                <a:moveTo>
                  <a:pt x="13029" y="7810"/>
                </a:moveTo>
                <a:lnTo>
                  <a:pt x="13952" y="7810"/>
                </a:lnTo>
                <a:lnTo>
                  <a:pt x="13952" y="6213"/>
                </a:lnTo>
                <a:lnTo>
                  <a:pt x="13029" y="6213"/>
                </a:lnTo>
                <a:lnTo>
                  <a:pt x="13029" y="7810"/>
                </a:lnTo>
                <a:close/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1480" y="0"/>
                </a:lnTo>
                <a:lnTo>
                  <a:pt x="1480" y="12037"/>
                </a:lnTo>
                <a:lnTo>
                  <a:pt x="20120" y="12037"/>
                </a:lnTo>
                <a:lnTo>
                  <a:pt x="20120" y="0"/>
                </a:lnTo>
                <a:lnTo>
                  <a:pt x="21600" y="0"/>
                </a:lnTo>
                <a:close/>
                <a:moveTo>
                  <a:pt x="4516" y="3837"/>
                </a:moveTo>
                <a:cubicBezTo>
                  <a:pt x="4516" y="4889"/>
                  <a:pt x="5342" y="5707"/>
                  <a:pt x="6361" y="5707"/>
                </a:cubicBezTo>
                <a:cubicBezTo>
                  <a:pt x="7399" y="5707"/>
                  <a:pt x="8206" y="4889"/>
                  <a:pt x="8206" y="3837"/>
                </a:cubicBezTo>
                <a:cubicBezTo>
                  <a:pt x="8206" y="2805"/>
                  <a:pt x="7399" y="1967"/>
                  <a:pt x="6361" y="1967"/>
                </a:cubicBezTo>
                <a:cubicBezTo>
                  <a:pt x="5342" y="1967"/>
                  <a:pt x="4516" y="2805"/>
                  <a:pt x="4516" y="3837"/>
                </a:cubicBezTo>
                <a:close/>
                <a:moveTo>
                  <a:pt x="2075" y="11589"/>
                </a:moveTo>
                <a:lnTo>
                  <a:pt x="2075" y="8511"/>
                </a:lnTo>
                <a:cubicBezTo>
                  <a:pt x="2075" y="7148"/>
                  <a:pt x="2883" y="6096"/>
                  <a:pt x="4189" y="6096"/>
                </a:cubicBezTo>
                <a:lnTo>
                  <a:pt x="8417" y="6096"/>
                </a:lnTo>
                <a:cubicBezTo>
                  <a:pt x="9724" y="6096"/>
                  <a:pt x="10531" y="7206"/>
                  <a:pt x="10531" y="8570"/>
                </a:cubicBezTo>
                <a:lnTo>
                  <a:pt x="10531" y="11647"/>
                </a:lnTo>
                <a:lnTo>
                  <a:pt x="9070" y="11647"/>
                </a:lnTo>
                <a:lnTo>
                  <a:pt x="9070" y="8901"/>
                </a:lnTo>
                <a:cubicBezTo>
                  <a:pt x="9070" y="8784"/>
                  <a:pt x="8955" y="8687"/>
                  <a:pt x="8840" y="8687"/>
                </a:cubicBezTo>
                <a:cubicBezTo>
                  <a:pt x="8744" y="8687"/>
                  <a:pt x="8628" y="8784"/>
                  <a:pt x="8628" y="8901"/>
                </a:cubicBezTo>
                <a:lnTo>
                  <a:pt x="8628" y="11589"/>
                </a:lnTo>
                <a:lnTo>
                  <a:pt x="3959" y="11589"/>
                </a:lnTo>
                <a:lnTo>
                  <a:pt x="3959" y="8901"/>
                </a:lnTo>
                <a:cubicBezTo>
                  <a:pt x="3959" y="8784"/>
                  <a:pt x="3863" y="8687"/>
                  <a:pt x="3747" y="8687"/>
                </a:cubicBezTo>
                <a:cubicBezTo>
                  <a:pt x="3632" y="8687"/>
                  <a:pt x="3536" y="8784"/>
                  <a:pt x="3536" y="8901"/>
                </a:cubicBezTo>
                <a:lnTo>
                  <a:pt x="3536" y="11589"/>
                </a:lnTo>
                <a:lnTo>
                  <a:pt x="2075" y="11589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9592657" y="8444517"/>
            <a:ext cx="613718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SALE</a:t>
            </a:r>
          </a:p>
        </p:txBody>
      </p:sp>
      <p:sp>
        <p:nvSpPr>
          <p:cNvPr id="1311" name="Shape 1311"/>
          <p:cNvSpPr/>
          <p:nvPr/>
        </p:nvSpPr>
        <p:spPr>
          <a:xfrm>
            <a:off x="5307489" y="459739"/>
            <a:ext cx="2812866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FACTORS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Shape 1313"/>
          <p:cNvSpPr/>
          <p:nvPr/>
        </p:nvSpPr>
        <p:spPr>
          <a:xfrm>
            <a:off x="3512798" y="2561344"/>
            <a:ext cx="3673529" cy="3673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6"/>
                  <a:pt x="21147" y="14477"/>
                  <a:pt x="20152" y="16199"/>
                </a:cubicBezTo>
                <a:cubicBezTo>
                  <a:pt x="19158" y="17923"/>
                  <a:pt x="17923" y="19158"/>
                  <a:pt x="16202" y="20152"/>
                </a:cubicBezTo>
                <a:cubicBezTo>
                  <a:pt x="14481" y="21146"/>
                  <a:pt x="12790" y="21600"/>
                  <a:pt x="10801" y="21600"/>
                </a:cubicBezTo>
                <a:cubicBezTo>
                  <a:pt x="8813" y="21600"/>
                  <a:pt x="7122" y="21146"/>
                  <a:pt x="5401" y="20152"/>
                </a:cubicBezTo>
                <a:cubicBezTo>
                  <a:pt x="3680" y="19158"/>
                  <a:pt x="2442" y="17923"/>
                  <a:pt x="1448" y="16199"/>
                </a:cubicBezTo>
                <a:cubicBezTo>
                  <a:pt x="453" y="14477"/>
                  <a:pt x="0" y="12786"/>
                  <a:pt x="0" y="10800"/>
                </a:cubicBezTo>
                <a:cubicBezTo>
                  <a:pt x="0" y="8811"/>
                  <a:pt x="453" y="7123"/>
                  <a:pt x="1448" y="5401"/>
                </a:cubicBezTo>
                <a:cubicBezTo>
                  <a:pt x="2442" y="3677"/>
                  <a:pt x="3680" y="2440"/>
                  <a:pt x="5401" y="1445"/>
                </a:cubicBezTo>
                <a:cubicBezTo>
                  <a:pt x="7122" y="451"/>
                  <a:pt x="8813" y="0"/>
                  <a:pt x="10801" y="0"/>
                </a:cubicBezTo>
                <a:cubicBezTo>
                  <a:pt x="12790" y="0"/>
                  <a:pt x="14481" y="451"/>
                  <a:pt x="16202" y="1445"/>
                </a:cubicBezTo>
                <a:cubicBezTo>
                  <a:pt x="17923" y="2440"/>
                  <a:pt x="19158" y="3677"/>
                  <a:pt x="20152" y="5401"/>
                </a:cubicBezTo>
                <a:cubicBezTo>
                  <a:pt x="21147" y="7123"/>
                  <a:pt x="21600" y="8814"/>
                  <a:pt x="21600" y="10800"/>
                </a:cubicBezTo>
              </a:path>
            </a:pathLst>
          </a:custGeom>
          <a:solidFill>
            <a:srgbClr val="355C7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>
            <a:off x="6352817" y="2561344"/>
            <a:ext cx="3673529" cy="3673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6"/>
                  <a:pt x="21147" y="14477"/>
                  <a:pt x="20152" y="16199"/>
                </a:cubicBezTo>
                <a:cubicBezTo>
                  <a:pt x="19158" y="17923"/>
                  <a:pt x="17923" y="19158"/>
                  <a:pt x="16199" y="20152"/>
                </a:cubicBezTo>
                <a:cubicBezTo>
                  <a:pt x="14478" y="21146"/>
                  <a:pt x="12787" y="21600"/>
                  <a:pt x="10799" y="21600"/>
                </a:cubicBezTo>
                <a:cubicBezTo>
                  <a:pt x="8810" y="21600"/>
                  <a:pt x="7119" y="21146"/>
                  <a:pt x="5398" y="20152"/>
                </a:cubicBezTo>
                <a:cubicBezTo>
                  <a:pt x="3677" y="19158"/>
                  <a:pt x="2439" y="17923"/>
                  <a:pt x="1445" y="16199"/>
                </a:cubicBezTo>
                <a:cubicBezTo>
                  <a:pt x="453" y="14477"/>
                  <a:pt x="0" y="12786"/>
                  <a:pt x="0" y="10800"/>
                </a:cubicBezTo>
                <a:cubicBezTo>
                  <a:pt x="0" y="8811"/>
                  <a:pt x="453" y="7123"/>
                  <a:pt x="1445" y="5401"/>
                </a:cubicBezTo>
                <a:cubicBezTo>
                  <a:pt x="2439" y="3677"/>
                  <a:pt x="3677" y="2440"/>
                  <a:pt x="5398" y="1445"/>
                </a:cubicBezTo>
                <a:cubicBezTo>
                  <a:pt x="7119" y="451"/>
                  <a:pt x="8810" y="0"/>
                  <a:pt x="10799" y="0"/>
                </a:cubicBezTo>
                <a:cubicBezTo>
                  <a:pt x="12787" y="0"/>
                  <a:pt x="14478" y="451"/>
                  <a:pt x="16199" y="1445"/>
                </a:cubicBezTo>
                <a:cubicBezTo>
                  <a:pt x="17923" y="2440"/>
                  <a:pt x="19158" y="3677"/>
                  <a:pt x="20152" y="5401"/>
                </a:cubicBezTo>
                <a:cubicBezTo>
                  <a:pt x="21147" y="7123"/>
                  <a:pt x="21600" y="8814"/>
                  <a:pt x="21600" y="10800"/>
                </a:cubicBezTo>
              </a:path>
            </a:pathLst>
          </a:custGeom>
          <a:solidFill>
            <a:srgbClr val="F67A83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>
            <a:off x="1697670" y="3760053"/>
            <a:ext cx="14311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MARKETING</a:t>
            </a:r>
          </a:p>
        </p:txBody>
      </p:sp>
      <p:sp>
        <p:nvSpPr>
          <p:cNvPr id="1316" name="Shape 1316"/>
          <p:cNvSpPr/>
          <p:nvPr/>
        </p:nvSpPr>
        <p:spPr>
          <a:xfrm>
            <a:off x="10132356" y="3733415"/>
            <a:ext cx="171752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F67A8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SOCIAL MEDIA</a:t>
            </a:r>
          </a:p>
        </p:txBody>
      </p:sp>
      <p:sp>
        <p:nvSpPr>
          <p:cNvPr id="1317" name="Shape 1317"/>
          <p:cNvSpPr/>
          <p:nvPr/>
        </p:nvSpPr>
        <p:spPr>
          <a:xfrm>
            <a:off x="6157904" y="7038575"/>
            <a:ext cx="1248595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C653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BLOGGING</a:t>
            </a:r>
          </a:p>
        </p:txBody>
      </p:sp>
      <p:sp>
        <p:nvSpPr>
          <p:cNvPr id="1318" name="Shape 1318"/>
          <p:cNvSpPr/>
          <p:nvPr/>
        </p:nvSpPr>
        <p:spPr>
          <a:xfrm>
            <a:off x="6768779" y="4005942"/>
            <a:ext cx="2050" cy="2368733"/>
          </a:xfrm>
          <a:prstGeom prst="line">
            <a:avLst/>
          </a:prstGeom>
          <a:ln w="381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19" name="Shape 1319"/>
          <p:cNvSpPr/>
          <p:nvPr/>
        </p:nvSpPr>
        <p:spPr>
          <a:xfrm>
            <a:off x="10746035" y="3113844"/>
            <a:ext cx="476971" cy="444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7" extrusionOk="0">
                <a:moveTo>
                  <a:pt x="1851" y="5326"/>
                </a:moveTo>
                <a:cubicBezTo>
                  <a:pt x="1851" y="6134"/>
                  <a:pt x="2503" y="6830"/>
                  <a:pt x="3260" y="6830"/>
                </a:cubicBezTo>
                <a:cubicBezTo>
                  <a:pt x="4038" y="6830"/>
                  <a:pt x="4690" y="6134"/>
                  <a:pt x="4690" y="5326"/>
                </a:cubicBezTo>
                <a:cubicBezTo>
                  <a:pt x="4690" y="4495"/>
                  <a:pt x="4038" y="3799"/>
                  <a:pt x="3260" y="3799"/>
                </a:cubicBezTo>
                <a:cubicBezTo>
                  <a:pt x="2503" y="3799"/>
                  <a:pt x="1851" y="4428"/>
                  <a:pt x="1851" y="5326"/>
                </a:cubicBezTo>
                <a:close/>
                <a:moveTo>
                  <a:pt x="5574" y="5326"/>
                </a:moveTo>
                <a:cubicBezTo>
                  <a:pt x="5574" y="6134"/>
                  <a:pt x="6226" y="6830"/>
                  <a:pt x="7004" y="6830"/>
                </a:cubicBezTo>
                <a:cubicBezTo>
                  <a:pt x="7782" y="6830"/>
                  <a:pt x="8434" y="6134"/>
                  <a:pt x="8434" y="5326"/>
                </a:cubicBezTo>
                <a:cubicBezTo>
                  <a:pt x="8434" y="4495"/>
                  <a:pt x="7782" y="3799"/>
                  <a:pt x="7004" y="3799"/>
                </a:cubicBezTo>
                <a:cubicBezTo>
                  <a:pt x="6226" y="3799"/>
                  <a:pt x="5574" y="4495"/>
                  <a:pt x="5574" y="5326"/>
                </a:cubicBezTo>
                <a:close/>
                <a:moveTo>
                  <a:pt x="3681" y="1509"/>
                </a:moveTo>
                <a:cubicBezTo>
                  <a:pt x="3681" y="2339"/>
                  <a:pt x="4354" y="3036"/>
                  <a:pt x="5111" y="3036"/>
                </a:cubicBezTo>
                <a:cubicBezTo>
                  <a:pt x="5889" y="3036"/>
                  <a:pt x="6520" y="2317"/>
                  <a:pt x="6520" y="1509"/>
                </a:cubicBezTo>
                <a:cubicBezTo>
                  <a:pt x="6520" y="678"/>
                  <a:pt x="5889" y="4"/>
                  <a:pt x="5111" y="4"/>
                </a:cubicBezTo>
                <a:cubicBezTo>
                  <a:pt x="4354" y="4"/>
                  <a:pt x="3681" y="633"/>
                  <a:pt x="3681" y="1509"/>
                </a:cubicBezTo>
                <a:close/>
                <a:moveTo>
                  <a:pt x="7530" y="1509"/>
                </a:moveTo>
                <a:cubicBezTo>
                  <a:pt x="7530" y="2339"/>
                  <a:pt x="8181" y="3036"/>
                  <a:pt x="8960" y="3036"/>
                </a:cubicBezTo>
                <a:cubicBezTo>
                  <a:pt x="9738" y="3036"/>
                  <a:pt x="10390" y="2317"/>
                  <a:pt x="10390" y="1509"/>
                </a:cubicBezTo>
                <a:cubicBezTo>
                  <a:pt x="10390" y="678"/>
                  <a:pt x="9738" y="4"/>
                  <a:pt x="8960" y="4"/>
                </a:cubicBezTo>
                <a:cubicBezTo>
                  <a:pt x="8181" y="-63"/>
                  <a:pt x="7530" y="633"/>
                  <a:pt x="7530" y="1509"/>
                </a:cubicBezTo>
                <a:close/>
                <a:moveTo>
                  <a:pt x="11210" y="1509"/>
                </a:moveTo>
                <a:cubicBezTo>
                  <a:pt x="11210" y="2339"/>
                  <a:pt x="11862" y="3036"/>
                  <a:pt x="12640" y="3036"/>
                </a:cubicBezTo>
                <a:cubicBezTo>
                  <a:pt x="13419" y="3036"/>
                  <a:pt x="14070" y="2317"/>
                  <a:pt x="14070" y="1509"/>
                </a:cubicBezTo>
                <a:cubicBezTo>
                  <a:pt x="14070" y="678"/>
                  <a:pt x="13419" y="4"/>
                  <a:pt x="12640" y="4"/>
                </a:cubicBezTo>
                <a:cubicBezTo>
                  <a:pt x="11862" y="4"/>
                  <a:pt x="11210" y="633"/>
                  <a:pt x="11210" y="1509"/>
                </a:cubicBezTo>
                <a:close/>
                <a:moveTo>
                  <a:pt x="14891" y="1509"/>
                </a:moveTo>
                <a:cubicBezTo>
                  <a:pt x="14891" y="2339"/>
                  <a:pt x="15543" y="3036"/>
                  <a:pt x="16321" y="3036"/>
                </a:cubicBezTo>
                <a:cubicBezTo>
                  <a:pt x="17099" y="3036"/>
                  <a:pt x="17751" y="2317"/>
                  <a:pt x="17751" y="1509"/>
                </a:cubicBezTo>
                <a:cubicBezTo>
                  <a:pt x="17751" y="678"/>
                  <a:pt x="17099" y="4"/>
                  <a:pt x="16321" y="4"/>
                </a:cubicBezTo>
                <a:cubicBezTo>
                  <a:pt x="15543" y="-63"/>
                  <a:pt x="14891" y="633"/>
                  <a:pt x="14891" y="1509"/>
                </a:cubicBezTo>
                <a:close/>
                <a:moveTo>
                  <a:pt x="13124" y="5326"/>
                </a:moveTo>
                <a:cubicBezTo>
                  <a:pt x="13124" y="6134"/>
                  <a:pt x="13776" y="6830"/>
                  <a:pt x="14533" y="6830"/>
                </a:cubicBezTo>
                <a:cubicBezTo>
                  <a:pt x="15311" y="6830"/>
                  <a:pt x="15963" y="6134"/>
                  <a:pt x="15963" y="5326"/>
                </a:cubicBezTo>
                <a:cubicBezTo>
                  <a:pt x="15963" y="4495"/>
                  <a:pt x="15311" y="3799"/>
                  <a:pt x="14533" y="3799"/>
                </a:cubicBezTo>
                <a:cubicBezTo>
                  <a:pt x="13776" y="3799"/>
                  <a:pt x="13124" y="4495"/>
                  <a:pt x="13124" y="5326"/>
                </a:cubicBezTo>
                <a:close/>
                <a:moveTo>
                  <a:pt x="9191" y="5326"/>
                </a:moveTo>
                <a:cubicBezTo>
                  <a:pt x="9191" y="6134"/>
                  <a:pt x="9843" y="6830"/>
                  <a:pt x="10621" y="6830"/>
                </a:cubicBezTo>
                <a:cubicBezTo>
                  <a:pt x="11399" y="6830"/>
                  <a:pt x="12051" y="6134"/>
                  <a:pt x="12051" y="5326"/>
                </a:cubicBezTo>
                <a:cubicBezTo>
                  <a:pt x="12051" y="4495"/>
                  <a:pt x="11399" y="3799"/>
                  <a:pt x="10621" y="3799"/>
                </a:cubicBezTo>
                <a:cubicBezTo>
                  <a:pt x="9843" y="3799"/>
                  <a:pt x="9191" y="4495"/>
                  <a:pt x="9191" y="5326"/>
                </a:cubicBezTo>
                <a:close/>
                <a:moveTo>
                  <a:pt x="16910" y="5326"/>
                </a:moveTo>
                <a:cubicBezTo>
                  <a:pt x="16910" y="6134"/>
                  <a:pt x="17562" y="6830"/>
                  <a:pt x="18340" y="6830"/>
                </a:cubicBezTo>
                <a:cubicBezTo>
                  <a:pt x="19118" y="6830"/>
                  <a:pt x="19770" y="6134"/>
                  <a:pt x="19770" y="5326"/>
                </a:cubicBezTo>
                <a:cubicBezTo>
                  <a:pt x="19770" y="4495"/>
                  <a:pt x="19118" y="3799"/>
                  <a:pt x="18340" y="3799"/>
                </a:cubicBezTo>
                <a:cubicBezTo>
                  <a:pt x="17562" y="3799"/>
                  <a:pt x="16910" y="4495"/>
                  <a:pt x="16910" y="5326"/>
                </a:cubicBezTo>
                <a:close/>
                <a:moveTo>
                  <a:pt x="6478" y="9120"/>
                </a:moveTo>
                <a:lnTo>
                  <a:pt x="6478" y="14060"/>
                </a:lnTo>
                <a:cubicBezTo>
                  <a:pt x="6478" y="14958"/>
                  <a:pt x="5342" y="14958"/>
                  <a:pt x="5342" y="14060"/>
                </a:cubicBezTo>
                <a:lnTo>
                  <a:pt x="5342" y="9367"/>
                </a:lnTo>
                <a:cubicBezTo>
                  <a:pt x="5342" y="9300"/>
                  <a:pt x="5279" y="9188"/>
                  <a:pt x="5174" y="9188"/>
                </a:cubicBezTo>
                <a:cubicBezTo>
                  <a:pt x="5111" y="9188"/>
                  <a:pt x="4985" y="9255"/>
                  <a:pt x="4985" y="9367"/>
                </a:cubicBezTo>
                <a:lnTo>
                  <a:pt x="4985" y="20661"/>
                </a:lnTo>
                <a:cubicBezTo>
                  <a:pt x="4985" y="21088"/>
                  <a:pt x="4627" y="21470"/>
                  <a:pt x="4206" y="21470"/>
                </a:cubicBezTo>
                <a:cubicBezTo>
                  <a:pt x="3807" y="21470"/>
                  <a:pt x="3449" y="21088"/>
                  <a:pt x="3449" y="20661"/>
                </a:cubicBezTo>
                <a:lnTo>
                  <a:pt x="3449" y="15070"/>
                </a:lnTo>
                <a:cubicBezTo>
                  <a:pt x="3449" y="15003"/>
                  <a:pt x="3386" y="14891"/>
                  <a:pt x="3260" y="14891"/>
                </a:cubicBezTo>
                <a:lnTo>
                  <a:pt x="3197" y="14891"/>
                </a:lnTo>
                <a:cubicBezTo>
                  <a:pt x="3155" y="14891"/>
                  <a:pt x="3029" y="14958"/>
                  <a:pt x="3029" y="15070"/>
                </a:cubicBezTo>
                <a:lnTo>
                  <a:pt x="3029" y="20706"/>
                </a:lnTo>
                <a:cubicBezTo>
                  <a:pt x="3029" y="21155"/>
                  <a:pt x="2671" y="21537"/>
                  <a:pt x="2250" y="21537"/>
                </a:cubicBezTo>
                <a:cubicBezTo>
                  <a:pt x="1851" y="21537"/>
                  <a:pt x="1493" y="21155"/>
                  <a:pt x="1493" y="20706"/>
                </a:cubicBezTo>
                <a:lnTo>
                  <a:pt x="1493" y="9435"/>
                </a:lnTo>
                <a:cubicBezTo>
                  <a:pt x="1493" y="9300"/>
                  <a:pt x="1430" y="9255"/>
                  <a:pt x="1304" y="9255"/>
                </a:cubicBezTo>
                <a:cubicBezTo>
                  <a:pt x="1241" y="9255"/>
                  <a:pt x="1136" y="9300"/>
                  <a:pt x="1136" y="9435"/>
                </a:cubicBezTo>
                <a:lnTo>
                  <a:pt x="1136" y="14060"/>
                </a:lnTo>
                <a:cubicBezTo>
                  <a:pt x="1136" y="14958"/>
                  <a:pt x="0" y="14958"/>
                  <a:pt x="0" y="14060"/>
                </a:cubicBezTo>
                <a:lnTo>
                  <a:pt x="0" y="9120"/>
                </a:lnTo>
                <a:cubicBezTo>
                  <a:pt x="0" y="8043"/>
                  <a:pt x="652" y="7144"/>
                  <a:pt x="1598" y="7144"/>
                </a:cubicBezTo>
                <a:lnTo>
                  <a:pt x="4816" y="7144"/>
                </a:lnTo>
                <a:cubicBezTo>
                  <a:pt x="5868" y="7144"/>
                  <a:pt x="6478" y="7975"/>
                  <a:pt x="6478" y="9120"/>
                </a:cubicBezTo>
                <a:close/>
                <a:moveTo>
                  <a:pt x="13839" y="9120"/>
                </a:moveTo>
                <a:lnTo>
                  <a:pt x="13839" y="14060"/>
                </a:lnTo>
                <a:cubicBezTo>
                  <a:pt x="13839" y="14958"/>
                  <a:pt x="12703" y="14958"/>
                  <a:pt x="12703" y="14060"/>
                </a:cubicBezTo>
                <a:lnTo>
                  <a:pt x="12703" y="9367"/>
                </a:lnTo>
                <a:cubicBezTo>
                  <a:pt x="12703" y="9300"/>
                  <a:pt x="12640" y="9188"/>
                  <a:pt x="12514" y="9188"/>
                </a:cubicBezTo>
                <a:cubicBezTo>
                  <a:pt x="12472" y="9188"/>
                  <a:pt x="12346" y="9255"/>
                  <a:pt x="12346" y="9367"/>
                </a:cubicBezTo>
                <a:lnTo>
                  <a:pt x="12346" y="20661"/>
                </a:lnTo>
                <a:cubicBezTo>
                  <a:pt x="12346" y="21088"/>
                  <a:pt x="11988" y="21470"/>
                  <a:pt x="11568" y="21470"/>
                </a:cubicBezTo>
                <a:cubicBezTo>
                  <a:pt x="11168" y="21470"/>
                  <a:pt x="10811" y="21088"/>
                  <a:pt x="10811" y="20661"/>
                </a:cubicBezTo>
                <a:lnTo>
                  <a:pt x="10811" y="15070"/>
                </a:lnTo>
                <a:cubicBezTo>
                  <a:pt x="10811" y="15003"/>
                  <a:pt x="10747" y="14891"/>
                  <a:pt x="10621" y="14891"/>
                </a:cubicBezTo>
                <a:lnTo>
                  <a:pt x="10558" y="14891"/>
                </a:lnTo>
                <a:cubicBezTo>
                  <a:pt x="10516" y="14891"/>
                  <a:pt x="10390" y="14958"/>
                  <a:pt x="10390" y="15070"/>
                </a:cubicBezTo>
                <a:lnTo>
                  <a:pt x="10390" y="20706"/>
                </a:lnTo>
                <a:cubicBezTo>
                  <a:pt x="10390" y="21155"/>
                  <a:pt x="10032" y="21537"/>
                  <a:pt x="9612" y="21537"/>
                </a:cubicBezTo>
                <a:cubicBezTo>
                  <a:pt x="9191" y="21537"/>
                  <a:pt x="8855" y="21155"/>
                  <a:pt x="8855" y="20706"/>
                </a:cubicBezTo>
                <a:lnTo>
                  <a:pt x="8855" y="9435"/>
                </a:lnTo>
                <a:cubicBezTo>
                  <a:pt x="8855" y="9300"/>
                  <a:pt x="8791" y="9255"/>
                  <a:pt x="8665" y="9255"/>
                </a:cubicBezTo>
                <a:cubicBezTo>
                  <a:pt x="8602" y="9255"/>
                  <a:pt x="8497" y="9300"/>
                  <a:pt x="8497" y="9435"/>
                </a:cubicBezTo>
                <a:lnTo>
                  <a:pt x="8497" y="14060"/>
                </a:lnTo>
                <a:cubicBezTo>
                  <a:pt x="8497" y="14958"/>
                  <a:pt x="7361" y="14958"/>
                  <a:pt x="7361" y="14060"/>
                </a:cubicBezTo>
                <a:lnTo>
                  <a:pt x="7361" y="9120"/>
                </a:lnTo>
                <a:cubicBezTo>
                  <a:pt x="7361" y="8043"/>
                  <a:pt x="8013" y="7144"/>
                  <a:pt x="8960" y="7144"/>
                </a:cubicBezTo>
                <a:lnTo>
                  <a:pt x="12178" y="7144"/>
                </a:lnTo>
                <a:cubicBezTo>
                  <a:pt x="13292" y="7144"/>
                  <a:pt x="13881" y="7975"/>
                  <a:pt x="13839" y="9120"/>
                </a:cubicBezTo>
                <a:close/>
                <a:moveTo>
                  <a:pt x="21600" y="9120"/>
                </a:moveTo>
                <a:lnTo>
                  <a:pt x="21600" y="14060"/>
                </a:lnTo>
                <a:cubicBezTo>
                  <a:pt x="21600" y="14958"/>
                  <a:pt x="20485" y="14958"/>
                  <a:pt x="20485" y="14060"/>
                </a:cubicBezTo>
                <a:lnTo>
                  <a:pt x="20485" y="9367"/>
                </a:lnTo>
                <a:cubicBezTo>
                  <a:pt x="20485" y="9300"/>
                  <a:pt x="20422" y="9188"/>
                  <a:pt x="20296" y="9188"/>
                </a:cubicBezTo>
                <a:cubicBezTo>
                  <a:pt x="20233" y="9188"/>
                  <a:pt x="20128" y="9255"/>
                  <a:pt x="20128" y="9367"/>
                </a:cubicBezTo>
                <a:lnTo>
                  <a:pt x="20128" y="20661"/>
                </a:lnTo>
                <a:cubicBezTo>
                  <a:pt x="20128" y="21088"/>
                  <a:pt x="19770" y="21470"/>
                  <a:pt x="19350" y="21470"/>
                </a:cubicBezTo>
                <a:cubicBezTo>
                  <a:pt x="18929" y="21470"/>
                  <a:pt x="18571" y="21088"/>
                  <a:pt x="18571" y="20661"/>
                </a:cubicBezTo>
                <a:lnTo>
                  <a:pt x="18571" y="15070"/>
                </a:lnTo>
                <a:cubicBezTo>
                  <a:pt x="18571" y="15003"/>
                  <a:pt x="18529" y="14891"/>
                  <a:pt x="18403" y="14891"/>
                </a:cubicBezTo>
                <a:lnTo>
                  <a:pt x="18340" y="14891"/>
                </a:lnTo>
                <a:cubicBezTo>
                  <a:pt x="18277" y="14891"/>
                  <a:pt x="18172" y="14958"/>
                  <a:pt x="18172" y="15070"/>
                </a:cubicBezTo>
                <a:lnTo>
                  <a:pt x="18172" y="20706"/>
                </a:lnTo>
                <a:cubicBezTo>
                  <a:pt x="18172" y="21155"/>
                  <a:pt x="17814" y="21537"/>
                  <a:pt x="17394" y="21537"/>
                </a:cubicBezTo>
                <a:cubicBezTo>
                  <a:pt x="16973" y="21537"/>
                  <a:pt x="16615" y="21155"/>
                  <a:pt x="16615" y="20706"/>
                </a:cubicBezTo>
                <a:lnTo>
                  <a:pt x="16615" y="9435"/>
                </a:lnTo>
                <a:cubicBezTo>
                  <a:pt x="16615" y="9300"/>
                  <a:pt x="16552" y="9255"/>
                  <a:pt x="16447" y="9255"/>
                </a:cubicBezTo>
                <a:cubicBezTo>
                  <a:pt x="16384" y="9255"/>
                  <a:pt x="16258" y="9300"/>
                  <a:pt x="16258" y="9435"/>
                </a:cubicBezTo>
                <a:lnTo>
                  <a:pt x="16258" y="14060"/>
                </a:lnTo>
                <a:cubicBezTo>
                  <a:pt x="16258" y="14958"/>
                  <a:pt x="15143" y="14958"/>
                  <a:pt x="15143" y="14060"/>
                </a:cubicBezTo>
                <a:lnTo>
                  <a:pt x="15143" y="9120"/>
                </a:lnTo>
                <a:cubicBezTo>
                  <a:pt x="15143" y="8043"/>
                  <a:pt x="15795" y="7144"/>
                  <a:pt x="16742" y="7144"/>
                </a:cubicBezTo>
                <a:lnTo>
                  <a:pt x="19938" y="7144"/>
                </a:lnTo>
                <a:cubicBezTo>
                  <a:pt x="21011" y="7144"/>
                  <a:pt x="21600" y="7975"/>
                  <a:pt x="21600" y="912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2207537" y="3135085"/>
            <a:ext cx="423696" cy="47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56" y="3343"/>
                </a:moveTo>
                <a:lnTo>
                  <a:pt x="12265" y="3343"/>
                </a:lnTo>
                <a:lnTo>
                  <a:pt x="12265" y="8293"/>
                </a:lnTo>
                <a:lnTo>
                  <a:pt x="4656" y="8293"/>
                </a:lnTo>
                <a:lnTo>
                  <a:pt x="4656" y="3343"/>
                </a:lnTo>
                <a:close/>
                <a:moveTo>
                  <a:pt x="5341" y="7045"/>
                </a:moveTo>
                <a:lnTo>
                  <a:pt x="7066" y="4760"/>
                </a:lnTo>
                <a:lnTo>
                  <a:pt x="8413" y="6854"/>
                </a:lnTo>
                <a:lnTo>
                  <a:pt x="9524" y="6029"/>
                </a:lnTo>
                <a:lnTo>
                  <a:pt x="11533" y="7574"/>
                </a:lnTo>
                <a:lnTo>
                  <a:pt x="11533" y="3871"/>
                </a:lnTo>
                <a:lnTo>
                  <a:pt x="5341" y="3871"/>
                </a:lnTo>
                <a:lnTo>
                  <a:pt x="5341" y="7045"/>
                </a:lnTo>
                <a:close/>
                <a:moveTo>
                  <a:pt x="10540" y="5479"/>
                </a:moveTo>
                <a:cubicBezTo>
                  <a:pt x="10871" y="5479"/>
                  <a:pt x="11131" y="5247"/>
                  <a:pt x="11131" y="4950"/>
                </a:cubicBezTo>
                <a:cubicBezTo>
                  <a:pt x="11131" y="4654"/>
                  <a:pt x="10871" y="4422"/>
                  <a:pt x="10540" y="4422"/>
                </a:cubicBezTo>
                <a:cubicBezTo>
                  <a:pt x="10209" y="4422"/>
                  <a:pt x="9926" y="4654"/>
                  <a:pt x="9926" y="4950"/>
                </a:cubicBezTo>
                <a:cubicBezTo>
                  <a:pt x="9878" y="5247"/>
                  <a:pt x="10209" y="5479"/>
                  <a:pt x="10540" y="5479"/>
                </a:cubicBezTo>
                <a:close/>
                <a:moveTo>
                  <a:pt x="21600" y="13730"/>
                </a:moveTo>
                <a:cubicBezTo>
                  <a:pt x="21600" y="14153"/>
                  <a:pt x="21269" y="14449"/>
                  <a:pt x="20796" y="14449"/>
                </a:cubicBezTo>
                <a:lnTo>
                  <a:pt x="19473" y="14449"/>
                </a:lnTo>
                <a:lnTo>
                  <a:pt x="19473" y="16586"/>
                </a:lnTo>
                <a:cubicBezTo>
                  <a:pt x="19473" y="18511"/>
                  <a:pt x="17748" y="20056"/>
                  <a:pt x="15597" y="20056"/>
                </a:cubicBezTo>
                <a:lnTo>
                  <a:pt x="14061" y="20056"/>
                </a:lnTo>
                <a:lnTo>
                  <a:pt x="14061" y="21600"/>
                </a:lnTo>
                <a:lnTo>
                  <a:pt x="3734" y="21600"/>
                </a:lnTo>
                <a:lnTo>
                  <a:pt x="3734" y="15634"/>
                </a:lnTo>
                <a:cubicBezTo>
                  <a:pt x="1465" y="14026"/>
                  <a:pt x="0" y="11572"/>
                  <a:pt x="0" y="8780"/>
                </a:cubicBezTo>
                <a:cubicBezTo>
                  <a:pt x="0" y="3935"/>
                  <a:pt x="4396" y="0"/>
                  <a:pt x="9737" y="0"/>
                </a:cubicBezTo>
                <a:cubicBezTo>
                  <a:pt x="14132" y="0"/>
                  <a:pt x="18268" y="2983"/>
                  <a:pt x="19071" y="6262"/>
                </a:cubicBezTo>
                <a:cubicBezTo>
                  <a:pt x="19284" y="6981"/>
                  <a:pt x="19473" y="8885"/>
                  <a:pt x="19473" y="8885"/>
                </a:cubicBezTo>
                <a:lnTo>
                  <a:pt x="21482" y="13497"/>
                </a:lnTo>
                <a:cubicBezTo>
                  <a:pt x="21600" y="13540"/>
                  <a:pt x="21600" y="13603"/>
                  <a:pt x="21600" y="13730"/>
                </a:cubicBezTo>
                <a:close/>
                <a:moveTo>
                  <a:pt x="15810" y="3448"/>
                </a:moveTo>
                <a:cubicBezTo>
                  <a:pt x="14274" y="1967"/>
                  <a:pt x="12076" y="1079"/>
                  <a:pt x="9666" y="1079"/>
                </a:cubicBezTo>
                <a:cubicBezTo>
                  <a:pt x="5010" y="1079"/>
                  <a:pt x="1205" y="4464"/>
                  <a:pt x="1205" y="8653"/>
                </a:cubicBezTo>
                <a:cubicBezTo>
                  <a:pt x="1205" y="10557"/>
                  <a:pt x="2009" y="12355"/>
                  <a:pt x="3332" y="13667"/>
                </a:cubicBezTo>
                <a:cubicBezTo>
                  <a:pt x="3332" y="13667"/>
                  <a:pt x="2930" y="9668"/>
                  <a:pt x="8271" y="9668"/>
                </a:cubicBezTo>
                <a:cubicBezTo>
                  <a:pt x="15928" y="9478"/>
                  <a:pt x="15810" y="3448"/>
                  <a:pt x="15810" y="3448"/>
                </a:cubicBezTo>
                <a:close/>
                <a:moveTo>
                  <a:pt x="18197" y="9605"/>
                </a:moveTo>
                <a:cubicBezTo>
                  <a:pt x="18197" y="9076"/>
                  <a:pt x="17748" y="8653"/>
                  <a:pt x="17133" y="8653"/>
                </a:cubicBezTo>
                <a:cubicBezTo>
                  <a:pt x="16543" y="8653"/>
                  <a:pt x="16070" y="9076"/>
                  <a:pt x="16070" y="9605"/>
                </a:cubicBezTo>
                <a:cubicBezTo>
                  <a:pt x="16070" y="10134"/>
                  <a:pt x="16543" y="10557"/>
                  <a:pt x="17133" y="10557"/>
                </a:cubicBezTo>
                <a:cubicBezTo>
                  <a:pt x="17748" y="10620"/>
                  <a:pt x="18197" y="10134"/>
                  <a:pt x="18197" y="960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6496252" y="6497249"/>
            <a:ext cx="491968" cy="424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009" extrusionOk="0">
                <a:moveTo>
                  <a:pt x="8897" y="2083"/>
                </a:moveTo>
                <a:cubicBezTo>
                  <a:pt x="9935" y="54"/>
                  <a:pt x="12235" y="-591"/>
                  <a:pt x="14006" y="585"/>
                </a:cubicBezTo>
                <a:cubicBezTo>
                  <a:pt x="15778" y="1760"/>
                  <a:pt x="16368" y="4342"/>
                  <a:pt x="15330" y="6371"/>
                </a:cubicBezTo>
                <a:cubicBezTo>
                  <a:pt x="14291" y="8376"/>
                  <a:pt x="11991" y="9045"/>
                  <a:pt x="10220" y="7869"/>
                </a:cubicBezTo>
                <a:cubicBezTo>
                  <a:pt x="8428" y="6624"/>
                  <a:pt x="7858" y="4089"/>
                  <a:pt x="8897" y="2083"/>
                </a:cubicBezTo>
                <a:close/>
                <a:moveTo>
                  <a:pt x="21295" y="19902"/>
                </a:moveTo>
                <a:lnTo>
                  <a:pt x="21193" y="19972"/>
                </a:lnTo>
                <a:cubicBezTo>
                  <a:pt x="20949" y="20087"/>
                  <a:pt x="20664" y="20041"/>
                  <a:pt x="20562" y="19764"/>
                </a:cubicBezTo>
                <a:lnTo>
                  <a:pt x="19238" y="17159"/>
                </a:lnTo>
                <a:cubicBezTo>
                  <a:pt x="19177" y="17159"/>
                  <a:pt x="19116" y="17228"/>
                  <a:pt x="19116" y="17298"/>
                </a:cubicBezTo>
                <a:lnTo>
                  <a:pt x="14638" y="20686"/>
                </a:lnTo>
                <a:cubicBezTo>
                  <a:pt x="14352" y="20940"/>
                  <a:pt x="14006" y="21009"/>
                  <a:pt x="13660" y="21009"/>
                </a:cubicBezTo>
                <a:cubicBezTo>
                  <a:pt x="13151" y="21009"/>
                  <a:pt x="12622" y="20755"/>
                  <a:pt x="12276" y="20225"/>
                </a:cubicBezTo>
                <a:lnTo>
                  <a:pt x="7390" y="11903"/>
                </a:lnTo>
                <a:cubicBezTo>
                  <a:pt x="7288" y="11765"/>
                  <a:pt x="7105" y="11696"/>
                  <a:pt x="6942" y="11765"/>
                </a:cubicBezTo>
                <a:cubicBezTo>
                  <a:pt x="6820" y="11903"/>
                  <a:pt x="6759" y="12088"/>
                  <a:pt x="6820" y="12295"/>
                </a:cubicBezTo>
                <a:lnTo>
                  <a:pt x="10098" y="17874"/>
                </a:lnTo>
                <a:lnTo>
                  <a:pt x="9874" y="21009"/>
                </a:lnTo>
                <a:lnTo>
                  <a:pt x="0" y="21009"/>
                </a:lnTo>
                <a:cubicBezTo>
                  <a:pt x="407" y="16375"/>
                  <a:pt x="2300" y="8515"/>
                  <a:pt x="6026" y="7224"/>
                </a:cubicBezTo>
                <a:cubicBezTo>
                  <a:pt x="7634" y="6694"/>
                  <a:pt x="9243" y="7731"/>
                  <a:pt x="9752" y="8768"/>
                </a:cubicBezTo>
                <a:lnTo>
                  <a:pt x="14129" y="16191"/>
                </a:lnTo>
                <a:lnTo>
                  <a:pt x="17162" y="13909"/>
                </a:lnTo>
                <a:cubicBezTo>
                  <a:pt x="17284" y="13840"/>
                  <a:pt x="17406" y="13794"/>
                  <a:pt x="17508" y="13724"/>
                </a:cubicBezTo>
                <a:lnTo>
                  <a:pt x="16714" y="12157"/>
                </a:lnTo>
                <a:cubicBezTo>
                  <a:pt x="16592" y="11903"/>
                  <a:pt x="16653" y="11581"/>
                  <a:pt x="16877" y="11442"/>
                </a:cubicBezTo>
                <a:lnTo>
                  <a:pt x="16999" y="11373"/>
                </a:lnTo>
                <a:cubicBezTo>
                  <a:pt x="17223" y="11258"/>
                  <a:pt x="17508" y="11304"/>
                  <a:pt x="17630" y="11581"/>
                </a:cubicBezTo>
                <a:lnTo>
                  <a:pt x="18709" y="13724"/>
                </a:lnTo>
                <a:cubicBezTo>
                  <a:pt x="19055" y="13840"/>
                  <a:pt x="19340" y="14116"/>
                  <a:pt x="19585" y="14508"/>
                </a:cubicBezTo>
                <a:cubicBezTo>
                  <a:pt x="19870" y="14946"/>
                  <a:pt x="19931" y="15476"/>
                  <a:pt x="19870" y="15937"/>
                </a:cubicBezTo>
                <a:lnTo>
                  <a:pt x="21478" y="19119"/>
                </a:lnTo>
                <a:cubicBezTo>
                  <a:pt x="21600" y="19441"/>
                  <a:pt x="21539" y="19764"/>
                  <a:pt x="21295" y="1990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2" name="Shape 1322"/>
          <p:cNvSpPr/>
          <p:nvPr/>
        </p:nvSpPr>
        <p:spPr>
          <a:xfrm>
            <a:off x="4267943" y="463973"/>
            <a:ext cx="4891958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FACTORS INTERACT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/>
          <p:nvPr/>
        </p:nvSpPr>
        <p:spPr>
          <a:xfrm>
            <a:off x="10832096" y="4937290"/>
            <a:ext cx="476972" cy="444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6" y="5344"/>
                </a:moveTo>
                <a:cubicBezTo>
                  <a:pt x="1786" y="6155"/>
                  <a:pt x="2437" y="6854"/>
                  <a:pt x="3215" y="6854"/>
                </a:cubicBezTo>
                <a:lnTo>
                  <a:pt x="3236" y="6854"/>
                </a:lnTo>
                <a:cubicBezTo>
                  <a:pt x="3257" y="6854"/>
                  <a:pt x="3257" y="6854"/>
                  <a:pt x="3278" y="6854"/>
                </a:cubicBezTo>
                <a:cubicBezTo>
                  <a:pt x="4034" y="6854"/>
                  <a:pt x="4686" y="6155"/>
                  <a:pt x="4686" y="5344"/>
                </a:cubicBezTo>
                <a:cubicBezTo>
                  <a:pt x="4686" y="4509"/>
                  <a:pt x="4034" y="3810"/>
                  <a:pt x="3278" y="3810"/>
                </a:cubicBezTo>
                <a:cubicBezTo>
                  <a:pt x="3257" y="3810"/>
                  <a:pt x="3257" y="3810"/>
                  <a:pt x="3236" y="3810"/>
                </a:cubicBezTo>
                <a:lnTo>
                  <a:pt x="3215" y="3810"/>
                </a:lnTo>
                <a:cubicBezTo>
                  <a:pt x="2437" y="3810"/>
                  <a:pt x="1786" y="4509"/>
                  <a:pt x="1786" y="5344"/>
                </a:cubicBezTo>
                <a:close/>
                <a:moveTo>
                  <a:pt x="5589" y="5344"/>
                </a:moveTo>
                <a:cubicBezTo>
                  <a:pt x="5589" y="6155"/>
                  <a:pt x="6240" y="6854"/>
                  <a:pt x="6997" y="6854"/>
                </a:cubicBezTo>
                <a:cubicBezTo>
                  <a:pt x="7774" y="6854"/>
                  <a:pt x="8426" y="6155"/>
                  <a:pt x="8426" y="5344"/>
                </a:cubicBezTo>
                <a:cubicBezTo>
                  <a:pt x="8426" y="4509"/>
                  <a:pt x="7774" y="3810"/>
                  <a:pt x="6997" y="3810"/>
                </a:cubicBezTo>
                <a:cubicBezTo>
                  <a:pt x="6240" y="3810"/>
                  <a:pt x="5589" y="4509"/>
                  <a:pt x="5589" y="5344"/>
                </a:cubicBezTo>
                <a:close/>
                <a:moveTo>
                  <a:pt x="3635" y="1511"/>
                </a:moveTo>
                <a:cubicBezTo>
                  <a:pt x="3635" y="2345"/>
                  <a:pt x="4286" y="3044"/>
                  <a:pt x="5043" y="3044"/>
                </a:cubicBezTo>
                <a:cubicBezTo>
                  <a:pt x="5820" y="3044"/>
                  <a:pt x="6472" y="2345"/>
                  <a:pt x="6472" y="1511"/>
                </a:cubicBezTo>
                <a:cubicBezTo>
                  <a:pt x="6472" y="699"/>
                  <a:pt x="5820" y="0"/>
                  <a:pt x="5043" y="0"/>
                </a:cubicBezTo>
                <a:cubicBezTo>
                  <a:pt x="4286" y="0"/>
                  <a:pt x="3635" y="631"/>
                  <a:pt x="3635" y="1511"/>
                </a:cubicBezTo>
                <a:close/>
                <a:moveTo>
                  <a:pt x="7543" y="1511"/>
                </a:moveTo>
                <a:cubicBezTo>
                  <a:pt x="7543" y="2345"/>
                  <a:pt x="8216" y="3044"/>
                  <a:pt x="8972" y="3044"/>
                </a:cubicBezTo>
                <a:cubicBezTo>
                  <a:pt x="9749" y="3044"/>
                  <a:pt x="10380" y="2345"/>
                  <a:pt x="10380" y="1511"/>
                </a:cubicBezTo>
                <a:cubicBezTo>
                  <a:pt x="10380" y="699"/>
                  <a:pt x="9749" y="0"/>
                  <a:pt x="8972" y="0"/>
                </a:cubicBezTo>
                <a:cubicBezTo>
                  <a:pt x="8216" y="0"/>
                  <a:pt x="7543" y="631"/>
                  <a:pt x="7543" y="1511"/>
                </a:cubicBezTo>
                <a:close/>
                <a:moveTo>
                  <a:pt x="11220" y="1511"/>
                </a:moveTo>
                <a:cubicBezTo>
                  <a:pt x="11220" y="2345"/>
                  <a:pt x="11893" y="3044"/>
                  <a:pt x="12649" y="3044"/>
                </a:cubicBezTo>
                <a:cubicBezTo>
                  <a:pt x="13426" y="3044"/>
                  <a:pt x="14057" y="2345"/>
                  <a:pt x="14057" y="1511"/>
                </a:cubicBezTo>
                <a:cubicBezTo>
                  <a:pt x="14057" y="699"/>
                  <a:pt x="13405" y="0"/>
                  <a:pt x="12649" y="0"/>
                </a:cubicBezTo>
                <a:cubicBezTo>
                  <a:pt x="11872" y="0"/>
                  <a:pt x="11220" y="631"/>
                  <a:pt x="11220" y="1511"/>
                </a:cubicBezTo>
                <a:close/>
                <a:moveTo>
                  <a:pt x="14897" y="1511"/>
                </a:moveTo>
                <a:cubicBezTo>
                  <a:pt x="14897" y="2322"/>
                  <a:pt x="15570" y="3044"/>
                  <a:pt x="16326" y="3044"/>
                </a:cubicBezTo>
                <a:cubicBezTo>
                  <a:pt x="17104" y="3044"/>
                  <a:pt x="17734" y="2345"/>
                  <a:pt x="17734" y="1511"/>
                </a:cubicBezTo>
                <a:cubicBezTo>
                  <a:pt x="17734" y="699"/>
                  <a:pt x="17082" y="0"/>
                  <a:pt x="16326" y="0"/>
                </a:cubicBezTo>
                <a:cubicBezTo>
                  <a:pt x="15549" y="0"/>
                  <a:pt x="14897" y="676"/>
                  <a:pt x="14897" y="1511"/>
                </a:cubicBezTo>
                <a:close/>
                <a:moveTo>
                  <a:pt x="13111" y="5344"/>
                </a:moveTo>
                <a:cubicBezTo>
                  <a:pt x="13111" y="6155"/>
                  <a:pt x="13763" y="6854"/>
                  <a:pt x="14540" y="6854"/>
                </a:cubicBezTo>
                <a:cubicBezTo>
                  <a:pt x="15318" y="6854"/>
                  <a:pt x="15969" y="6155"/>
                  <a:pt x="15969" y="5344"/>
                </a:cubicBezTo>
                <a:cubicBezTo>
                  <a:pt x="15969" y="4509"/>
                  <a:pt x="15318" y="3810"/>
                  <a:pt x="14540" y="3810"/>
                </a:cubicBezTo>
                <a:cubicBezTo>
                  <a:pt x="13763" y="3810"/>
                  <a:pt x="13111" y="4509"/>
                  <a:pt x="13111" y="5344"/>
                </a:cubicBezTo>
                <a:close/>
                <a:moveTo>
                  <a:pt x="9203" y="5344"/>
                </a:moveTo>
                <a:cubicBezTo>
                  <a:pt x="9203" y="6155"/>
                  <a:pt x="9875" y="6854"/>
                  <a:pt x="10632" y="6854"/>
                </a:cubicBezTo>
                <a:cubicBezTo>
                  <a:pt x="11409" y="6854"/>
                  <a:pt x="12040" y="6155"/>
                  <a:pt x="12040" y="5344"/>
                </a:cubicBezTo>
                <a:cubicBezTo>
                  <a:pt x="12040" y="4509"/>
                  <a:pt x="11388" y="3810"/>
                  <a:pt x="10632" y="3810"/>
                </a:cubicBezTo>
                <a:cubicBezTo>
                  <a:pt x="9854" y="3810"/>
                  <a:pt x="9203" y="4509"/>
                  <a:pt x="9203" y="5344"/>
                </a:cubicBezTo>
                <a:close/>
                <a:moveTo>
                  <a:pt x="16914" y="5344"/>
                </a:moveTo>
                <a:cubicBezTo>
                  <a:pt x="16914" y="6155"/>
                  <a:pt x="17566" y="6854"/>
                  <a:pt x="18322" y="6854"/>
                </a:cubicBezTo>
                <a:cubicBezTo>
                  <a:pt x="19100" y="6854"/>
                  <a:pt x="19751" y="6155"/>
                  <a:pt x="19751" y="5344"/>
                </a:cubicBezTo>
                <a:cubicBezTo>
                  <a:pt x="19751" y="4509"/>
                  <a:pt x="19100" y="3810"/>
                  <a:pt x="18322" y="3810"/>
                </a:cubicBezTo>
                <a:cubicBezTo>
                  <a:pt x="17503" y="3810"/>
                  <a:pt x="16914" y="4509"/>
                  <a:pt x="16914" y="5344"/>
                </a:cubicBezTo>
                <a:close/>
                <a:moveTo>
                  <a:pt x="6472" y="9154"/>
                </a:moveTo>
                <a:lnTo>
                  <a:pt x="6472" y="14114"/>
                </a:lnTo>
                <a:cubicBezTo>
                  <a:pt x="6472" y="15016"/>
                  <a:pt x="5337" y="15016"/>
                  <a:pt x="5337" y="14114"/>
                </a:cubicBezTo>
                <a:lnTo>
                  <a:pt x="5337" y="9402"/>
                </a:lnTo>
                <a:cubicBezTo>
                  <a:pt x="5337" y="9357"/>
                  <a:pt x="5295" y="9222"/>
                  <a:pt x="5169" y="9222"/>
                </a:cubicBezTo>
                <a:cubicBezTo>
                  <a:pt x="5106" y="9222"/>
                  <a:pt x="4980" y="9289"/>
                  <a:pt x="4980" y="9402"/>
                </a:cubicBezTo>
                <a:lnTo>
                  <a:pt x="4980" y="20721"/>
                </a:lnTo>
                <a:cubicBezTo>
                  <a:pt x="4980" y="21149"/>
                  <a:pt x="4644" y="21532"/>
                  <a:pt x="4223" y="21532"/>
                </a:cubicBezTo>
                <a:cubicBezTo>
                  <a:pt x="3803" y="21532"/>
                  <a:pt x="3446" y="21149"/>
                  <a:pt x="3446" y="20721"/>
                </a:cubicBezTo>
                <a:lnTo>
                  <a:pt x="3446" y="15129"/>
                </a:lnTo>
                <a:cubicBezTo>
                  <a:pt x="3446" y="15084"/>
                  <a:pt x="3383" y="14949"/>
                  <a:pt x="3278" y="14949"/>
                </a:cubicBezTo>
                <a:lnTo>
                  <a:pt x="3215" y="14949"/>
                </a:lnTo>
                <a:cubicBezTo>
                  <a:pt x="3152" y="14949"/>
                  <a:pt x="3026" y="15016"/>
                  <a:pt x="3026" y="15129"/>
                </a:cubicBezTo>
                <a:lnTo>
                  <a:pt x="3026" y="20766"/>
                </a:lnTo>
                <a:cubicBezTo>
                  <a:pt x="3026" y="21217"/>
                  <a:pt x="2668" y="21600"/>
                  <a:pt x="2269" y="21600"/>
                </a:cubicBezTo>
                <a:cubicBezTo>
                  <a:pt x="1849" y="21600"/>
                  <a:pt x="1492" y="21217"/>
                  <a:pt x="1492" y="20766"/>
                </a:cubicBezTo>
                <a:lnTo>
                  <a:pt x="1492" y="9470"/>
                </a:lnTo>
                <a:cubicBezTo>
                  <a:pt x="1492" y="9357"/>
                  <a:pt x="1429" y="9289"/>
                  <a:pt x="1324" y="9289"/>
                </a:cubicBezTo>
                <a:cubicBezTo>
                  <a:pt x="1261" y="9289"/>
                  <a:pt x="1135" y="9357"/>
                  <a:pt x="1135" y="9470"/>
                </a:cubicBezTo>
                <a:lnTo>
                  <a:pt x="1135" y="14114"/>
                </a:lnTo>
                <a:cubicBezTo>
                  <a:pt x="1135" y="15016"/>
                  <a:pt x="0" y="15016"/>
                  <a:pt x="0" y="14114"/>
                </a:cubicBezTo>
                <a:lnTo>
                  <a:pt x="0" y="9154"/>
                </a:lnTo>
                <a:cubicBezTo>
                  <a:pt x="0" y="8072"/>
                  <a:pt x="651" y="7192"/>
                  <a:pt x="1618" y="7192"/>
                </a:cubicBezTo>
                <a:lnTo>
                  <a:pt x="4812" y="7192"/>
                </a:lnTo>
                <a:cubicBezTo>
                  <a:pt x="5883" y="7192"/>
                  <a:pt x="6472" y="8072"/>
                  <a:pt x="6472" y="9154"/>
                </a:cubicBezTo>
                <a:close/>
                <a:moveTo>
                  <a:pt x="13826" y="9154"/>
                </a:moveTo>
                <a:lnTo>
                  <a:pt x="13826" y="14114"/>
                </a:lnTo>
                <a:cubicBezTo>
                  <a:pt x="13826" y="15016"/>
                  <a:pt x="12691" y="15016"/>
                  <a:pt x="12691" y="14114"/>
                </a:cubicBezTo>
                <a:lnTo>
                  <a:pt x="12691" y="9402"/>
                </a:lnTo>
                <a:cubicBezTo>
                  <a:pt x="12691" y="9357"/>
                  <a:pt x="12649" y="9222"/>
                  <a:pt x="12523" y="9222"/>
                </a:cubicBezTo>
                <a:cubicBezTo>
                  <a:pt x="12460" y="9222"/>
                  <a:pt x="12334" y="9289"/>
                  <a:pt x="12334" y="9402"/>
                </a:cubicBezTo>
                <a:lnTo>
                  <a:pt x="12334" y="20721"/>
                </a:lnTo>
                <a:cubicBezTo>
                  <a:pt x="12334" y="21149"/>
                  <a:pt x="11998" y="21532"/>
                  <a:pt x="11577" y="21532"/>
                </a:cubicBezTo>
                <a:cubicBezTo>
                  <a:pt x="11157" y="21532"/>
                  <a:pt x="10800" y="21149"/>
                  <a:pt x="10800" y="20721"/>
                </a:cubicBezTo>
                <a:lnTo>
                  <a:pt x="10800" y="15129"/>
                </a:lnTo>
                <a:cubicBezTo>
                  <a:pt x="10800" y="15084"/>
                  <a:pt x="10737" y="14949"/>
                  <a:pt x="10632" y="14949"/>
                </a:cubicBezTo>
                <a:lnTo>
                  <a:pt x="10569" y="14949"/>
                </a:lnTo>
                <a:cubicBezTo>
                  <a:pt x="10506" y="14949"/>
                  <a:pt x="10380" y="15016"/>
                  <a:pt x="10380" y="15129"/>
                </a:cubicBezTo>
                <a:lnTo>
                  <a:pt x="10380" y="20766"/>
                </a:lnTo>
                <a:cubicBezTo>
                  <a:pt x="10380" y="21217"/>
                  <a:pt x="10023" y="21600"/>
                  <a:pt x="9623" y="21600"/>
                </a:cubicBezTo>
                <a:cubicBezTo>
                  <a:pt x="9203" y="21600"/>
                  <a:pt x="8846" y="21217"/>
                  <a:pt x="8846" y="20766"/>
                </a:cubicBezTo>
                <a:lnTo>
                  <a:pt x="8846" y="9470"/>
                </a:lnTo>
                <a:cubicBezTo>
                  <a:pt x="8846" y="9357"/>
                  <a:pt x="8783" y="9289"/>
                  <a:pt x="8657" y="9289"/>
                </a:cubicBezTo>
                <a:cubicBezTo>
                  <a:pt x="8615" y="9289"/>
                  <a:pt x="8489" y="9357"/>
                  <a:pt x="8489" y="9470"/>
                </a:cubicBezTo>
                <a:lnTo>
                  <a:pt x="8489" y="14114"/>
                </a:lnTo>
                <a:cubicBezTo>
                  <a:pt x="8489" y="15016"/>
                  <a:pt x="7354" y="15016"/>
                  <a:pt x="7354" y="14114"/>
                </a:cubicBezTo>
                <a:lnTo>
                  <a:pt x="7354" y="9154"/>
                </a:lnTo>
                <a:cubicBezTo>
                  <a:pt x="7354" y="8072"/>
                  <a:pt x="8005" y="7192"/>
                  <a:pt x="8972" y="7192"/>
                </a:cubicBezTo>
                <a:lnTo>
                  <a:pt x="12166" y="7192"/>
                </a:lnTo>
                <a:cubicBezTo>
                  <a:pt x="13237" y="7192"/>
                  <a:pt x="13889" y="8072"/>
                  <a:pt x="13826" y="9154"/>
                </a:cubicBezTo>
                <a:close/>
                <a:moveTo>
                  <a:pt x="21600" y="9154"/>
                </a:moveTo>
                <a:lnTo>
                  <a:pt x="21600" y="14114"/>
                </a:lnTo>
                <a:cubicBezTo>
                  <a:pt x="21600" y="15016"/>
                  <a:pt x="20465" y="15016"/>
                  <a:pt x="20465" y="14114"/>
                </a:cubicBezTo>
                <a:lnTo>
                  <a:pt x="20465" y="9402"/>
                </a:lnTo>
                <a:cubicBezTo>
                  <a:pt x="20465" y="9357"/>
                  <a:pt x="20402" y="9222"/>
                  <a:pt x="20297" y="9222"/>
                </a:cubicBezTo>
                <a:cubicBezTo>
                  <a:pt x="20234" y="9222"/>
                  <a:pt x="20108" y="9289"/>
                  <a:pt x="20108" y="9402"/>
                </a:cubicBezTo>
                <a:lnTo>
                  <a:pt x="20108" y="20721"/>
                </a:lnTo>
                <a:cubicBezTo>
                  <a:pt x="20108" y="21149"/>
                  <a:pt x="19751" y="21532"/>
                  <a:pt x="19331" y="21532"/>
                </a:cubicBezTo>
                <a:cubicBezTo>
                  <a:pt x="18932" y="21532"/>
                  <a:pt x="18574" y="21149"/>
                  <a:pt x="18574" y="20721"/>
                </a:cubicBezTo>
                <a:lnTo>
                  <a:pt x="18574" y="15129"/>
                </a:lnTo>
                <a:cubicBezTo>
                  <a:pt x="18574" y="15084"/>
                  <a:pt x="18511" y="14949"/>
                  <a:pt x="18385" y="14949"/>
                </a:cubicBezTo>
                <a:lnTo>
                  <a:pt x="18322" y="14949"/>
                </a:lnTo>
                <a:cubicBezTo>
                  <a:pt x="18280" y="14949"/>
                  <a:pt x="18154" y="15016"/>
                  <a:pt x="18154" y="15129"/>
                </a:cubicBezTo>
                <a:lnTo>
                  <a:pt x="18154" y="20766"/>
                </a:lnTo>
                <a:cubicBezTo>
                  <a:pt x="18154" y="21217"/>
                  <a:pt x="17797" y="21600"/>
                  <a:pt x="17377" y="21600"/>
                </a:cubicBezTo>
                <a:cubicBezTo>
                  <a:pt x="16977" y="21600"/>
                  <a:pt x="16620" y="21217"/>
                  <a:pt x="16620" y="20766"/>
                </a:cubicBezTo>
                <a:lnTo>
                  <a:pt x="16620" y="9470"/>
                </a:lnTo>
                <a:cubicBezTo>
                  <a:pt x="16620" y="9357"/>
                  <a:pt x="16557" y="9289"/>
                  <a:pt x="16431" y="9289"/>
                </a:cubicBezTo>
                <a:cubicBezTo>
                  <a:pt x="16368" y="9289"/>
                  <a:pt x="16263" y="9357"/>
                  <a:pt x="16263" y="9470"/>
                </a:cubicBezTo>
                <a:lnTo>
                  <a:pt x="16263" y="14114"/>
                </a:lnTo>
                <a:cubicBezTo>
                  <a:pt x="16263" y="15016"/>
                  <a:pt x="15128" y="15016"/>
                  <a:pt x="15128" y="14114"/>
                </a:cubicBezTo>
                <a:lnTo>
                  <a:pt x="15128" y="9154"/>
                </a:lnTo>
                <a:cubicBezTo>
                  <a:pt x="15128" y="8072"/>
                  <a:pt x="15780" y="7192"/>
                  <a:pt x="16725" y="7192"/>
                </a:cubicBezTo>
                <a:lnTo>
                  <a:pt x="19940" y="7192"/>
                </a:lnTo>
                <a:cubicBezTo>
                  <a:pt x="20991" y="7192"/>
                  <a:pt x="21600" y="8072"/>
                  <a:pt x="21600" y="9154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5" name="Shape 1325"/>
          <p:cNvSpPr/>
          <p:nvPr/>
        </p:nvSpPr>
        <p:spPr>
          <a:xfrm>
            <a:off x="2293598" y="4959830"/>
            <a:ext cx="425745" cy="47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11" y="3346"/>
                </a:moveTo>
                <a:lnTo>
                  <a:pt x="12296" y="3346"/>
                </a:lnTo>
                <a:lnTo>
                  <a:pt x="12296" y="8301"/>
                </a:lnTo>
                <a:lnTo>
                  <a:pt x="4711" y="8301"/>
                </a:lnTo>
                <a:lnTo>
                  <a:pt x="4711" y="3346"/>
                </a:lnTo>
                <a:close/>
                <a:moveTo>
                  <a:pt x="5371" y="6988"/>
                </a:moveTo>
                <a:lnTo>
                  <a:pt x="7090" y="4722"/>
                </a:lnTo>
                <a:lnTo>
                  <a:pt x="8433" y="6798"/>
                </a:lnTo>
                <a:lnTo>
                  <a:pt x="9563" y="5972"/>
                </a:lnTo>
                <a:lnTo>
                  <a:pt x="11566" y="7518"/>
                </a:lnTo>
                <a:lnTo>
                  <a:pt x="11566" y="3812"/>
                </a:lnTo>
                <a:lnTo>
                  <a:pt x="5371" y="3812"/>
                </a:lnTo>
                <a:lnTo>
                  <a:pt x="5371" y="6988"/>
                </a:lnTo>
                <a:close/>
                <a:moveTo>
                  <a:pt x="10553" y="5421"/>
                </a:moveTo>
                <a:cubicBezTo>
                  <a:pt x="10882" y="5421"/>
                  <a:pt x="11165" y="5188"/>
                  <a:pt x="11165" y="4892"/>
                </a:cubicBezTo>
                <a:cubicBezTo>
                  <a:pt x="11165" y="4595"/>
                  <a:pt x="10882" y="4362"/>
                  <a:pt x="10553" y="4362"/>
                </a:cubicBezTo>
                <a:cubicBezTo>
                  <a:pt x="10223" y="4362"/>
                  <a:pt x="9964" y="4595"/>
                  <a:pt x="9964" y="4892"/>
                </a:cubicBezTo>
                <a:cubicBezTo>
                  <a:pt x="9893" y="5188"/>
                  <a:pt x="10152" y="5421"/>
                  <a:pt x="10553" y="5421"/>
                </a:cubicBezTo>
                <a:close/>
                <a:moveTo>
                  <a:pt x="21600" y="13744"/>
                </a:moveTo>
                <a:cubicBezTo>
                  <a:pt x="21600" y="14146"/>
                  <a:pt x="21270" y="14464"/>
                  <a:pt x="20799" y="14464"/>
                </a:cubicBezTo>
                <a:lnTo>
                  <a:pt x="19456" y="14464"/>
                </a:lnTo>
                <a:lnTo>
                  <a:pt x="19456" y="16602"/>
                </a:lnTo>
                <a:cubicBezTo>
                  <a:pt x="19456" y="18487"/>
                  <a:pt x="17737" y="20054"/>
                  <a:pt x="15617" y="20054"/>
                </a:cubicBezTo>
                <a:lnTo>
                  <a:pt x="14086" y="20054"/>
                </a:lnTo>
                <a:lnTo>
                  <a:pt x="14086" y="21600"/>
                </a:lnTo>
                <a:lnTo>
                  <a:pt x="3722" y="21600"/>
                </a:lnTo>
                <a:lnTo>
                  <a:pt x="3722" y="15649"/>
                </a:lnTo>
                <a:cubicBezTo>
                  <a:pt x="1460" y="14040"/>
                  <a:pt x="0" y="11584"/>
                  <a:pt x="0" y="8767"/>
                </a:cubicBezTo>
                <a:cubicBezTo>
                  <a:pt x="0" y="3939"/>
                  <a:pt x="4381" y="0"/>
                  <a:pt x="9705" y="0"/>
                </a:cubicBezTo>
                <a:cubicBezTo>
                  <a:pt x="14086" y="0"/>
                  <a:pt x="18208" y="2986"/>
                  <a:pt x="19009" y="6268"/>
                </a:cubicBezTo>
                <a:cubicBezTo>
                  <a:pt x="19197" y="6988"/>
                  <a:pt x="19409" y="8894"/>
                  <a:pt x="19409" y="8894"/>
                </a:cubicBezTo>
                <a:lnTo>
                  <a:pt x="21388" y="13489"/>
                </a:lnTo>
                <a:cubicBezTo>
                  <a:pt x="21600" y="13489"/>
                  <a:pt x="21600" y="13616"/>
                  <a:pt x="21600" y="13744"/>
                </a:cubicBezTo>
                <a:close/>
                <a:moveTo>
                  <a:pt x="15805" y="3409"/>
                </a:moveTo>
                <a:cubicBezTo>
                  <a:pt x="14274" y="1906"/>
                  <a:pt x="12084" y="1016"/>
                  <a:pt x="9705" y="1016"/>
                </a:cubicBezTo>
                <a:cubicBezTo>
                  <a:pt x="5041" y="1016"/>
                  <a:pt x="1248" y="4405"/>
                  <a:pt x="1248" y="8598"/>
                </a:cubicBezTo>
                <a:cubicBezTo>
                  <a:pt x="1248" y="10504"/>
                  <a:pt x="2049" y="12304"/>
                  <a:pt x="3368" y="13616"/>
                </a:cubicBezTo>
                <a:cubicBezTo>
                  <a:pt x="3368" y="13616"/>
                  <a:pt x="2991" y="9614"/>
                  <a:pt x="8291" y="9614"/>
                </a:cubicBezTo>
                <a:cubicBezTo>
                  <a:pt x="15876" y="9445"/>
                  <a:pt x="15805" y="3409"/>
                  <a:pt x="15805" y="3409"/>
                </a:cubicBezTo>
                <a:close/>
                <a:moveTo>
                  <a:pt x="18208" y="9614"/>
                </a:moveTo>
                <a:cubicBezTo>
                  <a:pt x="18208" y="9085"/>
                  <a:pt x="17737" y="8661"/>
                  <a:pt x="17148" y="8661"/>
                </a:cubicBezTo>
                <a:cubicBezTo>
                  <a:pt x="16536" y="8661"/>
                  <a:pt x="16065" y="9085"/>
                  <a:pt x="16065" y="9614"/>
                </a:cubicBezTo>
                <a:cubicBezTo>
                  <a:pt x="16065" y="10144"/>
                  <a:pt x="16536" y="10567"/>
                  <a:pt x="17148" y="10567"/>
                </a:cubicBezTo>
                <a:cubicBezTo>
                  <a:pt x="17666" y="10567"/>
                  <a:pt x="18208" y="10144"/>
                  <a:pt x="18208" y="9614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6" name="Shape 1326"/>
          <p:cNvSpPr/>
          <p:nvPr/>
        </p:nvSpPr>
        <p:spPr>
          <a:xfrm>
            <a:off x="6582313" y="8321993"/>
            <a:ext cx="491705" cy="424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7" h="21009" extrusionOk="0">
                <a:moveTo>
                  <a:pt x="8885" y="2083"/>
                </a:moveTo>
                <a:cubicBezTo>
                  <a:pt x="9924" y="54"/>
                  <a:pt x="12226" y="-591"/>
                  <a:pt x="13999" y="585"/>
                </a:cubicBezTo>
                <a:cubicBezTo>
                  <a:pt x="15792" y="1760"/>
                  <a:pt x="16363" y="4365"/>
                  <a:pt x="15324" y="6371"/>
                </a:cubicBezTo>
                <a:cubicBezTo>
                  <a:pt x="14305" y="8376"/>
                  <a:pt x="12002" y="9045"/>
                  <a:pt x="10209" y="7869"/>
                </a:cubicBezTo>
                <a:cubicBezTo>
                  <a:pt x="8457" y="6624"/>
                  <a:pt x="7866" y="4089"/>
                  <a:pt x="8885" y="2083"/>
                </a:cubicBezTo>
                <a:close/>
                <a:moveTo>
                  <a:pt x="21315" y="19902"/>
                </a:moveTo>
                <a:lnTo>
                  <a:pt x="21192" y="19972"/>
                </a:lnTo>
                <a:cubicBezTo>
                  <a:pt x="20968" y="20087"/>
                  <a:pt x="20683" y="20041"/>
                  <a:pt x="20561" y="19764"/>
                </a:cubicBezTo>
                <a:lnTo>
                  <a:pt x="19236" y="17159"/>
                </a:lnTo>
                <a:cubicBezTo>
                  <a:pt x="19175" y="17159"/>
                  <a:pt x="19134" y="17228"/>
                  <a:pt x="19134" y="17298"/>
                </a:cubicBezTo>
                <a:lnTo>
                  <a:pt x="14631" y="20686"/>
                </a:lnTo>
                <a:cubicBezTo>
                  <a:pt x="14346" y="20940"/>
                  <a:pt x="13999" y="21009"/>
                  <a:pt x="13653" y="21009"/>
                </a:cubicBezTo>
                <a:cubicBezTo>
                  <a:pt x="13143" y="21009"/>
                  <a:pt x="12634" y="20755"/>
                  <a:pt x="12288" y="20225"/>
                </a:cubicBezTo>
                <a:lnTo>
                  <a:pt x="7417" y="11903"/>
                </a:lnTo>
                <a:cubicBezTo>
                  <a:pt x="7295" y="11765"/>
                  <a:pt x="7112" y="11696"/>
                  <a:pt x="6949" y="11765"/>
                </a:cubicBezTo>
                <a:cubicBezTo>
                  <a:pt x="6765" y="11834"/>
                  <a:pt x="6786" y="12088"/>
                  <a:pt x="6847" y="12295"/>
                </a:cubicBezTo>
                <a:lnTo>
                  <a:pt x="10087" y="17897"/>
                </a:lnTo>
                <a:lnTo>
                  <a:pt x="9863" y="21009"/>
                </a:lnTo>
                <a:lnTo>
                  <a:pt x="0" y="21009"/>
                </a:lnTo>
                <a:cubicBezTo>
                  <a:pt x="408" y="16399"/>
                  <a:pt x="2303" y="8515"/>
                  <a:pt x="6032" y="7224"/>
                </a:cubicBezTo>
                <a:cubicBezTo>
                  <a:pt x="7642" y="6694"/>
                  <a:pt x="9231" y="7731"/>
                  <a:pt x="9761" y="8768"/>
                </a:cubicBezTo>
                <a:lnTo>
                  <a:pt x="14122" y="16191"/>
                </a:lnTo>
                <a:lnTo>
                  <a:pt x="17178" y="13909"/>
                </a:lnTo>
                <a:cubicBezTo>
                  <a:pt x="17280" y="13863"/>
                  <a:pt x="17402" y="13794"/>
                  <a:pt x="17525" y="13724"/>
                </a:cubicBezTo>
                <a:lnTo>
                  <a:pt x="16709" y="12157"/>
                </a:lnTo>
                <a:cubicBezTo>
                  <a:pt x="16587" y="11903"/>
                  <a:pt x="16648" y="11581"/>
                  <a:pt x="16893" y="11442"/>
                </a:cubicBezTo>
                <a:lnTo>
                  <a:pt x="16995" y="11373"/>
                </a:lnTo>
                <a:cubicBezTo>
                  <a:pt x="17219" y="11258"/>
                  <a:pt x="17525" y="11304"/>
                  <a:pt x="17626" y="11581"/>
                </a:cubicBezTo>
                <a:lnTo>
                  <a:pt x="18727" y="13724"/>
                </a:lnTo>
                <a:cubicBezTo>
                  <a:pt x="19073" y="13863"/>
                  <a:pt x="19358" y="14116"/>
                  <a:pt x="19583" y="14508"/>
                </a:cubicBezTo>
                <a:cubicBezTo>
                  <a:pt x="19868" y="14969"/>
                  <a:pt x="19929" y="15476"/>
                  <a:pt x="19868" y="15937"/>
                </a:cubicBezTo>
                <a:lnTo>
                  <a:pt x="21478" y="19119"/>
                </a:lnTo>
                <a:cubicBezTo>
                  <a:pt x="21600" y="19441"/>
                  <a:pt x="21478" y="19764"/>
                  <a:pt x="21315" y="1990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7" name="Shape 1327"/>
          <p:cNvSpPr/>
          <p:nvPr/>
        </p:nvSpPr>
        <p:spPr>
          <a:xfrm>
            <a:off x="4006625" y="4601242"/>
            <a:ext cx="3212487" cy="3212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9"/>
                  <a:pt x="21147" y="14479"/>
                  <a:pt x="20153" y="16201"/>
                </a:cubicBezTo>
                <a:cubicBezTo>
                  <a:pt x="19160" y="17922"/>
                  <a:pt x="17926" y="19160"/>
                  <a:pt x="16204" y="20153"/>
                </a:cubicBezTo>
                <a:cubicBezTo>
                  <a:pt x="14482" y="21147"/>
                  <a:pt x="12789" y="21600"/>
                  <a:pt x="10802" y="21600"/>
                </a:cubicBezTo>
                <a:cubicBezTo>
                  <a:pt x="8811" y="21600"/>
                  <a:pt x="7124" y="21147"/>
                  <a:pt x="5402" y="20153"/>
                </a:cubicBezTo>
                <a:cubicBezTo>
                  <a:pt x="3678" y="19160"/>
                  <a:pt x="2440" y="17922"/>
                  <a:pt x="1447" y="16201"/>
                </a:cubicBezTo>
                <a:cubicBezTo>
                  <a:pt x="453" y="14479"/>
                  <a:pt x="0" y="12789"/>
                  <a:pt x="0" y="10798"/>
                </a:cubicBezTo>
                <a:cubicBezTo>
                  <a:pt x="0" y="8811"/>
                  <a:pt x="453" y="7121"/>
                  <a:pt x="1447" y="5399"/>
                </a:cubicBezTo>
                <a:cubicBezTo>
                  <a:pt x="2440" y="3681"/>
                  <a:pt x="3678" y="2440"/>
                  <a:pt x="5402" y="1447"/>
                </a:cubicBezTo>
                <a:cubicBezTo>
                  <a:pt x="7124" y="450"/>
                  <a:pt x="8814" y="0"/>
                  <a:pt x="10802" y="0"/>
                </a:cubicBezTo>
                <a:cubicBezTo>
                  <a:pt x="12792" y="0"/>
                  <a:pt x="14482" y="450"/>
                  <a:pt x="16204" y="1447"/>
                </a:cubicBezTo>
                <a:cubicBezTo>
                  <a:pt x="17926" y="2440"/>
                  <a:pt x="19160" y="3681"/>
                  <a:pt x="20153" y="5399"/>
                </a:cubicBezTo>
                <a:cubicBezTo>
                  <a:pt x="21147" y="7121"/>
                  <a:pt x="21600" y="8811"/>
                  <a:pt x="21600" y="10798"/>
                </a:cubicBezTo>
              </a:path>
            </a:pathLst>
          </a:custGeom>
          <a:solidFill>
            <a:srgbClr val="355C7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8" name="Shape 1328"/>
          <p:cNvSpPr/>
          <p:nvPr/>
        </p:nvSpPr>
        <p:spPr>
          <a:xfrm>
            <a:off x="6490105" y="4601242"/>
            <a:ext cx="3212487" cy="3212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9"/>
                  <a:pt x="21147" y="14479"/>
                  <a:pt x="20150" y="16201"/>
                </a:cubicBezTo>
                <a:cubicBezTo>
                  <a:pt x="19157" y="17922"/>
                  <a:pt x="17920" y="19160"/>
                  <a:pt x="16198" y="20153"/>
                </a:cubicBezTo>
                <a:cubicBezTo>
                  <a:pt x="14477" y="21147"/>
                  <a:pt x="12787" y="21600"/>
                  <a:pt x="10797" y="21600"/>
                </a:cubicBezTo>
                <a:cubicBezTo>
                  <a:pt x="8810" y="21600"/>
                  <a:pt x="7120" y="21147"/>
                  <a:pt x="5398" y="20153"/>
                </a:cubicBezTo>
                <a:cubicBezTo>
                  <a:pt x="3677" y="19160"/>
                  <a:pt x="2440" y="17922"/>
                  <a:pt x="1446" y="16201"/>
                </a:cubicBezTo>
                <a:cubicBezTo>
                  <a:pt x="450" y="14479"/>
                  <a:pt x="0" y="12789"/>
                  <a:pt x="0" y="10798"/>
                </a:cubicBezTo>
                <a:cubicBezTo>
                  <a:pt x="0" y="8811"/>
                  <a:pt x="450" y="7121"/>
                  <a:pt x="1446" y="5399"/>
                </a:cubicBezTo>
                <a:cubicBezTo>
                  <a:pt x="2440" y="3681"/>
                  <a:pt x="3677" y="2440"/>
                  <a:pt x="5398" y="1447"/>
                </a:cubicBezTo>
                <a:cubicBezTo>
                  <a:pt x="7120" y="450"/>
                  <a:pt x="8810" y="0"/>
                  <a:pt x="10797" y="0"/>
                </a:cubicBezTo>
                <a:cubicBezTo>
                  <a:pt x="12787" y="0"/>
                  <a:pt x="14477" y="450"/>
                  <a:pt x="16198" y="1447"/>
                </a:cubicBezTo>
                <a:cubicBezTo>
                  <a:pt x="17920" y="2440"/>
                  <a:pt x="19157" y="3681"/>
                  <a:pt x="20150" y="5399"/>
                </a:cubicBezTo>
                <a:cubicBezTo>
                  <a:pt x="21147" y="7121"/>
                  <a:pt x="21600" y="8811"/>
                  <a:pt x="21600" y="10798"/>
                </a:cubicBezTo>
              </a:path>
            </a:pathLst>
          </a:custGeom>
          <a:solidFill>
            <a:srgbClr val="F67A83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9" name="Shape 1329"/>
          <p:cNvSpPr/>
          <p:nvPr/>
        </p:nvSpPr>
        <p:spPr>
          <a:xfrm>
            <a:off x="1769035" y="5490540"/>
            <a:ext cx="14311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MARKETING</a:t>
            </a:r>
          </a:p>
        </p:txBody>
      </p:sp>
      <p:sp>
        <p:nvSpPr>
          <p:cNvPr id="1330" name="Shape 1330"/>
          <p:cNvSpPr/>
          <p:nvPr/>
        </p:nvSpPr>
        <p:spPr>
          <a:xfrm>
            <a:off x="10209177" y="5463902"/>
            <a:ext cx="171752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F67A8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SOCIAL MEDIA</a:t>
            </a:r>
          </a:p>
        </p:txBody>
      </p:sp>
      <p:sp>
        <p:nvSpPr>
          <p:cNvPr id="1331" name="Shape 1331"/>
          <p:cNvSpPr/>
          <p:nvPr/>
        </p:nvSpPr>
        <p:spPr>
          <a:xfrm>
            <a:off x="6328228" y="2337013"/>
            <a:ext cx="1054498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F8AD9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WEBSITE</a:t>
            </a:r>
          </a:p>
        </p:txBody>
      </p:sp>
      <p:sp>
        <p:nvSpPr>
          <p:cNvPr id="1332" name="Shape 1332"/>
          <p:cNvSpPr/>
          <p:nvPr/>
        </p:nvSpPr>
        <p:spPr>
          <a:xfrm>
            <a:off x="6186842" y="8932988"/>
            <a:ext cx="1248595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C653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BLOGGING</a:t>
            </a:r>
          </a:p>
        </p:txBody>
      </p:sp>
      <p:sp>
        <p:nvSpPr>
          <p:cNvPr id="1333" name="Shape 1333"/>
          <p:cNvSpPr/>
          <p:nvPr/>
        </p:nvSpPr>
        <p:spPr>
          <a:xfrm>
            <a:off x="6883528" y="6207717"/>
            <a:ext cx="2049" cy="2028586"/>
          </a:xfrm>
          <a:prstGeom prst="line">
            <a:avLst/>
          </a:prstGeom>
          <a:ln w="381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34" name="Shape 1334"/>
          <p:cNvSpPr/>
          <p:nvPr/>
        </p:nvSpPr>
        <p:spPr>
          <a:xfrm>
            <a:off x="6543381" y="1718192"/>
            <a:ext cx="595817" cy="52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69"/>
                </a:moveTo>
                <a:lnTo>
                  <a:pt x="21600" y="20150"/>
                </a:lnTo>
                <a:cubicBezTo>
                  <a:pt x="21600" y="20951"/>
                  <a:pt x="21028" y="21600"/>
                  <a:pt x="20320" y="21600"/>
                </a:cubicBezTo>
                <a:lnTo>
                  <a:pt x="1280" y="21600"/>
                </a:lnTo>
                <a:cubicBezTo>
                  <a:pt x="572" y="21600"/>
                  <a:pt x="0" y="20951"/>
                  <a:pt x="0" y="20150"/>
                </a:cubicBezTo>
                <a:lnTo>
                  <a:pt x="0" y="1469"/>
                </a:lnTo>
                <a:cubicBezTo>
                  <a:pt x="0" y="649"/>
                  <a:pt x="572" y="0"/>
                  <a:pt x="1280" y="0"/>
                </a:cubicBezTo>
                <a:lnTo>
                  <a:pt x="20320" y="0"/>
                </a:lnTo>
                <a:cubicBezTo>
                  <a:pt x="21028" y="0"/>
                  <a:pt x="21600" y="649"/>
                  <a:pt x="21600" y="1469"/>
                </a:cubicBezTo>
                <a:close/>
                <a:moveTo>
                  <a:pt x="16179" y="1946"/>
                </a:moveTo>
                <a:cubicBezTo>
                  <a:pt x="16179" y="2481"/>
                  <a:pt x="16566" y="2919"/>
                  <a:pt x="17038" y="2919"/>
                </a:cubicBezTo>
                <a:cubicBezTo>
                  <a:pt x="17526" y="2919"/>
                  <a:pt x="17896" y="2481"/>
                  <a:pt x="17896" y="1946"/>
                </a:cubicBezTo>
                <a:cubicBezTo>
                  <a:pt x="17896" y="1412"/>
                  <a:pt x="17526" y="973"/>
                  <a:pt x="17038" y="973"/>
                </a:cubicBezTo>
                <a:cubicBezTo>
                  <a:pt x="16566" y="973"/>
                  <a:pt x="16179" y="1412"/>
                  <a:pt x="16179" y="1946"/>
                </a:cubicBezTo>
                <a:close/>
                <a:moveTo>
                  <a:pt x="13805" y="1946"/>
                </a:moveTo>
                <a:cubicBezTo>
                  <a:pt x="13805" y="2481"/>
                  <a:pt x="14192" y="2919"/>
                  <a:pt x="14664" y="2919"/>
                </a:cubicBezTo>
                <a:cubicBezTo>
                  <a:pt x="15135" y="2919"/>
                  <a:pt x="15522" y="2481"/>
                  <a:pt x="15522" y="1946"/>
                </a:cubicBezTo>
                <a:cubicBezTo>
                  <a:pt x="15522" y="1412"/>
                  <a:pt x="15135" y="973"/>
                  <a:pt x="14664" y="973"/>
                </a:cubicBezTo>
                <a:cubicBezTo>
                  <a:pt x="14192" y="973"/>
                  <a:pt x="13805" y="1412"/>
                  <a:pt x="13805" y="1946"/>
                </a:cubicBezTo>
                <a:close/>
                <a:moveTo>
                  <a:pt x="20320" y="3931"/>
                </a:moveTo>
                <a:lnTo>
                  <a:pt x="1280" y="3931"/>
                </a:lnTo>
                <a:lnTo>
                  <a:pt x="1280" y="20302"/>
                </a:lnTo>
                <a:lnTo>
                  <a:pt x="20320" y="20302"/>
                </a:lnTo>
                <a:lnTo>
                  <a:pt x="20320" y="3931"/>
                </a:lnTo>
                <a:close/>
                <a:moveTo>
                  <a:pt x="20320" y="1946"/>
                </a:moveTo>
                <a:cubicBezTo>
                  <a:pt x="20320" y="1412"/>
                  <a:pt x="19933" y="973"/>
                  <a:pt x="19462" y="973"/>
                </a:cubicBezTo>
                <a:cubicBezTo>
                  <a:pt x="18990" y="973"/>
                  <a:pt x="18603" y="1412"/>
                  <a:pt x="18603" y="1946"/>
                </a:cubicBezTo>
                <a:cubicBezTo>
                  <a:pt x="18603" y="2481"/>
                  <a:pt x="18990" y="2919"/>
                  <a:pt x="19462" y="2919"/>
                </a:cubicBezTo>
                <a:cubicBezTo>
                  <a:pt x="19933" y="2919"/>
                  <a:pt x="20320" y="2481"/>
                  <a:pt x="20320" y="1946"/>
                </a:cubicBezTo>
                <a:close/>
                <a:moveTo>
                  <a:pt x="7980" y="6850"/>
                </a:moveTo>
                <a:lnTo>
                  <a:pt x="14613" y="6850"/>
                </a:lnTo>
                <a:lnTo>
                  <a:pt x="14613" y="5438"/>
                </a:lnTo>
                <a:lnTo>
                  <a:pt x="7980" y="5438"/>
                </a:lnTo>
                <a:lnTo>
                  <a:pt x="7980" y="6850"/>
                </a:lnTo>
                <a:close/>
                <a:moveTo>
                  <a:pt x="10623" y="10132"/>
                </a:moveTo>
                <a:lnTo>
                  <a:pt x="19041" y="10132"/>
                </a:lnTo>
                <a:lnTo>
                  <a:pt x="19041" y="8720"/>
                </a:lnTo>
                <a:lnTo>
                  <a:pt x="10623" y="8720"/>
                </a:lnTo>
                <a:lnTo>
                  <a:pt x="10623" y="10132"/>
                </a:lnTo>
                <a:close/>
                <a:moveTo>
                  <a:pt x="10623" y="12937"/>
                </a:moveTo>
                <a:lnTo>
                  <a:pt x="19041" y="12937"/>
                </a:lnTo>
                <a:lnTo>
                  <a:pt x="19041" y="11525"/>
                </a:lnTo>
                <a:lnTo>
                  <a:pt x="10623" y="11525"/>
                </a:lnTo>
                <a:lnTo>
                  <a:pt x="10623" y="12937"/>
                </a:lnTo>
                <a:close/>
                <a:moveTo>
                  <a:pt x="10623" y="15837"/>
                </a:moveTo>
                <a:lnTo>
                  <a:pt x="19041" y="15837"/>
                </a:lnTo>
                <a:lnTo>
                  <a:pt x="19041" y="14445"/>
                </a:lnTo>
                <a:lnTo>
                  <a:pt x="10623" y="14445"/>
                </a:lnTo>
                <a:lnTo>
                  <a:pt x="10623" y="15837"/>
                </a:lnTo>
                <a:close/>
                <a:moveTo>
                  <a:pt x="2475" y="18642"/>
                </a:moveTo>
                <a:lnTo>
                  <a:pt x="19041" y="18642"/>
                </a:lnTo>
                <a:lnTo>
                  <a:pt x="19041" y="17230"/>
                </a:lnTo>
                <a:lnTo>
                  <a:pt x="2475" y="17230"/>
                </a:lnTo>
                <a:lnTo>
                  <a:pt x="2475" y="18642"/>
                </a:lnTo>
                <a:close/>
                <a:moveTo>
                  <a:pt x="2475" y="15723"/>
                </a:moveTo>
                <a:lnTo>
                  <a:pt x="8418" y="15723"/>
                </a:lnTo>
                <a:lnTo>
                  <a:pt x="8418" y="8720"/>
                </a:lnTo>
                <a:lnTo>
                  <a:pt x="2475" y="8720"/>
                </a:lnTo>
                <a:lnTo>
                  <a:pt x="2475" y="15723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5" name="Shape 1335"/>
          <p:cNvSpPr/>
          <p:nvPr/>
        </p:nvSpPr>
        <p:spPr>
          <a:xfrm>
            <a:off x="5899971" y="2736583"/>
            <a:ext cx="1874441" cy="187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6"/>
                  <a:pt x="21150" y="14477"/>
                  <a:pt x="20155" y="16200"/>
                </a:cubicBezTo>
                <a:cubicBezTo>
                  <a:pt x="19159" y="17923"/>
                  <a:pt x="17922" y="19154"/>
                  <a:pt x="16199" y="20150"/>
                </a:cubicBezTo>
                <a:cubicBezTo>
                  <a:pt x="14480" y="21140"/>
                  <a:pt x="12789" y="21600"/>
                  <a:pt x="10797" y="21600"/>
                </a:cubicBezTo>
                <a:cubicBezTo>
                  <a:pt x="8811" y="21600"/>
                  <a:pt x="7120" y="21140"/>
                  <a:pt x="5401" y="20150"/>
                </a:cubicBezTo>
                <a:cubicBezTo>
                  <a:pt x="3678" y="19154"/>
                  <a:pt x="2446" y="17923"/>
                  <a:pt x="1451" y="16200"/>
                </a:cubicBezTo>
                <a:cubicBezTo>
                  <a:pt x="455" y="14477"/>
                  <a:pt x="0" y="12786"/>
                  <a:pt x="0" y="10800"/>
                </a:cubicBezTo>
                <a:cubicBezTo>
                  <a:pt x="0" y="8814"/>
                  <a:pt x="455" y="7123"/>
                  <a:pt x="1451" y="5400"/>
                </a:cubicBezTo>
                <a:cubicBezTo>
                  <a:pt x="2446" y="3677"/>
                  <a:pt x="3678" y="2440"/>
                  <a:pt x="5401" y="1450"/>
                </a:cubicBezTo>
                <a:cubicBezTo>
                  <a:pt x="7120" y="455"/>
                  <a:pt x="8817" y="0"/>
                  <a:pt x="10797" y="0"/>
                </a:cubicBezTo>
                <a:cubicBezTo>
                  <a:pt x="12789" y="0"/>
                  <a:pt x="14480" y="455"/>
                  <a:pt x="16199" y="1450"/>
                </a:cubicBezTo>
                <a:cubicBezTo>
                  <a:pt x="17922" y="2440"/>
                  <a:pt x="19159" y="3677"/>
                  <a:pt x="20155" y="5400"/>
                </a:cubicBezTo>
                <a:cubicBezTo>
                  <a:pt x="21150" y="7123"/>
                  <a:pt x="21600" y="8814"/>
                  <a:pt x="21600" y="10800"/>
                </a:cubicBezTo>
              </a:path>
            </a:pathLst>
          </a:custGeom>
          <a:solidFill>
            <a:srgbClr val="EF8B1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6" name="Shape 1336"/>
          <p:cNvSpPr/>
          <p:nvPr/>
        </p:nvSpPr>
        <p:spPr>
          <a:xfrm>
            <a:off x="4365161" y="459188"/>
            <a:ext cx="4891957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FACTORS INTERACT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/>
          <p:nvPr/>
        </p:nvSpPr>
        <p:spPr>
          <a:xfrm>
            <a:off x="3251217" y="4301521"/>
            <a:ext cx="3673529" cy="367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9"/>
                  <a:pt x="21149" y="14480"/>
                  <a:pt x="20155" y="16201"/>
                </a:cubicBezTo>
                <a:cubicBezTo>
                  <a:pt x="19160" y="17925"/>
                  <a:pt x="17925" y="19160"/>
                  <a:pt x="16204" y="20155"/>
                </a:cubicBezTo>
                <a:cubicBezTo>
                  <a:pt x="14480" y="21149"/>
                  <a:pt x="12789" y="21600"/>
                  <a:pt x="10803" y="21600"/>
                </a:cubicBezTo>
                <a:cubicBezTo>
                  <a:pt x="8814" y="21600"/>
                  <a:pt x="7123" y="21149"/>
                  <a:pt x="5401" y="20155"/>
                </a:cubicBezTo>
                <a:cubicBezTo>
                  <a:pt x="3677" y="19160"/>
                  <a:pt x="2437" y="17925"/>
                  <a:pt x="1445" y="16201"/>
                </a:cubicBezTo>
                <a:cubicBezTo>
                  <a:pt x="451" y="14480"/>
                  <a:pt x="0" y="12789"/>
                  <a:pt x="0" y="10800"/>
                </a:cubicBezTo>
                <a:cubicBezTo>
                  <a:pt x="0" y="8811"/>
                  <a:pt x="451" y="7120"/>
                  <a:pt x="1445" y="5399"/>
                </a:cubicBezTo>
                <a:cubicBezTo>
                  <a:pt x="2437" y="3680"/>
                  <a:pt x="3677" y="2442"/>
                  <a:pt x="5401" y="1448"/>
                </a:cubicBezTo>
                <a:cubicBezTo>
                  <a:pt x="7123" y="454"/>
                  <a:pt x="8814" y="0"/>
                  <a:pt x="10803" y="0"/>
                </a:cubicBezTo>
                <a:cubicBezTo>
                  <a:pt x="12789" y="0"/>
                  <a:pt x="14480" y="454"/>
                  <a:pt x="16204" y="1448"/>
                </a:cubicBezTo>
                <a:cubicBezTo>
                  <a:pt x="17925" y="2442"/>
                  <a:pt x="19160" y="3680"/>
                  <a:pt x="20155" y="5399"/>
                </a:cubicBezTo>
                <a:cubicBezTo>
                  <a:pt x="21149" y="7120"/>
                  <a:pt x="21600" y="8811"/>
                  <a:pt x="21600" y="10800"/>
                </a:cubicBezTo>
              </a:path>
            </a:pathLst>
          </a:custGeom>
          <a:solidFill>
            <a:srgbClr val="355C7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9" name="Shape 1339"/>
          <p:cNvSpPr/>
          <p:nvPr/>
        </p:nvSpPr>
        <p:spPr>
          <a:xfrm>
            <a:off x="6093285" y="4301521"/>
            <a:ext cx="3673529" cy="3673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9"/>
                  <a:pt x="21147" y="14480"/>
                  <a:pt x="20152" y="16201"/>
                </a:cubicBezTo>
                <a:cubicBezTo>
                  <a:pt x="19158" y="17925"/>
                  <a:pt x="17920" y="19160"/>
                  <a:pt x="16199" y="20155"/>
                </a:cubicBezTo>
                <a:cubicBezTo>
                  <a:pt x="14478" y="21149"/>
                  <a:pt x="12787" y="21600"/>
                  <a:pt x="10799" y="21600"/>
                </a:cubicBezTo>
                <a:cubicBezTo>
                  <a:pt x="8810" y="21600"/>
                  <a:pt x="7122" y="21149"/>
                  <a:pt x="5398" y="20155"/>
                </a:cubicBezTo>
                <a:cubicBezTo>
                  <a:pt x="3677" y="19160"/>
                  <a:pt x="2439" y="17925"/>
                  <a:pt x="1448" y="16201"/>
                </a:cubicBezTo>
                <a:cubicBezTo>
                  <a:pt x="453" y="14480"/>
                  <a:pt x="0" y="12789"/>
                  <a:pt x="0" y="10800"/>
                </a:cubicBezTo>
                <a:cubicBezTo>
                  <a:pt x="0" y="8811"/>
                  <a:pt x="453" y="7120"/>
                  <a:pt x="1448" y="5399"/>
                </a:cubicBezTo>
                <a:cubicBezTo>
                  <a:pt x="2439" y="3680"/>
                  <a:pt x="3677" y="2442"/>
                  <a:pt x="5398" y="1448"/>
                </a:cubicBezTo>
                <a:cubicBezTo>
                  <a:pt x="7122" y="454"/>
                  <a:pt x="8810" y="0"/>
                  <a:pt x="10799" y="0"/>
                </a:cubicBezTo>
                <a:cubicBezTo>
                  <a:pt x="12787" y="0"/>
                  <a:pt x="14478" y="454"/>
                  <a:pt x="16199" y="1448"/>
                </a:cubicBezTo>
                <a:cubicBezTo>
                  <a:pt x="17920" y="2442"/>
                  <a:pt x="19158" y="3680"/>
                  <a:pt x="20152" y="5399"/>
                </a:cubicBezTo>
                <a:cubicBezTo>
                  <a:pt x="21147" y="7120"/>
                  <a:pt x="21600" y="8811"/>
                  <a:pt x="21600" y="10800"/>
                </a:cubicBezTo>
              </a:path>
            </a:pathLst>
          </a:custGeom>
          <a:solidFill>
            <a:srgbClr val="F67A83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4673275" y="2666359"/>
            <a:ext cx="3673529" cy="3673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3"/>
                </a:moveTo>
                <a:cubicBezTo>
                  <a:pt x="21600" y="12792"/>
                  <a:pt x="21147" y="14480"/>
                  <a:pt x="20152" y="16201"/>
                </a:cubicBezTo>
                <a:cubicBezTo>
                  <a:pt x="19158" y="17925"/>
                  <a:pt x="17923" y="19160"/>
                  <a:pt x="16199" y="20155"/>
                </a:cubicBezTo>
                <a:cubicBezTo>
                  <a:pt x="14478" y="21149"/>
                  <a:pt x="12787" y="21600"/>
                  <a:pt x="10799" y="21600"/>
                </a:cubicBezTo>
                <a:cubicBezTo>
                  <a:pt x="8813" y="21600"/>
                  <a:pt x="7122" y="21149"/>
                  <a:pt x="5401" y="20155"/>
                </a:cubicBezTo>
                <a:cubicBezTo>
                  <a:pt x="3680" y="19160"/>
                  <a:pt x="2442" y="17925"/>
                  <a:pt x="1448" y="16201"/>
                </a:cubicBezTo>
                <a:cubicBezTo>
                  <a:pt x="453" y="14480"/>
                  <a:pt x="0" y="12792"/>
                  <a:pt x="0" y="10803"/>
                </a:cubicBezTo>
                <a:cubicBezTo>
                  <a:pt x="0" y="8814"/>
                  <a:pt x="453" y="7123"/>
                  <a:pt x="1448" y="5401"/>
                </a:cubicBezTo>
                <a:cubicBezTo>
                  <a:pt x="2442" y="3677"/>
                  <a:pt x="3680" y="2442"/>
                  <a:pt x="5401" y="1448"/>
                </a:cubicBezTo>
                <a:cubicBezTo>
                  <a:pt x="7122" y="454"/>
                  <a:pt x="8813" y="0"/>
                  <a:pt x="10799" y="0"/>
                </a:cubicBezTo>
                <a:cubicBezTo>
                  <a:pt x="12787" y="0"/>
                  <a:pt x="14478" y="454"/>
                  <a:pt x="16199" y="1448"/>
                </a:cubicBezTo>
                <a:cubicBezTo>
                  <a:pt x="17923" y="2442"/>
                  <a:pt x="19158" y="3677"/>
                  <a:pt x="20152" y="5401"/>
                </a:cubicBezTo>
                <a:cubicBezTo>
                  <a:pt x="21147" y="7123"/>
                  <a:pt x="21600" y="8814"/>
                  <a:pt x="21600" y="10803"/>
                </a:cubicBezTo>
              </a:path>
            </a:pathLst>
          </a:custGeom>
          <a:solidFill>
            <a:srgbClr val="EF8B1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1" name="Shape 1341"/>
          <p:cNvSpPr/>
          <p:nvPr/>
        </p:nvSpPr>
        <p:spPr>
          <a:xfrm>
            <a:off x="1427658" y="5408023"/>
            <a:ext cx="14311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MARKETING</a:t>
            </a:r>
          </a:p>
        </p:txBody>
      </p:sp>
      <p:sp>
        <p:nvSpPr>
          <p:cNvPr id="1342" name="Shape 1342"/>
          <p:cNvSpPr/>
          <p:nvPr/>
        </p:nvSpPr>
        <p:spPr>
          <a:xfrm>
            <a:off x="9859615" y="5381384"/>
            <a:ext cx="171752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F67A8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SOCIAL MEDIA</a:t>
            </a:r>
          </a:p>
        </p:txBody>
      </p:sp>
      <p:sp>
        <p:nvSpPr>
          <p:cNvPr id="1343" name="Shape 1343"/>
          <p:cNvSpPr/>
          <p:nvPr/>
        </p:nvSpPr>
        <p:spPr>
          <a:xfrm>
            <a:off x="5981704" y="2254495"/>
            <a:ext cx="1054498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F8AD9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WEBSITE</a:t>
            </a:r>
          </a:p>
        </p:txBody>
      </p:sp>
      <p:sp>
        <p:nvSpPr>
          <p:cNvPr id="1344" name="Shape 1344"/>
          <p:cNvSpPr/>
          <p:nvPr/>
        </p:nvSpPr>
        <p:spPr>
          <a:xfrm>
            <a:off x="5893906" y="8666864"/>
            <a:ext cx="1248595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7C6535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BLOGGING</a:t>
            </a:r>
          </a:p>
        </p:txBody>
      </p:sp>
      <p:sp>
        <p:nvSpPr>
          <p:cNvPr id="1345" name="Shape 1345"/>
          <p:cNvSpPr/>
          <p:nvPr/>
        </p:nvSpPr>
        <p:spPr>
          <a:xfrm>
            <a:off x="6509247" y="5746120"/>
            <a:ext cx="2050" cy="2368733"/>
          </a:xfrm>
          <a:prstGeom prst="line">
            <a:avLst/>
          </a:prstGeom>
          <a:ln w="381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10486503" y="4854772"/>
            <a:ext cx="476971" cy="444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6" y="5344"/>
                </a:moveTo>
                <a:cubicBezTo>
                  <a:pt x="1786" y="6178"/>
                  <a:pt x="2437" y="6877"/>
                  <a:pt x="3215" y="6877"/>
                </a:cubicBezTo>
                <a:lnTo>
                  <a:pt x="3236" y="6877"/>
                </a:lnTo>
                <a:cubicBezTo>
                  <a:pt x="3257" y="6877"/>
                  <a:pt x="3257" y="6877"/>
                  <a:pt x="3278" y="6877"/>
                </a:cubicBezTo>
                <a:cubicBezTo>
                  <a:pt x="4034" y="6877"/>
                  <a:pt x="4686" y="6178"/>
                  <a:pt x="4686" y="5344"/>
                </a:cubicBezTo>
                <a:cubicBezTo>
                  <a:pt x="4686" y="4509"/>
                  <a:pt x="4034" y="3810"/>
                  <a:pt x="3278" y="3810"/>
                </a:cubicBezTo>
                <a:cubicBezTo>
                  <a:pt x="3257" y="3810"/>
                  <a:pt x="3257" y="3810"/>
                  <a:pt x="3236" y="3810"/>
                </a:cubicBezTo>
                <a:lnTo>
                  <a:pt x="3215" y="3810"/>
                </a:lnTo>
                <a:cubicBezTo>
                  <a:pt x="2437" y="3810"/>
                  <a:pt x="1786" y="4509"/>
                  <a:pt x="1786" y="5344"/>
                </a:cubicBezTo>
                <a:close/>
                <a:moveTo>
                  <a:pt x="5589" y="5344"/>
                </a:moveTo>
                <a:cubicBezTo>
                  <a:pt x="5589" y="6178"/>
                  <a:pt x="6240" y="6877"/>
                  <a:pt x="6997" y="6877"/>
                </a:cubicBezTo>
                <a:cubicBezTo>
                  <a:pt x="7774" y="6877"/>
                  <a:pt x="8426" y="6178"/>
                  <a:pt x="8426" y="5344"/>
                </a:cubicBezTo>
                <a:cubicBezTo>
                  <a:pt x="8426" y="4509"/>
                  <a:pt x="7774" y="3810"/>
                  <a:pt x="6997" y="3810"/>
                </a:cubicBezTo>
                <a:cubicBezTo>
                  <a:pt x="6240" y="3810"/>
                  <a:pt x="5589" y="4509"/>
                  <a:pt x="5589" y="5344"/>
                </a:cubicBezTo>
                <a:close/>
                <a:moveTo>
                  <a:pt x="3635" y="1533"/>
                </a:moveTo>
                <a:cubicBezTo>
                  <a:pt x="3635" y="2345"/>
                  <a:pt x="4286" y="3044"/>
                  <a:pt x="5043" y="3044"/>
                </a:cubicBezTo>
                <a:cubicBezTo>
                  <a:pt x="5820" y="3044"/>
                  <a:pt x="6472" y="2345"/>
                  <a:pt x="6472" y="1533"/>
                </a:cubicBezTo>
                <a:cubicBezTo>
                  <a:pt x="6472" y="699"/>
                  <a:pt x="5820" y="0"/>
                  <a:pt x="5043" y="0"/>
                </a:cubicBezTo>
                <a:cubicBezTo>
                  <a:pt x="4286" y="0"/>
                  <a:pt x="3635" y="631"/>
                  <a:pt x="3635" y="1533"/>
                </a:cubicBezTo>
                <a:close/>
                <a:moveTo>
                  <a:pt x="7543" y="1533"/>
                </a:moveTo>
                <a:cubicBezTo>
                  <a:pt x="7543" y="2345"/>
                  <a:pt x="8216" y="3044"/>
                  <a:pt x="8972" y="3044"/>
                </a:cubicBezTo>
                <a:cubicBezTo>
                  <a:pt x="9749" y="3044"/>
                  <a:pt x="10380" y="2345"/>
                  <a:pt x="10380" y="1533"/>
                </a:cubicBezTo>
                <a:cubicBezTo>
                  <a:pt x="10380" y="699"/>
                  <a:pt x="9749" y="0"/>
                  <a:pt x="8972" y="0"/>
                </a:cubicBezTo>
                <a:cubicBezTo>
                  <a:pt x="8216" y="0"/>
                  <a:pt x="7543" y="631"/>
                  <a:pt x="7543" y="1533"/>
                </a:cubicBezTo>
                <a:close/>
                <a:moveTo>
                  <a:pt x="11220" y="1533"/>
                </a:moveTo>
                <a:cubicBezTo>
                  <a:pt x="11220" y="2345"/>
                  <a:pt x="11893" y="3044"/>
                  <a:pt x="12649" y="3044"/>
                </a:cubicBezTo>
                <a:cubicBezTo>
                  <a:pt x="13426" y="3044"/>
                  <a:pt x="14057" y="2345"/>
                  <a:pt x="14057" y="1533"/>
                </a:cubicBezTo>
                <a:cubicBezTo>
                  <a:pt x="14057" y="699"/>
                  <a:pt x="13426" y="0"/>
                  <a:pt x="12649" y="0"/>
                </a:cubicBezTo>
                <a:cubicBezTo>
                  <a:pt x="11893" y="0"/>
                  <a:pt x="11220" y="631"/>
                  <a:pt x="11220" y="1533"/>
                </a:cubicBezTo>
                <a:close/>
                <a:moveTo>
                  <a:pt x="14897" y="1533"/>
                </a:moveTo>
                <a:cubicBezTo>
                  <a:pt x="14897" y="2345"/>
                  <a:pt x="15570" y="3044"/>
                  <a:pt x="16326" y="3044"/>
                </a:cubicBezTo>
                <a:cubicBezTo>
                  <a:pt x="17104" y="3044"/>
                  <a:pt x="17734" y="2345"/>
                  <a:pt x="17734" y="1533"/>
                </a:cubicBezTo>
                <a:cubicBezTo>
                  <a:pt x="17734" y="699"/>
                  <a:pt x="17104" y="0"/>
                  <a:pt x="16326" y="0"/>
                </a:cubicBezTo>
                <a:cubicBezTo>
                  <a:pt x="15570" y="0"/>
                  <a:pt x="14897" y="699"/>
                  <a:pt x="14897" y="1533"/>
                </a:cubicBezTo>
                <a:close/>
                <a:moveTo>
                  <a:pt x="13111" y="5344"/>
                </a:moveTo>
                <a:cubicBezTo>
                  <a:pt x="13111" y="6178"/>
                  <a:pt x="13763" y="6877"/>
                  <a:pt x="14540" y="6877"/>
                </a:cubicBezTo>
                <a:cubicBezTo>
                  <a:pt x="15318" y="6877"/>
                  <a:pt x="15969" y="6178"/>
                  <a:pt x="15969" y="5344"/>
                </a:cubicBezTo>
                <a:cubicBezTo>
                  <a:pt x="15969" y="4509"/>
                  <a:pt x="15318" y="3810"/>
                  <a:pt x="14540" y="3810"/>
                </a:cubicBezTo>
                <a:cubicBezTo>
                  <a:pt x="13763" y="3810"/>
                  <a:pt x="13111" y="4509"/>
                  <a:pt x="13111" y="5344"/>
                </a:cubicBezTo>
                <a:close/>
                <a:moveTo>
                  <a:pt x="9203" y="5344"/>
                </a:moveTo>
                <a:cubicBezTo>
                  <a:pt x="9203" y="6178"/>
                  <a:pt x="9875" y="6877"/>
                  <a:pt x="10632" y="6877"/>
                </a:cubicBezTo>
                <a:cubicBezTo>
                  <a:pt x="11409" y="6877"/>
                  <a:pt x="12040" y="6178"/>
                  <a:pt x="12040" y="5344"/>
                </a:cubicBezTo>
                <a:cubicBezTo>
                  <a:pt x="12040" y="4509"/>
                  <a:pt x="11388" y="3810"/>
                  <a:pt x="10632" y="3810"/>
                </a:cubicBezTo>
                <a:cubicBezTo>
                  <a:pt x="9854" y="3810"/>
                  <a:pt x="9203" y="4509"/>
                  <a:pt x="9203" y="5344"/>
                </a:cubicBezTo>
                <a:close/>
                <a:moveTo>
                  <a:pt x="16914" y="5344"/>
                </a:moveTo>
                <a:cubicBezTo>
                  <a:pt x="16914" y="6178"/>
                  <a:pt x="17566" y="6877"/>
                  <a:pt x="18322" y="6877"/>
                </a:cubicBezTo>
                <a:cubicBezTo>
                  <a:pt x="19100" y="6877"/>
                  <a:pt x="19751" y="6178"/>
                  <a:pt x="19751" y="5344"/>
                </a:cubicBezTo>
                <a:cubicBezTo>
                  <a:pt x="19751" y="4509"/>
                  <a:pt x="19100" y="3810"/>
                  <a:pt x="18322" y="3810"/>
                </a:cubicBezTo>
                <a:cubicBezTo>
                  <a:pt x="17503" y="3810"/>
                  <a:pt x="16914" y="4509"/>
                  <a:pt x="16914" y="5344"/>
                </a:cubicBezTo>
                <a:close/>
                <a:moveTo>
                  <a:pt x="6472" y="9154"/>
                </a:moveTo>
                <a:lnTo>
                  <a:pt x="6472" y="14114"/>
                </a:lnTo>
                <a:cubicBezTo>
                  <a:pt x="6472" y="15016"/>
                  <a:pt x="5337" y="15016"/>
                  <a:pt x="5337" y="14114"/>
                </a:cubicBezTo>
                <a:lnTo>
                  <a:pt x="5337" y="9470"/>
                </a:lnTo>
                <a:cubicBezTo>
                  <a:pt x="5337" y="9425"/>
                  <a:pt x="5295" y="9289"/>
                  <a:pt x="5169" y="9289"/>
                </a:cubicBezTo>
                <a:cubicBezTo>
                  <a:pt x="5106" y="9289"/>
                  <a:pt x="4980" y="9357"/>
                  <a:pt x="4980" y="9470"/>
                </a:cubicBezTo>
                <a:lnTo>
                  <a:pt x="4980" y="20788"/>
                </a:lnTo>
                <a:cubicBezTo>
                  <a:pt x="4980" y="21239"/>
                  <a:pt x="4644" y="21600"/>
                  <a:pt x="4223" y="21600"/>
                </a:cubicBezTo>
                <a:cubicBezTo>
                  <a:pt x="3803" y="21600"/>
                  <a:pt x="3446" y="21239"/>
                  <a:pt x="3446" y="20788"/>
                </a:cubicBezTo>
                <a:lnTo>
                  <a:pt x="3446" y="15152"/>
                </a:lnTo>
                <a:cubicBezTo>
                  <a:pt x="3446" y="15084"/>
                  <a:pt x="3383" y="14949"/>
                  <a:pt x="3278" y="14949"/>
                </a:cubicBezTo>
                <a:lnTo>
                  <a:pt x="3215" y="14949"/>
                </a:lnTo>
                <a:cubicBezTo>
                  <a:pt x="3152" y="14949"/>
                  <a:pt x="3026" y="15016"/>
                  <a:pt x="3026" y="15152"/>
                </a:cubicBezTo>
                <a:lnTo>
                  <a:pt x="3026" y="20788"/>
                </a:lnTo>
                <a:cubicBezTo>
                  <a:pt x="3026" y="21239"/>
                  <a:pt x="2668" y="21600"/>
                  <a:pt x="2269" y="21600"/>
                </a:cubicBezTo>
                <a:cubicBezTo>
                  <a:pt x="1849" y="21600"/>
                  <a:pt x="1492" y="21239"/>
                  <a:pt x="1492" y="20788"/>
                </a:cubicBezTo>
                <a:lnTo>
                  <a:pt x="1492" y="9470"/>
                </a:lnTo>
                <a:cubicBezTo>
                  <a:pt x="1492" y="9357"/>
                  <a:pt x="1429" y="9289"/>
                  <a:pt x="1324" y="9289"/>
                </a:cubicBezTo>
                <a:cubicBezTo>
                  <a:pt x="1261" y="9289"/>
                  <a:pt x="1135" y="9357"/>
                  <a:pt x="1135" y="9470"/>
                </a:cubicBezTo>
                <a:lnTo>
                  <a:pt x="1135" y="14114"/>
                </a:lnTo>
                <a:cubicBezTo>
                  <a:pt x="1135" y="15016"/>
                  <a:pt x="0" y="15016"/>
                  <a:pt x="0" y="14114"/>
                </a:cubicBezTo>
                <a:lnTo>
                  <a:pt x="0" y="9154"/>
                </a:lnTo>
                <a:cubicBezTo>
                  <a:pt x="0" y="8072"/>
                  <a:pt x="651" y="7192"/>
                  <a:pt x="1618" y="7192"/>
                </a:cubicBezTo>
                <a:lnTo>
                  <a:pt x="4812" y="7192"/>
                </a:lnTo>
                <a:cubicBezTo>
                  <a:pt x="5883" y="7192"/>
                  <a:pt x="6472" y="8072"/>
                  <a:pt x="6472" y="9154"/>
                </a:cubicBezTo>
                <a:close/>
                <a:moveTo>
                  <a:pt x="13826" y="9154"/>
                </a:moveTo>
                <a:lnTo>
                  <a:pt x="13826" y="14114"/>
                </a:lnTo>
                <a:cubicBezTo>
                  <a:pt x="13826" y="15016"/>
                  <a:pt x="12691" y="15016"/>
                  <a:pt x="12691" y="14114"/>
                </a:cubicBezTo>
                <a:lnTo>
                  <a:pt x="12691" y="9470"/>
                </a:lnTo>
                <a:cubicBezTo>
                  <a:pt x="12691" y="9425"/>
                  <a:pt x="12649" y="9289"/>
                  <a:pt x="12523" y="9289"/>
                </a:cubicBezTo>
                <a:cubicBezTo>
                  <a:pt x="12460" y="9289"/>
                  <a:pt x="12334" y="9357"/>
                  <a:pt x="12334" y="9470"/>
                </a:cubicBezTo>
                <a:lnTo>
                  <a:pt x="12334" y="20788"/>
                </a:lnTo>
                <a:cubicBezTo>
                  <a:pt x="12334" y="21239"/>
                  <a:pt x="11998" y="21600"/>
                  <a:pt x="11577" y="21600"/>
                </a:cubicBezTo>
                <a:cubicBezTo>
                  <a:pt x="11157" y="21600"/>
                  <a:pt x="10800" y="21239"/>
                  <a:pt x="10800" y="20788"/>
                </a:cubicBezTo>
                <a:lnTo>
                  <a:pt x="10800" y="15152"/>
                </a:lnTo>
                <a:cubicBezTo>
                  <a:pt x="10800" y="15084"/>
                  <a:pt x="10737" y="14949"/>
                  <a:pt x="10632" y="14949"/>
                </a:cubicBezTo>
                <a:lnTo>
                  <a:pt x="10569" y="14949"/>
                </a:lnTo>
                <a:cubicBezTo>
                  <a:pt x="10506" y="14949"/>
                  <a:pt x="10380" y="15016"/>
                  <a:pt x="10380" y="15152"/>
                </a:cubicBezTo>
                <a:lnTo>
                  <a:pt x="10380" y="20788"/>
                </a:lnTo>
                <a:cubicBezTo>
                  <a:pt x="10380" y="21239"/>
                  <a:pt x="10023" y="21600"/>
                  <a:pt x="9623" y="21600"/>
                </a:cubicBezTo>
                <a:cubicBezTo>
                  <a:pt x="9203" y="21600"/>
                  <a:pt x="8846" y="21239"/>
                  <a:pt x="8846" y="20788"/>
                </a:cubicBezTo>
                <a:lnTo>
                  <a:pt x="8846" y="9470"/>
                </a:lnTo>
                <a:cubicBezTo>
                  <a:pt x="8846" y="9357"/>
                  <a:pt x="8783" y="9289"/>
                  <a:pt x="8657" y="9289"/>
                </a:cubicBezTo>
                <a:cubicBezTo>
                  <a:pt x="8615" y="9289"/>
                  <a:pt x="8489" y="9357"/>
                  <a:pt x="8489" y="9470"/>
                </a:cubicBezTo>
                <a:lnTo>
                  <a:pt x="8489" y="14114"/>
                </a:lnTo>
                <a:cubicBezTo>
                  <a:pt x="8489" y="15016"/>
                  <a:pt x="7354" y="15016"/>
                  <a:pt x="7354" y="14114"/>
                </a:cubicBezTo>
                <a:lnTo>
                  <a:pt x="7354" y="9154"/>
                </a:lnTo>
                <a:cubicBezTo>
                  <a:pt x="7354" y="8072"/>
                  <a:pt x="8005" y="7192"/>
                  <a:pt x="8972" y="7192"/>
                </a:cubicBezTo>
                <a:lnTo>
                  <a:pt x="12166" y="7192"/>
                </a:lnTo>
                <a:cubicBezTo>
                  <a:pt x="13237" y="7192"/>
                  <a:pt x="13889" y="8072"/>
                  <a:pt x="13826" y="9154"/>
                </a:cubicBezTo>
                <a:close/>
                <a:moveTo>
                  <a:pt x="21600" y="9154"/>
                </a:moveTo>
                <a:lnTo>
                  <a:pt x="21600" y="14114"/>
                </a:lnTo>
                <a:cubicBezTo>
                  <a:pt x="21600" y="15016"/>
                  <a:pt x="20465" y="15016"/>
                  <a:pt x="20465" y="14114"/>
                </a:cubicBezTo>
                <a:lnTo>
                  <a:pt x="20465" y="9470"/>
                </a:lnTo>
                <a:cubicBezTo>
                  <a:pt x="20465" y="9425"/>
                  <a:pt x="20402" y="9289"/>
                  <a:pt x="20297" y="9289"/>
                </a:cubicBezTo>
                <a:cubicBezTo>
                  <a:pt x="20234" y="9289"/>
                  <a:pt x="20108" y="9357"/>
                  <a:pt x="20108" y="9470"/>
                </a:cubicBezTo>
                <a:lnTo>
                  <a:pt x="20108" y="20788"/>
                </a:lnTo>
                <a:cubicBezTo>
                  <a:pt x="20108" y="21239"/>
                  <a:pt x="19751" y="21600"/>
                  <a:pt x="19331" y="21600"/>
                </a:cubicBezTo>
                <a:cubicBezTo>
                  <a:pt x="18932" y="21600"/>
                  <a:pt x="18574" y="21239"/>
                  <a:pt x="18574" y="20788"/>
                </a:cubicBezTo>
                <a:lnTo>
                  <a:pt x="18574" y="15152"/>
                </a:lnTo>
                <a:cubicBezTo>
                  <a:pt x="18574" y="15084"/>
                  <a:pt x="18511" y="14949"/>
                  <a:pt x="18385" y="14949"/>
                </a:cubicBezTo>
                <a:lnTo>
                  <a:pt x="18322" y="14949"/>
                </a:lnTo>
                <a:cubicBezTo>
                  <a:pt x="18280" y="14949"/>
                  <a:pt x="18154" y="15016"/>
                  <a:pt x="18154" y="15152"/>
                </a:cubicBezTo>
                <a:lnTo>
                  <a:pt x="18154" y="20788"/>
                </a:lnTo>
                <a:cubicBezTo>
                  <a:pt x="18154" y="21239"/>
                  <a:pt x="17797" y="21600"/>
                  <a:pt x="17377" y="21600"/>
                </a:cubicBezTo>
                <a:cubicBezTo>
                  <a:pt x="16977" y="21600"/>
                  <a:pt x="16620" y="21239"/>
                  <a:pt x="16620" y="20788"/>
                </a:cubicBezTo>
                <a:lnTo>
                  <a:pt x="16620" y="9470"/>
                </a:lnTo>
                <a:cubicBezTo>
                  <a:pt x="16620" y="9357"/>
                  <a:pt x="16557" y="9289"/>
                  <a:pt x="16431" y="9289"/>
                </a:cubicBezTo>
                <a:cubicBezTo>
                  <a:pt x="16368" y="9289"/>
                  <a:pt x="16263" y="9357"/>
                  <a:pt x="16263" y="9470"/>
                </a:cubicBezTo>
                <a:lnTo>
                  <a:pt x="16263" y="14114"/>
                </a:lnTo>
                <a:cubicBezTo>
                  <a:pt x="16263" y="15016"/>
                  <a:pt x="15128" y="15016"/>
                  <a:pt x="15128" y="14114"/>
                </a:cubicBezTo>
                <a:lnTo>
                  <a:pt x="15128" y="9154"/>
                </a:lnTo>
                <a:cubicBezTo>
                  <a:pt x="15128" y="8072"/>
                  <a:pt x="15780" y="7192"/>
                  <a:pt x="16725" y="7192"/>
                </a:cubicBezTo>
                <a:lnTo>
                  <a:pt x="19940" y="7192"/>
                </a:lnTo>
                <a:cubicBezTo>
                  <a:pt x="20991" y="7192"/>
                  <a:pt x="21600" y="8072"/>
                  <a:pt x="21600" y="9154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7" name="Shape 1347"/>
          <p:cNvSpPr/>
          <p:nvPr/>
        </p:nvSpPr>
        <p:spPr>
          <a:xfrm>
            <a:off x="1948004" y="4877312"/>
            <a:ext cx="425745" cy="47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11" y="3343"/>
                </a:moveTo>
                <a:lnTo>
                  <a:pt x="12296" y="3343"/>
                </a:lnTo>
                <a:lnTo>
                  <a:pt x="12296" y="8293"/>
                </a:lnTo>
                <a:lnTo>
                  <a:pt x="4711" y="8293"/>
                </a:lnTo>
                <a:lnTo>
                  <a:pt x="4711" y="3343"/>
                </a:lnTo>
                <a:close/>
                <a:moveTo>
                  <a:pt x="5371" y="6981"/>
                </a:moveTo>
                <a:lnTo>
                  <a:pt x="7090" y="4718"/>
                </a:lnTo>
                <a:lnTo>
                  <a:pt x="8433" y="6812"/>
                </a:lnTo>
                <a:lnTo>
                  <a:pt x="9563" y="5966"/>
                </a:lnTo>
                <a:lnTo>
                  <a:pt x="11566" y="7531"/>
                </a:lnTo>
                <a:lnTo>
                  <a:pt x="11566" y="3829"/>
                </a:lnTo>
                <a:lnTo>
                  <a:pt x="5371" y="3829"/>
                </a:lnTo>
                <a:lnTo>
                  <a:pt x="5371" y="6981"/>
                </a:lnTo>
                <a:close/>
                <a:moveTo>
                  <a:pt x="10553" y="5437"/>
                </a:moveTo>
                <a:cubicBezTo>
                  <a:pt x="10882" y="5437"/>
                  <a:pt x="11165" y="5183"/>
                  <a:pt x="11165" y="4887"/>
                </a:cubicBezTo>
                <a:cubicBezTo>
                  <a:pt x="11165" y="4591"/>
                  <a:pt x="10882" y="4358"/>
                  <a:pt x="10553" y="4358"/>
                </a:cubicBezTo>
                <a:cubicBezTo>
                  <a:pt x="10223" y="4358"/>
                  <a:pt x="9964" y="4591"/>
                  <a:pt x="9964" y="4887"/>
                </a:cubicBezTo>
                <a:cubicBezTo>
                  <a:pt x="9893" y="5183"/>
                  <a:pt x="10152" y="5437"/>
                  <a:pt x="10553" y="5437"/>
                </a:cubicBezTo>
                <a:close/>
                <a:moveTo>
                  <a:pt x="21600" y="13730"/>
                </a:moveTo>
                <a:cubicBezTo>
                  <a:pt x="21600" y="14153"/>
                  <a:pt x="21270" y="14428"/>
                  <a:pt x="20799" y="14428"/>
                </a:cubicBezTo>
                <a:lnTo>
                  <a:pt x="19456" y="14428"/>
                </a:lnTo>
                <a:lnTo>
                  <a:pt x="19456" y="16565"/>
                </a:lnTo>
                <a:cubicBezTo>
                  <a:pt x="19456" y="18490"/>
                  <a:pt x="17737" y="20034"/>
                  <a:pt x="15617" y="20034"/>
                </a:cubicBezTo>
                <a:lnTo>
                  <a:pt x="14086" y="20034"/>
                </a:lnTo>
                <a:lnTo>
                  <a:pt x="14086" y="21600"/>
                </a:lnTo>
                <a:lnTo>
                  <a:pt x="3722" y="21600"/>
                </a:lnTo>
                <a:lnTo>
                  <a:pt x="3722" y="15613"/>
                </a:lnTo>
                <a:cubicBezTo>
                  <a:pt x="1460" y="14026"/>
                  <a:pt x="0" y="11572"/>
                  <a:pt x="0" y="8780"/>
                </a:cubicBezTo>
                <a:cubicBezTo>
                  <a:pt x="0" y="3935"/>
                  <a:pt x="4381" y="0"/>
                  <a:pt x="9705" y="0"/>
                </a:cubicBezTo>
                <a:cubicBezTo>
                  <a:pt x="14086" y="0"/>
                  <a:pt x="18208" y="2983"/>
                  <a:pt x="19009" y="6262"/>
                </a:cubicBezTo>
                <a:cubicBezTo>
                  <a:pt x="19197" y="6981"/>
                  <a:pt x="19409" y="8885"/>
                  <a:pt x="19409" y="8885"/>
                </a:cubicBezTo>
                <a:lnTo>
                  <a:pt x="21388" y="13497"/>
                </a:lnTo>
                <a:cubicBezTo>
                  <a:pt x="21600" y="13497"/>
                  <a:pt x="21600" y="13603"/>
                  <a:pt x="21600" y="13730"/>
                </a:cubicBezTo>
                <a:close/>
                <a:moveTo>
                  <a:pt x="15805" y="3406"/>
                </a:moveTo>
                <a:cubicBezTo>
                  <a:pt x="14274" y="1904"/>
                  <a:pt x="12084" y="1015"/>
                  <a:pt x="9705" y="1015"/>
                </a:cubicBezTo>
                <a:cubicBezTo>
                  <a:pt x="5041" y="1015"/>
                  <a:pt x="1248" y="4422"/>
                  <a:pt x="1248" y="8589"/>
                </a:cubicBezTo>
                <a:cubicBezTo>
                  <a:pt x="1248" y="10514"/>
                  <a:pt x="2049" y="12291"/>
                  <a:pt x="3368" y="13603"/>
                </a:cubicBezTo>
                <a:cubicBezTo>
                  <a:pt x="3368" y="13603"/>
                  <a:pt x="2991" y="9605"/>
                  <a:pt x="8291" y="9605"/>
                </a:cubicBezTo>
                <a:cubicBezTo>
                  <a:pt x="15876" y="9435"/>
                  <a:pt x="15805" y="3406"/>
                  <a:pt x="15805" y="3406"/>
                </a:cubicBezTo>
                <a:close/>
                <a:moveTo>
                  <a:pt x="18208" y="9605"/>
                </a:moveTo>
                <a:cubicBezTo>
                  <a:pt x="18208" y="9076"/>
                  <a:pt x="17737" y="8653"/>
                  <a:pt x="17148" y="8653"/>
                </a:cubicBezTo>
                <a:cubicBezTo>
                  <a:pt x="16536" y="8653"/>
                  <a:pt x="16065" y="9076"/>
                  <a:pt x="16065" y="9605"/>
                </a:cubicBezTo>
                <a:cubicBezTo>
                  <a:pt x="16065" y="10155"/>
                  <a:pt x="16536" y="10557"/>
                  <a:pt x="17148" y="10557"/>
                </a:cubicBezTo>
                <a:cubicBezTo>
                  <a:pt x="17666" y="10557"/>
                  <a:pt x="18208" y="10155"/>
                  <a:pt x="18208" y="960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6236720" y="8237530"/>
            <a:ext cx="491273" cy="423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004" extrusionOk="0">
                <a:moveTo>
                  <a:pt x="8920" y="2078"/>
                </a:moveTo>
                <a:cubicBezTo>
                  <a:pt x="9957" y="73"/>
                  <a:pt x="12253" y="-596"/>
                  <a:pt x="14021" y="580"/>
                </a:cubicBezTo>
                <a:cubicBezTo>
                  <a:pt x="15809" y="1755"/>
                  <a:pt x="16378" y="4360"/>
                  <a:pt x="15341" y="6366"/>
                </a:cubicBezTo>
                <a:cubicBezTo>
                  <a:pt x="14325" y="8394"/>
                  <a:pt x="12029" y="9040"/>
                  <a:pt x="10241" y="7864"/>
                </a:cubicBezTo>
                <a:cubicBezTo>
                  <a:pt x="8494" y="6642"/>
                  <a:pt x="7904" y="4107"/>
                  <a:pt x="8920" y="2078"/>
                </a:cubicBezTo>
                <a:close/>
                <a:moveTo>
                  <a:pt x="21316" y="19897"/>
                </a:moveTo>
                <a:lnTo>
                  <a:pt x="21194" y="19967"/>
                </a:lnTo>
                <a:cubicBezTo>
                  <a:pt x="20970" y="20105"/>
                  <a:pt x="20686" y="20036"/>
                  <a:pt x="20564" y="19782"/>
                </a:cubicBezTo>
                <a:lnTo>
                  <a:pt x="19243" y="17177"/>
                </a:lnTo>
                <a:cubicBezTo>
                  <a:pt x="19182" y="17177"/>
                  <a:pt x="19141" y="17246"/>
                  <a:pt x="19141" y="17293"/>
                </a:cubicBezTo>
                <a:lnTo>
                  <a:pt x="14610" y="20681"/>
                </a:lnTo>
                <a:cubicBezTo>
                  <a:pt x="14325" y="20935"/>
                  <a:pt x="13980" y="21004"/>
                  <a:pt x="13635" y="21004"/>
                </a:cubicBezTo>
                <a:cubicBezTo>
                  <a:pt x="13106" y="21004"/>
                  <a:pt x="12598" y="20750"/>
                  <a:pt x="12253" y="20220"/>
                </a:cubicBezTo>
                <a:lnTo>
                  <a:pt x="7396" y="11898"/>
                </a:lnTo>
                <a:cubicBezTo>
                  <a:pt x="7275" y="11783"/>
                  <a:pt x="7092" y="11737"/>
                  <a:pt x="6929" y="11783"/>
                </a:cubicBezTo>
                <a:cubicBezTo>
                  <a:pt x="6746" y="11852"/>
                  <a:pt x="6767" y="12106"/>
                  <a:pt x="6827" y="12290"/>
                </a:cubicBezTo>
                <a:lnTo>
                  <a:pt x="10079" y="17892"/>
                </a:lnTo>
                <a:lnTo>
                  <a:pt x="9835" y="21004"/>
                </a:lnTo>
                <a:lnTo>
                  <a:pt x="0" y="21004"/>
                </a:lnTo>
                <a:cubicBezTo>
                  <a:pt x="406" y="16394"/>
                  <a:pt x="2296" y="8510"/>
                  <a:pt x="6015" y="7219"/>
                </a:cubicBezTo>
                <a:cubicBezTo>
                  <a:pt x="7620" y="6689"/>
                  <a:pt x="9205" y="7749"/>
                  <a:pt x="9733" y="8786"/>
                </a:cubicBezTo>
                <a:lnTo>
                  <a:pt x="14082" y="16186"/>
                </a:lnTo>
                <a:lnTo>
                  <a:pt x="17130" y="13927"/>
                </a:lnTo>
                <a:cubicBezTo>
                  <a:pt x="17231" y="13858"/>
                  <a:pt x="17353" y="13789"/>
                  <a:pt x="17475" y="13719"/>
                </a:cubicBezTo>
                <a:lnTo>
                  <a:pt x="16662" y="12152"/>
                </a:lnTo>
                <a:cubicBezTo>
                  <a:pt x="16561" y="11898"/>
                  <a:pt x="16601" y="11576"/>
                  <a:pt x="16845" y="11437"/>
                </a:cubicBezTo>
                <a:lnTo>
                  <a:pt x="16947" y="11391"/>
                </a:lnTo>
                <a:cubicBezTo>
                  <a:pt x="17191" y="11253"/>
                  <a:pt x="17475" y="11322"/>
                  <a:pt x="17577" y="11576"/>
                </a:cubicBezTo>
                <a:lnTo>
                  <a:pt x="18674" y="13719"/>
                </a:lnTo>
                <a:cubicBezTo>
                  <a:pt x="19019" y="13858"/>
                  <a:pt x="19304" y="14111"/>
                  <a:pt x="19527" y="14503"/>
                </a:cubicBezTo>
                <a:cubicBezTo>
                  <a:pt x="19812" y="14964"/>
                  <a:pt x="19873" y="15471"/>
                  <a:pt x="19812" y="15932"/>
                </a:cubicBezTo>
                <a:lnTo>
                  <a:pt x="21417" y="19114"/>
                </a:lnTo>
                <a:cubicBezTo>
                  <a:pt x="21600" y="19459"/>
                  <a:pt x="21478" y="19782"/>
                  <a:pt x="21316" y="1989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6197787" y="1635674"/>
            <a:ext cx="595818" cy="52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51"/>
                </a:moveTo>
                <a:lnTo>
                  <a:pt x="21600" y="20149"/>
                </a:lnTo>
                <a:cubicBezTo>
                  <a:pt x="21600" y="20951"/>
                  <a:pt x="21028" y="21600"/>
                  <a:pt x="20320" y="21600"/>
                </a:cubicBezTo>
                <a:lnTo>
                  <a:pt x="1280" y="21600"/>
                </a:lnTo>
                <a:cubicBezTo>
                  <a:pt x="572" y="21600"/>
                  <a:pt x="0" y="20951"/>
                  <a:pt x="0" y="20149"/>
                </a:cubicBezTo>
                <a:lnTo>
                  <a:pt x="0" y="1451"/>
                </a:lnTo>
                <a:cubicBezTo>
                  <a:pt x="0" y="630"/>
                  <a:pt x="572" y="0"/>
                  <a:pt x="1280" y="0"/>
                </a:cubicBezTo>
                <a:lnTo>
                  <a:pt x="20320" y="0"/>
                </a:lnTo>
                <a:cubicBezTo>
                  <a:pt x="21028" y="0"/>
                  <a:pt x="21600" y="630"/>
                  <a:pt x="21600" y="1451"/>
                </a:cubicBezTo>
                <a:close/>
                <a:moveTo>
                  <a:pt x="16179" y="1929"/>
                </a:moveTo>
                <a:cubicBezTo>
                  <a:pt x="16179" y="2464"/>
                  <a:pt x="16566" y="2903"/>
                  <a:pt x="17038" y="2903"/>
                </a:cubicBezTo>
                <a:cubicBezTo>
                  <a:pt x="17526" y="2903"/>
                  <a:pt x="17896" y="2464"/>
                  <a:pt x="17896" y="1929"/>
                </a:cubicBezTo>
                <a:cubicBezTo>
                  <a:pt x="17896" y="1394"/>
                  <a:pt x="17526" y="955"/>
                  <a:pt x="17038" y="955"/>
                </a:cubicBezTo>
                <a:cubicBezTo>
                  <a:pt x="16566" y="955"/>
                  <a:pt x="16179" y="1394"/>
                  <a:pt x="16179" y="1929"/>
                </a:cubicBezTo>
                <a:close/>
                <a:moveTo>
                  <a:pt x="13805" y="1929"/>
                </a:moveTo>
                <a:cubicBezTo>
                  <a:pt x="13805" y="2464"/>
                  <a:pt x="14192" y="2903"/>
                  <a:pt x="14664" y="2903"/>
                </a:cubicBezTo>
                <a:cubicBezTo>
                  <a:pt x="15135" y="2903"/>
                  <a:pt x="15522" y="2464"/>
                  <a:pt x="15522" y="1929"/>
                </a:cubicBezTo>
                <a:cubicBezTo>
                  <a:pt x="15522" y="1394"/>
                  <a:pt x="15135" y="955"/>
                  <a:pt x="14664" y="955"/>
                </a:cubicBezTo>
                <a:cubicBezTo>
                  <a:pt x="14192" y="955"/>
                  <a:pt x="13805" y="1394"/>
                  <a:pt x="13805" y="1929"/>
                </a:cubicBezTo>
                <a:close/>
                <a:moveTo>
                  <a:pt x="20320" y="3934"/>
                </a:moveTo>
                <a:lnTo>
                  <a:pt x="1280" y="3934"/>
                </a:lnTo>
                <a:lnTo>
                  <a:pt x="1280" y="20320"/>
                </a:lnTo>
                <a:lnTo>
                  <a:pt x="20320" y="20320"/>
                </a:lnTo>
                <a:lnTo>
                  <a:pt x="20320" y="3934"/>
                </a:lnTo>
                <a:close/>
                <a:moveTo>
                  <a:pt x="20320" y="1929"/>
                </a:moveTo>
                <a:cubicBezTo>
                  <a:pt x="20320" y="1394"/>
                  <a:pt x="19933" y="955"/>
                  <a:pt x="19462" y="955"/>
                </a:cubicBezTo>
                <a:cubicBezTo>
                  <a:pt x="18990" y="955"/>
                  <a:pt x="18603" y="1394"/>
                  <a:pt x="18603" y="1929"/>
                </a:cubicBezTo>
                <a:cubicBezTo>
                  <a:pt x="18603" y="2464"/>
                  <a:pt x="18990" y="2903"/>
                  <a:pt x="19462" y="2903"/>
                </a:cubicBezTo>
                <a:cubicBezTo>
                  <a:pt x="19933" y="2903"/>
                  <a:pt x="20320" y="2464"/>
                  <a:pt x="20320" y="1929"/>
                </a:cubicBezTo>
                <a:close/>
                <a:moveTo>
                  <a:pt x="7980" y="6837"/>
                </a:moveTo>
                <a:lnTo>
                  <a:pt x="14613" y="6837"/>
                </a:lnTo>
                <a:lnTo>
                  <a:pt x="14613" y="5443"/>
                </a:lnTo>
                <a:lnTo>
                  <a:pt x="7980" y="5443"/>
                </a:lnTo>
                <a:lnTo>
                  <a:pt x="7980" y="6837"/>
                </a:lnTo>
                <a:close/>
                <a:moveTo>
                  <a:pt x="10623" y="10122"/>
                </a:moveTo>
                <a:lnTo>
                  <a:pt x="19041" y="10122"/>
                </a:lnTo>
                <a:lnTo>
                  <a:pt x="19041" y="8728"/>
                </a:lnTo>
                <a:lnTo>
                  <a:pt x="10623" y="8728"/>
                </a:lnTo>
                <a:lnTo>
                  <a:pt x="10623" y="10122"/>
                </a:lnTo>
                <a:close/>
                <a:moveTo>
                  <a:pt x="10623" y="12929"/>
                </a:moveTo>
                <a:lnTo>
                  <a:pt x="19041" y="12929"/>
                </a:lnTo>
                <a:lnTo>
                  <a:pt x="19041" y="11535"/>
                </a:lnTo>
                <a:lnTo>
                  <a:pt x="10623" y="11535"/>
                </a:lnTo>
                <a:lnTo>
                  <a:pt x="10623" y="12929"/>
                </a:lnTo>
                <a:close/>
                <a:moveTo>
                  <a:pt x="10623" y="15832"/>
                </a:moveTo>
                <a:lnTo>
                  <a:pt x="19041" y="15832"/>
                </a:lnTo>
                <a:lnTo>
                  <a:pt x="19041" y="14438"/>
                </a:lnTo>
                <a:lnTo>
                  <a:pt x="10623" y="14438"/>
                </a:lnTo>
                <a:lnTo>
                  <a:pt x="10623" y="15832"/>
                </a:lnTo>
                <a:close/>
                <a:moveTo>
                  <a:pt x="2475" y="18640"/>
                </a:moveTo>
                <a:lnTo>
                  <a:pt x="19041" y="18640"/>
                </a:lnTo>
                <a:lnTo>
                  <a:pt x="19041" y="17246"/>
                </a:lnTo>
                <a:lnTo>
                  <a:pt x="2475" y="17246"/>
                </a:lnTo>
                <a:lnTo>
                  <a:pt x="2475" y="18640"/>
                </a:lnTo>
                <a:close/>
                <a:moveTo>
                  <a:pt x="2475" y="15737"/>
                </a:moveTo>
                <a:lnTo>
                  <a:pt x="8418" y="15737"/>
                </a:lnTo>
                <a:lnTo>
                  <a:pt x="8418" y="8728"/>
                </a:lnTo>
                <a:lnTo>
                  <a:pt x="2475" y="8728"/>
                </a:lnTo>
                <a:lnTo>
                  <a:pt x="2475" y="15737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4064061" y="463116"/>
            <a:ext cx="4891958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FACTORS INTERACT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/>
          <p:nvPr/>
        </p:nvSpPr>
        <p:spPr>
          <a:xfrm>
            <a:off x="3328381" y="1651555"/>
            <a:ext cx="6587315" cy="6585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21600"/>
                </a:moveTo>
                <a:cubicBezTo>
                  <a:pt x="4846" y="21600"/>
                  <a:pt x="0" y="16754"/>
                  <a:pt x="0" y="10797"/>
                </a:cubicBezTo>
                <a:cubicBezTo>
                  <a:pt x="0" y="4841"/>
                  <a:pt x="4842" y="0"/>
                  <a:pt x="10798" y="0"/>
                </a:cubicBezTo>
                <a:cubicBezTo>
                  <a:pt x="16754" y="0"/>
                  <a:pt x="21600" y="4846"/>
                  <a:pt x="21600" y="10802"/>
                </a:cubicBezTo>
                <a:cubicBezTo>
                  <a:pt x="21600" y="16759"/>
                  <a:pt x="16754" y="21600"/>
                  <a:pt x="10798" y="21600"/>
                </a:cubicBezTo>
              </a:path>
            </a:pathLst>
          </a:custGeom>
          <a:solidFill>
            <a:srgbClr val="7C653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53" name="Shape 1353"/>
          <p:cNvSpPr/>
          <p:nvPr/>
        </p:nvSpPr>
        <p:spPr>
          <a:xfrm>
            <a:off x="4064000" y="2385123"/>
            <a:ext cx="5120176" cy="5118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21600"/>
                </a:moveTo>
                <a:cubicBezTo>
                  <a:pt x="4849" y="21600"/>
                  <a:pt x="0" y="16759"/>
                  <a:pt x="0" y="10798"/>
                </a:cubicBezTo>
                <a:cubicBezTo>
                  <a:pt x="0" y="4839"/>
                  <a:pt x="4841" y="0"/>
                  <a:pt x="10799" y="0"/>
                </a:cubicBezTo>
                <a:cubicBezTo>
                  <a:pt x="16759" y="0"/>
                  <a:pt x="21600" y="4839"/>
                  <a:pt x="21600" y="10798"/>
                </a:cubicBezTo>
                <a:cubicBezTo>
                  <a:pt x="21600" y="16759"/>
                  <a:pt x="16748" y="21600"/>
                  <a:pt x="10799" y="2160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54" name="Shape 1354"/>
          <p:cNvSpPr/>
          <p:nvPr/>
        </p:nvSpPr>
        <p:spPr>
          <a:xfrm>
            <a:off x="4783225" y="3104349"/>
            <a:ext cx="3696069" cy="3696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21600"/>
                </a:moveTo>
                <a:cubicBezTo>
                  <a:pt x="4843" y="21600"/>
                  <a:pt x="0" y="16754"/>
                  <a:pt x="0" y="10797"/>
                </a:cubicBezTo>
                <a:cubicBezTo>
                  <a:pt x="0" y="4843"/>
                  <a:pt x="4843" y="0"/>
                  <a:pt x="10797" y="0"/>
                </a:cubicBezTo>
                <a:cubicBezTo>
                  <a:pt x="16754" y="0"/>
                  <a:pt x="21600" y="4843"/>
                  <a:pt x="21600" y="10797"/>
                </a:cubicBezTo>
                <a:cubicBezTo>
                  <a:pt x="21600" y="16754"/>
                  <a:pt x="16738" y="21600"/>
                  <a:pt x="10797" y="216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5488107" y="3811280"/>
            <a:ext cx="2269913" cy="2269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21600"/>
                </a:moveTo>
                <a:cubicBezTo>
                  <a:pt x="4840" y="21600"/>
                  <a:pt x="0" y="16747"/>
                  <a:pt x="0" y="10798"/>
                </a:cubicBezTo>
                <a:cubicBezTo>
                  <a:pt x="0" y="4853"/>
                  <a:pt x="4853" y="0"/>
                  <a:pt x="10798" y="0"/>
                </a:cubicBezTo>
                <a:cubicBezTo>
                  <a:pt x="16747" y="0"/>
                  <a:pt x="21600" y="4853"/>
                  <a:pt x="21600" y="10798"/>
                </a:cubicBezTo>
                <a:cubicBezTo>
                  <a:pt x="21600" y="16747"/>
                  <a:pt x="16738" y="21600"/>
                  <a:pt x="10798" y="216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5725800" y="7612315"/>
            <a:ext cx="1615493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STRATEGY</a:t>
            </a:r>
          </a:p>
        </p:txBody>
      </p:sp>
      <p:sp>
        <p:nvSpPr>
          <p:cNvPr id="1357" name="Shape 1357"/>
          <p:cNvSpPr/>
          <p:nvPr/>
        </p:nvSpPr>
        <p:spPr>
          <a:xfrm>
            <a:off x="5828253" y="6929973"/>
            <a:ext cx="1455714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SUCCESS</a:t>
            </a:r>
          </a:p>
        </p:txBody>
      </p:sp>
      <p:sp>
        <p:nvSpPr>
          <p:cNvPr id="1358" name="Shape 1358"/>
          <p:cNvSpPr/>
          <p:nvPr/>
        </p:nvSpPr>
        <p:spPr>
          <a:xfrm>
            <a:off x="6024965" y="6196404"/>
            <a:ext cx="1153890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MONEY</a:t>
            </a:r>
          </a:p>
        </p:txBody>
      </p:sp>
      <p:sp>
        <p:nvSpPr>
          <p:cNvPr id="1359" name="Shape 1359"/>
          <p:cNvSpPr/>
          <p:nvPr/>
        </p:nvSpPr>
        <p:spPr>
          <a:xfrm>
            <a:off x="6459369" y="4354285"/>
            <a:ext cx="376566" cy="378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38" y="16518"/>
                </a:moveTo>
                <a:cubicBezTo>
                  <a:pt x="17552" y="15988"/>
                  <a:pt x="16859" y="15776"/>
                  <a:pt x="16113" y="15776"/>
                </a:cubicBezTo>
                <a:cubicBezTo>
                  <a:pt x="15820" y="15776"/>
                  <a:pt x="15607" y="15856"/>
                  <a:pt x="15368" y="15935"/>
                </a:cubicBezTo>
                <a:lnTo>
                  <a:pt x="11453" y="12335"/>
                </a:lnTo>
                <a:lnTo>
                  <a:pt x="14009" y="9344"/>
                </a:lnTo>
                <a:lnTo>
                  <a:pt x="18084" y="12865"/>
                </a:lnTo>
                <a:lnTo>
                  <a:pt x="21600" y="8815"/>
                </a:lnTo>
                <a:lnTo>
                  <a:pt x="11532" y="0"/>
                </a:lnTo>
                <a:lnTo>
                  <a:pt x="7990" y="4050"/>
                </a:lnTo>
                <a:lnTo>
                  <a:pt x="11905" y="7491"/>
                </a:lnTo>
                <a:lnTo>
                  <a:pt x="9269" y="10324"/>
                </a:lnTo>
                <a:lnTo>
                  <a:pt x="5673" y="7041"/>
                </a:lnTo>
                <a:cubicBezTo>
                  <a:pt x="5753" y="6724"/>
                  <a:pt x="5753" y="6512"/>
                  <a:pt x="5753" y="6300"/>
                </a:cubicBezTo>
                <a:cubicBezTo>
                  <a:pt x="5753" y="5532"/>
                  <a:pt x="5460" y="4871"/>
                  <a:pt x="4874" y="4341"/>
                </a:cubicBezTo>
                <a:cubicBezTo>
                  <a:pt x="4261" y="3812"/>
                  <a:pt x="3596" y="3600"/>
                  <a:pt x="2850" y="3600"/>
                </a:cubicBezTo>
                <a:cubicBezTo>
                  <a:pt x="2530" y="3600"/>
                  <a:pt x="2317" y="3679"/>
                  <a:pt x="2104" y="3759"/>
                </a:cubicBezTo>
                <a:lnTo>
                  <a:pt x="4341" y="5850"/>
                </a:lnTo>
                <a:lnTo>
                  <a:pt x="2317" y="7994"/>
                </a:lnTo>
                <a:lnTo>
                  <a:pt x="53" y="5903"/>
                </a:lnTo>
                <a:cubicBezTo>
                  <a:pt x="0" y="6221"/>
                  <a:pt x="0" y="6432"/>
                  <a:pt x="0" y="6671"/>
                </a:cubicBezTo>
                <a:cubicBezTo>
                  <a:pt x="0" y="7412"/>
                  <a:pt x="293" y="8074"/>
                  <a:pt x="879" y="8603"/>
                </a:cubicBezTo>
                <a:cubicBezTo>
                  <a:pt x="1491" y="9132"/>
                  <a:pt x="2157" y="9344"/>
                  <a:pt x="2930" y="9344"/>
                </a:cubicBezTo>
                <a:cubicBezTo>
                  <a:pt x="3223" y="9344"/>
                  <a:pt x="3516" y="9265"/>
                  <a:pt x="3755" y="9212"/>
                </a:cubicBezTo>
                <a:lnTo>
                  <a:pt x="7164" y="12335"/>
                </a:lnTo>
                <a:lnTo>
                  <a:pt x="1412" y="18318"/>
                </a:lnTo>
                <a:cubicBezTo>
                  <a:pt x="1039" y="18609"/>
                  <a:pt x="826" y="19138"/>
                  <a:pt x="826" y="19668"/>
                </a:cubicBezTo>
                <a:cubicBezTo>
                  <a:pt x="826" y="20621"/>
                  <a:pt x="1571" y="21388"/>
                  <a:pt x="2530" y="21388"/>
                </a:cubicBezTo>
                <a:cubicBezTo>
                  <a:pt x="3143" y="21388"/>
                  <a:pt x="3675" y="21071"/>
                  <a:pt x="3968" y="20621"/>
                </a:cubicBezTo>
                <a:lnTo>
                  <a:pt x="9508" y="14585"/>
                </a:lnTo>
                <a:lnTo>
                  <a:pt x="12811" y="17576"/>
                </a:lnTo>
                <a:lnTo>
                  <a:pt x="13344" y="18079"/>
                </a:lnTo>
                <a:cubicBezTo>
                  <a:pt x="13264" y="18397"/>
                  <a:pt x="13264" y="18688"/>
                  <a:pt x="13264" y="18900"/>
                </a:cubicBezTo>
                <a:cubicBezTo>
                  <a:pt x="13264" y="19668"/>
                  <a:pt x="13557" y="20329"/>
                  <a:pt x="14169" y="20859"/>
                </a:cubicBezTo>
                <a:cubicBezTo>
                  <a:pt x="14755" y="21388"/>
                  <a:pt x="15448" y="21600"/>
                  <a:pt x="16193" y="21600"/>
                </a:cubicBezTo>
                <a:cubicBezTo>
                  <a:pt x="16486" y="21600"/>
                  <a:pt x="16726" y="21521"/>
                  <a:pt x="16939" y="21441"/>
                </a:cubicBezTo>
                <a:lnTo>
                  <a:pt x="14702" y="19350"/>
                </a:lnTo>
                <a:lnTo>
                  <a:pt x="16726" y="17126"/>
                </a:lnTo>
                <a:lnTo>
                  <a:pt x="18990" y="19218"/>
                </a:lnTo>
                <a:cubicBezTo>
                  <a:pt x="19043" y="18900"/>
                  <a:pt x="19043" y="18688"/>
                  <a:pt x="19043" y="18476"/>
                </a:cubicBezTo>
                <a:cubicBezTo>
                  <a:pt x="19043" y="17629"/>
                  <a:pt x="18750" y="17047"/>
                  <a:pt x="18138" y="16518"/>
                </a:cubicBezTo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60" name="Shape 1360"/>
          <p:cNvSpPr/>
          <p:nvPr/>
        </p:nvSpPr>
        <p:spPr>
          <a:xfrm>
            <a:off x="6092584" y="4817376"/>
            <a:ext cx="1039578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TOOLS</a:t>
            </a:r>
          </a:p>
        </p:txBody>
      </p:sp>
      <p:sp>
        <p:nvSpPr>
          <p:cNvPr id="1361" name="Shape 1361"/>
          <p:cNvSpPr/>
          <p:nvPr/>
        </p:nvSpPr>
        <p:spPr>
          <a:xfrm>
            <a:off x="4201674" y="478551"/>
            <a:ext cx="4891957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FACTORS INTERACT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/>
          <p:nvPr/>
        </p:nvSpPr>
        <p:spPr>
          <a:xfrm>
            <a:off x="6385633" y="1797636"/>
            <a:ext cx="327388" cy="49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23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8523"/>
                </a:lnTo>
                <a:lnTo>
                  <a:pt x="2612" y="8523"/>
                </a:lnTo>
                <a:lnTo>
                  <a:pt x="2612" y="5460"/>
                </a:lnTo>
                <a:cubicBezTo>
                  <a:pt x="2612" y="2438"/>
                  <a:pt x="6329" y="0"/>
                  <a:pt x="10938" y="0"/>
                </a:cubicBezTo>
                <a:cubicBezTo>
                  <a:pt x="15516" y="0"/>
                  <a:pt x="19265" y="2438"/>
                  <a:pt x="19265" y="5460"/>
                </a:cubicBezTo>
                <a:lnTo>
                  <a:pt x="19265" y="8523"/>
                </a:lnTo>
                <a:lnTo>
                  <a:pt x="21600" y="8523"/>
                </a:lnTo>
                <a:close/>
                <a:moveTo>
                  <a:pt x="12659" y="15797"/>
                </a:moveTo>
                <a:cubicBezTo>
                  <a:pt x="13611" y="15414"/>
                  <a:pt x="14134" y="14769"/>
                  <a:pt x="14134" y="13984"/>
                </a:cubicBezTo>
                <a:cubicBezTo>
                  <a:pt x="14134" y="12795"/>
                  <a:pt x="12659" y="11828"/>
                  <a:pt x="10846" y="11828"/>
                </a:cubicBezTo>
                <a:cubicBezTo>
                  <a:pt x="9033" y="11828"/>
                  <a:pt x="7558" y="12795"/>
                  <a:pt x="7558" y="13984"/>
                </a:cubicBezTo>
                <a:cubicBezTo>
                  <a:pt x="7558" y="14729"/>
                  <a:pt x="8142" y="15414"/>
                  <a:pt x="9033" y="15797"/>
                </a:cubicBezTo>
                <a:lnTo>
                  <a:pt x="8327" y="18356"/>
                </a:lnTo>
                <a:lnTo>
                  <a:pt x="13366" y="18356"/>
                </a:lnTo>
                <a:lnTo>
                  <a:pt x="12659" y="15797"/>
                </a:lnTo>
                <a:close/>
                <a:moveTo>
                  <a:pt x="15947" y="5460"/>
                </a:moveTo>
                <a:cubicBezTo>
                  <a:pt x="15947" y="3627"/>
                  <a:pt x="13704" y="2156"/>
                  <a:pt x="10938" y="2156"/>
                </a:cubicBezTo>
                <a:cubicBezTo>
                  <a:pt x="8142" y="2156"/>
                  <a:pt x="5899" y="3627"/>
                  <a:pt x="5899" y="5460"/>
                </a:cubicBezTo>
                <a:lnTo>
                  <a:pt x="5899" y="8523"/>
                </a:lnTo>
                <a:lnTo>
                  <a:pt x="15885" y="8523"/>
                </a:lnTo>
                <a:lnTo>
                  <a:pt x="15885" y="5460"/>
                </a:lnTo>
                <a:lnTo>
                  <a:pt x="15947" y="546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64" name="Shape 1364"/>
          <p:cNvSpPr/>
          <p:nvPr/>
        </p:nvSpPr>
        <p:spPr>
          <a:xfrm>
            <a:off x="6072382" y="2385721"/>
            <a:ext cx="953890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SECURITY</a:t>
            </a:r>
          </a:p>
        </p:txBody>
      </p:sp>
      <p:sp>
        <p:nvSpPr>
          <p:cNvPr id="1365" name="Shape 1365"/>
          <p:cNvSpPr/>
          <p:nvPr/>
        </p:nvSpPr>
        <p:spPr>
          <a:xfrm>
            <a:off x="6549559" y="3231989"/>
            <a:ext cx="2051" cy="1368784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66" name="Shape 1366"/>
          <p:cNvSpPr/>
          <p:nvPr/>
        </p:nvSpPr>
        <p:spPr>
          <a:xfrm>
            <a:off x="6500382" y="3180763"/>
            <a:ext cx="99938" cy="99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0"/>
                </a:moveTo>
                <a:cubicBezTo>
                  <a:pt x="21600" y="12759"/>
                  <a:pt x="21196" y="14467"/>
                  <a:pt x="20187" y="16175"/>
                </a:cubicBezTo>
                <a:cubicBezTo>
                  <a:pt x="19178" y="17883"/>
                  <a:pt x="17966" y="19088"/>
                  <a:pt x="16250" y="20093"/>
                </a:cubicBezTo>
                <a:cubicBezTo>
                  <a:pt x="14434" y="21098"/>
                  <a:pt x="12819" y="21600"/>
                  <a:pt x="10800" y="21600"/>
                </a:cubicBezTo>
                <a:cubicBezTo>
                  <a:pt x="8781" y="21600"/>
                  <a:pt x="7065" y="21098"/>
                  <a:pt x="5350" y="20093"/>
                </a:cubicBezTo>
                <a:cubicBezTo>
                  <a:pt x="3634" y="19088"/>
                  <a:pt x="2422" y="17883"/>
                  <a:pt x="1413" y="16175"/>
                </a:cubicBezTo>
                <a:cubicBezTo>
                  <a:pt x="404" y="14467"/>
                  <a:pt x="0" y="12659"/>
                  <a:pt x="0" y="10750"/>
                </a:cubicBezTo>
                <a:cubicBezTo>
                  <a:pt x="0" y="8740"/>
                  <a:pt x="404" y="7133"/>
                  <a:pt x="1413" y="5425"/>
                </a:cubicBezTo>
                <a:cubicBezTo>
                  <a:pt x="2422" y="3717"/>
                  <a:pt x="3634" y="2311"/>
                  <a:pt x="5350" y="1407"/>
                </a:cubicBezTo>
                <a:cubicBezTo>
                  <a:pt x="7065" y="402"/>
                  <a:pt x="8781" y="0"/>
                  <a:pt x="10800" y="0"/>
                </a:cubicBezTo>
                <a:cubicBezTo>
                  <a:pt x="12819" y="0"/>
                  <a:pt x="14434" y="402"/>
                  <a:pt x="16250" y="1407"/>
                </a:cubicBezTo>
                <a:cubicBezTo>
                  <a:pt x="17966" y="2311"/>
                  <a:pt x="19178" y="3717"/>
                  <a:pt x="20187" y="5425"/>
                </a:cubicBezTo>
                <a:cubicBezTo>
                  <a:pt x="21196" y="7133"/>
                  <a:pt x="21600" y="8841"/>
                  <a:pt x="21600" y="1075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67" name="Shape 1367"/>
          <p:cNvSpPr/>
          <p:nvPr/>
        </p:nvSpPr>
        <p:spPr>
          <a:xfrm>
            <a:off x="8533065" y="2711524"/>
            <a:ext cx="433940" cy="497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58" y="10639"/>
                </a:moveTo>
                <a:lnTo>
                  <a:pt x="12858" y="7737"/>
                </a:lnTo>
                <a:lnTo>
                  <a:pt x="9528" y="7737"/>
                </a:lnTo>
                <a:cubicBezTo>
                  <a:pt x="9528" y="9329"/>
                  <a:pt x="11031" y="10639"/>
                  <a:pt x="12858" y="10639"/>
                </a:cubicBezTo>
                <a:close/>
                <a:moveTo>
                  <a:pt x="16188" y="7737"/>
                </a:moveTo>
                <a:lnTo>
                  <a:pt x="12858" y="7737"/>
                </a:lnTo>
                <a:lnTo>
                  <a:pt x="12858" y="4836"/>
                </a:lnTo>
                <a:cubicBezTo>
                  <a:pt x="14685" y="4836"/>
                  <a:pt x="16188" y="6146"/>
                  <a:pt x="16188" y="7737"/>
                </a:cubicBezTo>
                <a:close/>
                <a:moveTo>
                  <a:pt x="21600" y="8523"/>
                </a:moveTo>
                <a:cubicBezTo>
                  <a:pt x="21600" y="3808"/>
                  <a:pt x="17229" y="0"/>
                  <a:pt x="11818" y="0"/>
                </a:cubicBezTo>
                <a:cubicBezTo>
                  <a:pt x="7377" y="0"/>
                  <a:pt x="3261" y="2901"/>
                  <a:pt x="2475" y="6085"/>
                </a:cubicBezTo>
                <a:cubicBezTo>
                  <a:pt x="2290" y="6831"/>
                  <a:pt x="2081" y="8644"/>
                  <a:pt x="2081" y="8644"/>
                </a:cubicBezTo>
                <a:lnTo>
                  <a:pt x="69" y="13137"/>
                </a:lnTo>
                <a:cubicBezTo>
                  <a:pt x="0" y="13238"/>
                  <a:pt x="0" y="13299"/>
                  <a:pt x="0" y="13359"/>
                </a:cubicBezTo>
                <a:cubicBezTo>
                  <a:pt x="0" y="13762"/>
                  <a:pt x="324" y="14044"/>
                  <a:pt x="786" y="14044"/>
                </a:cubicBezTo>
                <a:lnTo>
                  <a:pt x="2081" y="14044"/>
                </a:lnTo>
                <a:lnTo>
                  <a:pt x="2081" y="16422"/>
                </a:lnTo>
                <a:cubicBezTo>
                  <a:pt x="2081" y="18255"/>
                  <a:pt x="3793" y="19787"/>
                  <a:pt x="5943" y="19787"/>
                </a:cubicBezTo>
                <a:lnTo>
                  <a:pt x="18131" y="19787"/>
                </a:lnTo>
                <a:lnTo>
                  <a:pt x="18131" y="18477"/>
                </a:lnTo>
                <a:lnTo>
                  <a:pt x="11031" y="18477"/>
                </a:lnTo>
                <a:lnTo>
                  <a:pt x="12072" y="17973"/>
                </a:lnTo>
                <a:lnTo>
                  <a:pt x="18131" y="17973"/>
                </a:lnTo>
                <a:lnTo>
                  <a:pt x="18131" y="16663"/>
                </a:lnTo>
                <a:lnTo>
                  <a:pt x="14801" y="16663"/>
                </a:lnTo>
                <a:lnTo>
                  <a:pt x="15865" y="16140"/>
                </a:lnTo>
                <a:lnTo>
                  <a:pt x="18200" y="16140"/>
                </a:lnTo>
                <a:lnTo>
                  <a:pt x="18200" y="15011"/>
                </a:lnTo>
                <a:cubicBezTo>
                  <a:pt x="20236" y="13480"/>
                  <a:pt x="21600" y="11143"/>
                  <a:pt x="21600" y="8523"/>
                </a:cubicBezTo>
                <a:close/>
                <a:moveTo>
                  <a:pt x="4440" y="10357"/>
                </a:moveTo>
                <a:cubicBezTo>
                  <a:pt x="3839" y="10357"/>
                  <a:pt x="3330" y="9954"/>
                  <a:pt x="3330" y="9390"/>
                </a:cubicBezTo>
                <a:cubicBezTo>
                  <a:pt x="3330" y="8866"/>
                  <a:pt x="3793" y="8422"/>
                  <a:pt x="4440" y="8422"/>
                </a:cubicBezTo>
                <a:cubicBezTo>
                  <a:pt x="5018" y="8422"/>
                  <a:pt x="5550" y="8805"/>
                  <a:pt x="5550" y="9390"/>
                </a:cubicBezTo>
                <a:cubicBezTo>
                  <a:pt x="5550" y="9954"/>
                  <a:pt x="5088" y="10357"/>
                  <a:pt x="4440" y="10357"/>
                </a:cubicBezTo>
                <a:close/>
                <a:moveTo>
                  <a:pt x="12858" y="4433"/>
                </a:moveTo>
                <a:cubicBezTo>
                  <a:pt x="14940" y="4433"/>
                  <a:pt x="16651" y="5904"/>
                  <a:pt x="16651" y="7737"/>
                </a:cubicBezTo>
                <a:cubicBezTo>
                  <a:pt x="16651" y="9551"/>
                  <a:pt x="14940" y="11022"/>
                  <a:pt x="12858" y="11022"/>
                </a:cubicBezTo>
                <a:cubicBezTo>
                  <a:pt x="10777" y="11022"/>
                  <a:pt x="9066" y="9551"/>
                  <a:pt x="9066" y="7737"/>
                </a:cubicBezTo>
                <a:cubicBezTo>
                  <a:pt x="9066" y="5904"/>
                  <a:pt x="10777" y="4433"/>
                  <a:pt x="12858" y="4433"/>
                </a:cubicBezTo>
                <a:close/>
                <a:moveTo>
                  <a:pt x="7632" y="20290"/>
                </a:moveTo>
                <a:lnTo>
                  <a:pt x="18131" y="20290"/>
                </a:lnTo>
                <a:lnTo>
                  <a:pt x="18131" y="21600"/>
                </a:lnTo>
                <a:lnTo>
                  <a:pt x="7632" y="21600"/>
                </a:lnTo>
                <a:lnTo>
                  <a:pt x="7632" y="2029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68" name="Shape 1368"/>
          <p:cNvSpPr/>
          <p:nvPr/>
        </p:nvSpPr>
        <p:spPr>
          <a:xfrm>
            <a:off x="8626181" y="3299609"/>
            <a:ext cx="319882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A.I.</a:t>
            </a:r>
          </a:p>
        </p:txBody>
      </p:sp>
      <p:sp>
        <p:nvSpPr>
          <p:cNvPr id="1369" name="Shape 1369"/>
          <p:cNvSpPr/>
          <p:nvPr/>
        </p:nvSpPr>
        <p:spPr>
          <a:xfrm flipH="1">
            <a:off x="7162233" y="3885645"/>
            <a:ext cx="973312" cy="969213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70" name="Shape 1370"/>
          <p:cNvSpPr/>
          <p:nvPr/>
        </p:nvSpPr>
        <p:spPr>
          <a:xfrm>
            <a:off x="8084317" y="3836466"/>
            <a:ext cx="99939" cy="9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0"/>
                </a:moveTo>
                <a:cubicBezTo>
                  <a:pt x="21600" y="12759"/>
                  <a:pt x="21196" y="14467"/>
                  <a:pt x="20187" y="16175"/>
                </a:cubicBezTo>
                <a:cubicBezTo>
                  <a:pt x="19178" y="17883"/>
                  <a:pt x="18067" y="19088"/>
                  <a:pt x="16250" y="20093"/>
                </a:cubicBezTo>
                <a:cubicBezTo>
                  <a:pt x="14535" y="21098"/>
                  <a:pt x="12819" y="21600"/>
                  <a:pt x="10800" y="21600"/>
                </a:cubicBezTo>
                <a:cubicBezTo>
                  <a:pt x="8781" y="21600"/>
                  <a:pt x="7065" y="21098"/>
                  <a:pt x="5350" y="20093"/>
                </a:cubicBezTo>
                <a:cubicBezTo>
                  <a:pt x="3634" y="19088"/>
                  <a:pt x="2422" y="17883"/>
                  <a:pt x="1413" y="16175"/>
                </a:cubicBezTo>
                <a:cubicBezTo>
                  <a:pt x="404" y="14467"/>
                  <a:pt x="0" y="12659"/>
                  <a:pt x="0" y="10750"/>
                </a:cubicBezTo>
                <a:cubicBezTo>
                  <a:pt x="0" y="8740"/>
                  <a:pt x="404" y="7133"/>
                  <a:pt x="1413" y="5425"/>
                </a:cubicBezTo>
                <a:cubicBezTo>
                  <a:pt x="2422" y="3717"/>
                  <a:pt x="3634" y="2311"/>
                  <a:pt x="5350" y="1407"/>
                </a:cubicBezTo>
                <a:cubicBezTo>
                  <a:pt x="7065" y="402"/>
                  <a:pt x="8781" y="0"/>
                  <a:pt x="10800" y="0"/>
                </a:cubicBezTo>
                <a:cubicBezTo>
                  <a:pt x="12819" y="0"/>
                  <a:pt x="14535" y="402"/>
                  <a:pt x="16250" y="1407"/>
                </a:cubicBezTo>
                <a:cubicBezTo>
                  <a:pt x="18067" y="2311"/>
                  <a:pt x="19178" y="3717"/>
                  <a:pt x="20187" y="5425"/>
                </a:cubicBezTo>
                <a:cubicBezTo>
                  <a:pt x="21196" y="7133"/>
                  <a:pt x="21600" y="8841"/>
                  <a:pt x="21600" y="1075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71" name="Shape 1371"/>
          <p:cNvSpPr/>
          <p:nvPr/>
        </p:nvSpPr>
        <p:spPr>
          <a:xfrm>
            <a:off x="9412921" y="4912231"/>
            <a:ext cx="496659" cy="499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600" extrusionOk="0">
                <a:moveTo>
                  <a:pt x="18261" y="16456"/>
                </a:moveTo>
                <a:cubicBezTo>
                  <a:pt x="17696" y="15934"/>
                  <a:pt x="17011" y="15713"/>
                  <a:pt x="16225" y="15713"/>
                </a:cubicBezTo>
                <a:cubicBezTo>
                  <a:pt x="15943" y="15713"/>
                  <a:pt x="15702" y="15773"/>
                  <a:pt x="15419" y="15873"/>
                </a:cubicBezTo>
                <a:lnTo>
                  <a:pt x="11511" y="12317"/>
                </a:lnTo>
                <a:lnTo>
                  <a:pt x="14009" y="9363"/>
                </a:lnTo>
                <a:lnTo>
                  <a:pt x="18039" y="12880"/>
                </a:lnTo>
                <a:lnTo>
                  <a:pt x="21565" y="8841"/>
                </a:lnTo>
                <a:lnTo>
                  <a:pt x="11551" y="0"/>
                </a:lnTo>
                <a:lnTo>
                  <a:pt x="8025" y="4039"/>
                </a:lnTo>
                <a:lnTo>
                  <a:pt x="11954" y="7495"/>
                </a:lnTo>
                <a:lnTo>
                  <a:pt x="9334" y="10328"/>
                </a:lnTo>
                <a:lnTo>
                  <a:pt x="5768" y="7033"/>
                </a:lnTo>
                <a:cubicBezTo>
                  <a:pt x="5808" y="6751"/>
                  <a:pt x="5869" y="6530"/>
                  <a:pt x="5808" y="6249"/>
                </a:cubicBezTo>
                <a:cubicBezTo>
                  <a:pt x="5808" y="5445"/>
                  <a:pt x="5466" y="4762"/>
                  <a:pt x="4902" y="4260"/>
                </a:cubicBezTo>
                <a:cubicBezTo>
                  <a:pt x="4337" y="3737"/>
                  <a:pt x="3652" y="3516"/>
                  <a:pt x="2866" y="3516"/>
                </a:cubicBezTo>
                <a:cubicBezTo>
                  <a:pt x="2584" y="3516"/>
                  <a:pt x="2282" y="3577"/>
                  <a:pt x="2061" y="3697"/>
                </a:cubicBezTo>
                <a:lnTo>
                  <a:pt x="4337" y="5727"/>
                </a:lnTo>
                <a:lnTo>
                  <a:pt x="2343" y="7937"/>
                </a:lnTo>
                <a:lnTo>
                  <a:pt x="66" y="5907"/>
                </a:lnTo>
                <a:cubicBezTo>
                  <a:pt x="25" y="6189"/>
                  <a:pt x="-35" y="6470"/>
                  <a:pt x="25" y="6691"/>
                </a:cubicBezTo>
                <a:cubicBezTo>
                  <a:pt x="25" y="7495"/>
                  <a:pt x="368" y="8097"/>
                  <a:pt x="932" y="8620"/>
                </a:cubicBezTo>
                <a:cubicBezTo>
                  <a:pt x="1516" y="9122"/>
                  <a:pt x="2181" y="9363"/>
                  <a:pt x="2967" y="9363"/>
                </a:cubicBezTo>
                <a:cubicBezTo>
                  <a:pt x="3249" y="9363"/>
                  <a:pt x="3552" y="9303"/>
                  <a:pt x="3834" y="9183"/>
                </a:cubicBezTo>
                <a:lnTo>
                  <a:pt x="7299" y="12357"/>
                </a:lnTo>
                <a:lnTo>
                  <a:pt x="1557" y="18325"/>
                </a:lnTo>
                <a:cubicBezTo>
                  <a:pt x="1154" y="18666"/>
                  <a:pt x="932" y="19108"/>
                  <a:pt x="932" y="19631"/>
                </a:cubicBezTo>
                <a:cubicBezTo>
                  <a:pt x="932" y="20595"/>
                  <a:pt x="1718" y="21379"/>
                  <a:pt x="2685" y="21379"/>
                </a:cubicBezTo>
                <a:cubicBezTo>
                  <a:pt x="3310" y="21379"/>
                  <a:pt x="3834" y="21098"/>
                  <a:pt x="4176" y="20636"/>
                </a:cubicBezTo>
                <a:lnTo>
                  <a:pt x="9677" y="14567"/>
                </a:lnTo>
                <a:lnTo>
                  <a:pt x="12921" y="17521"/>
                </a:lnTo>
                <a:lnTo>
                  <a:pt x="13485" y="18044"/>
                </a:lnTo>
                <a:cubicBezTo>
                  <a:pt x="13445" y="18325"/>
                  <a:pt x="13384" y="18606"/>
                  <a:pt x="13384" y="18887"/>
                </a:cubicBezTo>
                <a:cubicBezTo>
                  <a:pt x="13384" y="19671"/>
                  <a:pt x="13727" y="20294"/>
                  <a:pt x="14291" y="20877"/>
                </a:cubicBezTo>
                <a:cubicBezTo>
                  <a:pt x="14855" y="21379"/>
                  <a:pt x="15540" y="21600"/>
                  <a:pt x="16326" y="21600"/>
                </a:cubicBezTo>
                <a:cubicBezTo>
                  <a:pt x="16628" y="21600"/>
                  <a:pt x="16850" y="21560"/>
                  <a:pt x="17132" y="21439"/>
                </a:cubicBezTo>
                <a:lnTo>
                  <a:pt x="14855" y="19390"/>
                </a:lnTo>
                <a:lnTo>
                  <a:pt x="16911" y="17180"/>
                </a:lnTo>
                <a:lnTo>
                  <a:pt x="19127" y="19229"/>
                </a:lnTo>
                <a:cubicBezTo>
                  <a:pt x="19187" y="18948"/>
                  <a:pt x="19228" y="18666"/>
                  <a:pt x="19187" y="18425"/>
                </a:cubicBezTo>
                <a:cubicBezTo>
                  <a:pt x="19127" y="17581"/>
                  <a:pt x="18845" y="16959"/>
                  <a:pt x="18261" y="16456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72" name="Shape 1372"/>
          <p:cNvSpPr/>
          <p:nvPr/>
        </p:nvSpPr>
        <p:spPr>
          <a:xfrm>
            <a:off x="9318146" y="5500316"/>
            <a:ext cx="644625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TOOLS</a:t>
            </a:r>
          </a:p>
        </p:txBody>
      </p:sp>
      <p:sp>
        <p:nvSpPr>
          <p:cNvPr id="1373" name="Shape 1373"/>
          <p:cNvSpPr/>
          <p:nvPr/>
        </p:nvSpPr>
        <p:spPr>
          <a:xfrm flipH="1">
            <a:off x="7418368" y="5471629"/>
            <a:ext cx="1372881" cy="2050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74" name="Shape 1374"/>
          <p:cNvSpPr/>
          <p:nvPr/>
        </p:nvSpPr>
        <p:spPr>
          <a:xfrm>
            <a:off x="8740021" y="5422451"/>
            <a:ext cx="99939" cy="99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1"/>
                </a:moveTo>
                <a:cubicBezTo>
                  <a:pt x="21600" y="12879"/>
                  <a:pt x="21196" y="14501"/>
                  <a:pt x="20187" y="16225"/>
                </a:cubicBezTo>
                <a:cubicBezTo>
                  <a:pt x="19178" y="17949"/>
                  <a:pt x="17966" y="19166"/>
                  <a:pt x="16250" y="20180"/>
                </a:cubicBezTo>
                <a:cubicBezTo>
                  <a:pt x="14535" y="21194"/>
                  <a:pt x="12819" y="21600"/>
                  <a:pt x="10800" y="21600"/>
                </a:cubicBezTo>
                <a:cubicBezTo>
                  <a:pt x="8781" y="21600"/>
                  <a:pt x="7065" y="21194"/>
                  <a:pt x="5350" y="20180"/>
                </a:cubicBezTo>
                <a:cubicBezTo>
                  <a:pt x="3634" y="19166"/>
                  <a:pt x="2422" y="17949"/>
                  <a:pt x="1413" y="16225"/>
                </a:cubicBezTo>
                <a:cubicBezTo>
                  <a:pt x="404" y="14501"/>
                  <a:pt x="0" y="12879"/>
                  <a:pt x="0" y="10851"/>
                </a:cubicBezTo>
                <a:cubicBezTo>
                  <a:pt x="0" y="8823"/>
                  <a:pt x="404" y="7200"/>
                  <a:pt x="1413" y="5476"/>
                </a:cubicBezTo>
                <a:cubicBezTo>
                  <a:pt x="2422" y="3651"/>
                  <a:pt x="3634" y="2434"/>
                  <a:pt x="5350" y="1420"/>
                </a:cubicBezTo>
                <a:cubicBezTo>
                  <a:pt x="7065" y="406"/>
                  <a:pt x="8781" y="0"/>
                  <a:pt x="10800" y="0"/>
                </a:cubicBezTo>
                <a:cubicBezTo>
                  <a:pt x="12819" y="0"/>
                  <a:pt x="14535" y="406"/>
                  <a:pt x="16250" y="1420"/>
                </a:cubicBezTo>
                <a:cubicBezTo>
                  <a:pt x="17966" y="2434"/>
                  <a:pt x="19178" y="3651"/>
                  <a:pt x="20187" y="5476"/>
                </a:cubicBezTo>
                <a:cubicBezTo>
                  <a:pt x="21196" y="7200"/>
                  <a:pt x="21600" y="8823"/>
                  <a:pt x="21600" y="10851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8502329" y="7123184"/>
            <a:ext cx="497461" cy="474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34" y="4177"/>
                </a:moveTo>
                <a:lnTo>
                  <a:pt x="11446" y="4219"/>
                </a:lnTo>
                <a:lnTo>
                  <a:pt x="11446" y="19048"/>
                </a:lnTo>
                <a:lnTo>
                  <a:pt x="17482" y="19048"/>
                </a:lnTo>
                <a:lnTo>
                  <a:pt x="17482" y="21600"/>
                </a:lnTo>
                <a:lnTo>
                  <a:pt x="3997" y="21600"/>
                </a:lnTo>
                <a:lnTo>
                  <a:pt x="3997" y="19048"/>
                </a:lnTo>
                <a:lnTo>
                  <a:pt x="10033" y="19048"/>
                </a:lnTo>
                <a:lnTo>
                  <a:pt x="10033" y="4219"/>
                </a:lnTo>
                <a:lnTo>
                  <a:pt x="4845" y="4177"/>
                </a:lnTo>
                <a:lnTo>
                  <a:pt x="7570" y="13627"/>
                </a:lnTo>
                <a:lnTo>
                  <a:pt x="8095" y="13627"/>
                </a:lnTo>
                <a:cubicBezTo>
                  <a:pt x="8095" y="16010"/>
                  <a:pt x="6258" y="17866"/>
                  <a:pt x="4037" y="17866"/>
                </a:cubicBezTo>
                <a:cubicBezTo>
                  <a:pt x="1817" y="17866"/>
                  <a:pt x="0" y="15947"/>
                  <a:pt x="0" y="13627"/>
                </a:cubicBezTo>
                <a:lnTo>
                  <a:pt x="404" y="13627"/>
                </a:lnTo>
                <a:lnTo>
                  <a:pt x="3129" y="4177"/>
                </a:lnTo>
                <a:lnTo>
                  <a:pt x="3068" y="4177"/>
                </a:lnTo>
                <a:lnTo>
                  <a:pt x="3068" y="2974"/>
                </a:lnTo>
                <a:lnTo>
                  <a:pt x="10033" y="2974"/>
                </a:lnTo>
                <a:lnTo>
                  <a:pt x="10033" y="0"/>
                </a:lnTo>
                <a:lnTo>
                  <a:pt x="11446" y="0"/>
                </a:lnTo>
                <a:lnTo>
                  <a:pt x="11446" y="2974"/>
                </a:lnTo>
                <a:lnTo>
                  <a:pt x="18511" y="2974"/>
                </a:lnTo>
                <a:lnTo>
                  <a:pt x="18511" y="4177"/>
                </a:lnTo>
                <a:lnTo>
                  <a:pt x="18451" y="4177"/>
                </a:lnTo>
                <a:lnTo>
                  <a:pt x="21196" y="13627"/>
                </a:lnTo>
                <a:lnTo>
                  <a:pt x="21600" y="13627"/>
                </a:lnTo>
                <a:cubicBezTo>
                  <a:pt x="21600" y="15947"/>
                  <a:pt x="19763" y="17866"/>
                  <a:pt x="17542" y="17866"/>
                </a:cubicBezTo>
                <a:cubicBezTo>
                  <a:pt x="15322" y="17866"/>
                  <a:pt x="13505" y="15947"/>
                  <a:pt x="13505" y="13627"/>
                </a:cubicBezTo>
                <a:lnTo>
                  <a:pt x="13909" y="13627"/>
                </a:lnTo>
                <a:lnTo>
                  <a:pt x="16634" y="4177"/>
                </a:lnTo>
                <a:close/>
                <a:moveTo>
                  <a:pt x="3997" y="4282"/>
                </a:moveTo>
                <a:lnTo>
                  <a:pt x="1312" y="13690"/>
                </a:lnTo>
                <a:lnTo>
                  <a:pt x="6722" y="13690"/>
                </a:lnTo>
                <a:lnTo>
                  <a:pt x="3997" y="4282"/>
                </a:lnTo>
                <a:close/>
                <a:moveTo>
                  <a:pt x="14757" y="13627"/>
                </a:moveTo>
                <a:lnTo>
                  <a:pt x="20167" y="13627"/>
                </a:lnTo>
                <a:lnTo>
                  <a:pt x="17482" y="4282"/>
                </a:lnTo>
                <a:lnTo>
                  <a:pt x="14757" y="13627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8299432" y="7701023"/>
            <a:ext cx="901205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BALANCE</a:t>
            </a:r>
          </a:p>
        </p:txBody>
      </p:sp>
      <p:sp>
        <p:nvSpPr>
          <p:cNvPr id="1377" name="Shape 1377"/>
          <p:cNvSpPr/>
          <p:nvPr/>
        </p:nvSpPr>
        <p:spPr>
          <a:xfrm flipH="1" flipV="1">
            <a:off x="7162233" y="6086352"/>
            <a:ext cx="973312" cy="973312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78" name="Shape 1378"/>
          <p:cNvSpPr/>
          <p:nvPr/>
        </p:nvSpPr>
        <p:spPr>
          <a:xfrm>
            <a:off x="8084317" y="7006387"/>
            <a:ext cx="99939" cy="99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19"/>
                  <a:pt x="21196" y="14535"/>
                  <a:pt x="20187" y="16250"/>
                </a:cubicBezTo>
                <a:cubicBezTo>
                  <a:pt x="19178" y="17966"/>
                  <a:pt x="18067" y="19178"/>
                  <a:pt x="16250" y="20187"/>
                </a:cubicBezTo>
                <a:cubicBezTo>
                  <a:pt x="14535" y="21196"/>
                  <a:pt x="12819" y="21600"/>
                  <a:pt x="10800" y="21600"/>
                </a:cubicBezTo>
                <a:cubicBezTo>
                  <a:pt x="8781" y="21600"/>
                  <a:pt x="7065" y="21196"/>
                  <a:pt x="5350" y="20187"/>
                </a:cubicBezTo>
                <a:cubicBezTo>
                  <a:pt x="3634" y="19178"/>
                  <a:pt x="2422" y="17966"/>
                  <a:pt x="1413" y="16250"/>
                </a:cubicBezTo>
                <a:cubicBezTo>
                  <a:pt x="404" y="14535"/>
                  <a:pt x="0" y="12819"/>
                  <a:pt x="0" y="10800"/>
                </a:cubicBezTo>
                <a:cubicBezTo>
                  <a:pt x="0" y="8781"/>
                  <a:pt x="404" y="7166"/>
                  <a:pt x="1413" y="5350"/>
                </a:cubicBezTo>
                <a:cubicBezTo>
                  <a:pt x="2422" y="3634"/>
                  <a:pt x="3634" y="2422"/>
                  <a:pt x="5350" y="1413"/>
                </a:cubicBezTo>
                <a:cubicBezTo>
                  <a:pt x="7065" y="404"/>
                  <a:pt x="8781" y="0"/>
                  <a:pt x="10800" y="0"/>
                </a:cubicBezTo>
                <a:cubicBezTo>
                  <a:pt x="12819" y="0"/>
                  <a:pt x="14535" y="404"/>
                  <a:pt x="16250" y="1413"/>
                </a:cubicBezTo>
                <a:cubicBezTo>
                  <a:pt x="18067" y="2422"/>
                  <a:pt x="19178" y="3634"/>
                  <a:pt x="20187" y="5350"/>
                </a:cubicBezTo>
                <a:cubicBezTo>
                  <a:pt x="21196" y="7166"/>
                  <a:pt x="21600" y="8781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79" name="Shape 1379"/>
          <p:cNvSpPr/>
          <p:nvPr/>
        </p:nvSpPr>
        <p:spPr>
          <a:xfrm>
            <a:off x="6301621" y="8032974"/>
            <a:ext cx="495413" cy="47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371"/>
                </a:moveTo>
                <a:cubicBezTo>
                  <a:pt x="21600" y="9254"/>
                  <a:pt x="20911" y="9969"/>
                  <a:pt x="20080" y="9969"/>
                </a:cubicBezTo>
                <a:lnTo>
                  <a:pt x="20080" y="15606"/>
                </a:lnTo>
                <a:cubicBezTo>
                  <a:pt x="20020" y="16132"/>
                  <a:pt x="19574" y="16489"/>
                  <a:pt x="19047" y="16489"/>
                </a:cubicBezTo>
                <a:cubicBezTo>
                  <a:pt x="18885" y="16489"/>
                  <a:pt x="18702" y="16426"/>
                  <a:pt x="18540" y="16384"/>
                </a:cubicBezTo>
                <a:cubicBezTo>
                  <a:pt x="18540" y="16384"/>
                  <a:pt x="18480" y="16384"/>
                  <a:pt x="18480" y="16321"/>
                </a:cubicBezTo>
                <a:cubicBezTo>
                  <a:pt x="18419" y="16321"/>
                  <a:pt x="18419" y="16258"/>
                  <a:pt x="18358" y="16195"/>
                </a:cubicBezTo>
                <a:cubicBezTo>
                  <a:pt x="16190" y="14365"/>
                  <a:pt x="13556" y="11925"/>
                  <a:pt x="9442" y="11568"/>
                </a:cubicBezTo>
                <a:cubicBezTo>
                  <a:pt x="9220" y="11568"/>
                  <a:pt x="8814" y="11505"/>
                  <a:pt x="8348" y="11505"/>
                </a:cubicBezTo>
                <a:lnTo>
                  <a:pt x="9321" y="17394"/>
                </a:lnTo>
                <a:lnTo>
                  <a:pt x="10192" y="17267"/>
                </a:lnTo>
                <a:lnTo>
                  <a:pt x="10476" y="19055"/>
                </a:lnTo>
                <a:lnTo>
                  <a:pt x="9564" y="19160"/>
                </a:lnTo>
                <a:lnTo>
                  <a:pt x="9787" y="21011"/>
                </a:lnTo>
                <a:lnTo>
                  <a:pt x="5390" y="21600"/>
                </a:lnTo>
                <a:lnTo>
                  <a:pt x="3890" y="11441"/>
                </a:lnTo>
                <a:lnTo>
                  <a:pt x="3262" y="11441"/>
                </a:lnTo>
                <a:cubicBezTo>
                  <a:pt x="3202" y="11441"/>
                  <a:pt x="3161" y="11441"/>
                  <a:pt x="3100" y="11441"/>
                </a:cubicBezTo>
                <a:cubicBezTo>
                  <a:pt x="1378" y="11441"/>
                  <a:pt x="0" y="10032"/>
                  <a:pt x="0" y="8245"/>
                </a:cubicBezTo>
                <a:cubicBezTo>
                  <a:pt x="0" y="6457"/>
                  <a:pt x="1378" y="5048"/>
                  <a:pt x="3100" y="5048"/>
                </a:cubicBezTo>
                <a:cubicBezTo>
                  <a:pt x="3161" y="5048"/>
                  <a:pt x="3202" y="5048"/>
                  <a:pt x="3262" y="5048"/>
                </a:cubicBezTo>
                <a:lnTo>
                  <a:pt x="8470" y="5048"/>
                </a:lnTo>
                <a:cubicBezTo>
                  <a:pt x="12867" y="5048"/>
                  <a:pt x="15845" y="2482"/>
                  <a:pt x="18196" y="526"/>
                </a:cubicBezTo>
                <a:cubicBezTo>
                  <a:pt x="18358" y="231"/>
                  <a:pt x="18702" y="0"/>
                  <a:pt x="19047" y="0"/>
                </a:cubicBezTo>
                <a:cubicBezTo>
                  <a:pt x="19614" y="0"/>
                  <a:pt x="20020" y="400"/>
                  <a:pt x="20080" y="1010"/>
                </a:cubicBezTo>
                <a:lnTo>
                  <a:pt x="20080" y="6709"/>
                </a:lnTo>
                <a:cubicBezTo>
                  <a:pt x="20911" y="6751"/>
                  <a:pt x="21600" y="7466"/>
                  <a:pt x="21600" y="8371"/>
                </a:cubicBezTo>
                <a:close/>
                <a:moveTo>
                  <a:pt x="18540" y="2377"/>
                </a:moveTo>
                <a:cubicBezTo>
                  <a:pt x="15400" y="4922"/>
                  <a:pt x="13049" y="6352"/>
                  <a:pt x="10010" y="6709"/>
                </a:cubicBezTo>
                <a:lnTo>
                  <a:pt x="10010" y="10074"/>
                </a:lnTo>
                <a:cubicBezTo>
                  <a:pt x="13110" y="10432"/>
                  <a:pt x="15400" y="11862"/>
                  <a:pt x="18540" y="14365"/>
                </a:cubicBezTo>
                <a:lnTo>
                  <a:pt x="18540" y="2377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6071836" y="8612862"/>
            <a:ext cx="954981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PROMOTE</a:t>
            </a:r>
          </a:p>
        </p:txBody>
      </p:sp>
      <p:sp>
        <p:nvSpPr>
          <p:cNvPr id="1381" name="Shape 1381"/>
          <p:cNvSpPr/>
          <p:nvPr/>
        </p:nvSpPr>
        <p:spPr>
          <a:xfrm flipV="1">
            <a:off x="6549559" y="6342487"/>
            <a:ext cx="2050" cy="1372881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6500382" y="7662091"/>
            <a:ext cx="99938" cy="9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19"/>
                  <a:pt x="21196" y="14535"/>
                  <a:pt x="20187" y="16250"/>
                </a:cubicBezTo>
                <a:cubicBezTo>
                  <a:pt x="19178" y="17966"/>
                  <a:pt x="17966" y="19178"/>
                  <a:pt x="16250" y="20187"/>
                </a:cubicBezTo>
                <a:cubicBezTo>
                  <a:pt x="14434" y="21196"/>
                  <a:pt x="12819" y="21600"/>
                  <a:pt x="10800" y="21600"/>
                </a:cubicBezTo>
                <a:cubicBezTo>
                  <a:pt x="8781" y="21600"/>
                  <a:pt x="7065" y="21196"/>
                  <a:pt x="5350" y="20187"/>
                </a:cubicBezTo>
                <a:cubicBezTo>
                  <a:pt x="3634" y="19178"/>
                  <a:pt x="2422" y="17966"/>
                  <a:pt x="1413" y="16250"/>
                </a:cubicBezTo>
                <a:cubicBezTo>
                  <a:pt x="404" y="14535"/>
                  <a:pt x="0" y="12819"/>
                  <a:pt x="0" y="10800"/>
                </a:cubicBezTo>
                <a:cubicBezTo>
                  <a:pt x="0" y="8781"/>
                  <a:pt x="404" y="7166"/>
                  <a:pt x="1413" y="5350"/>
                </a:cubicBezTo>
                <a:cubicBezTo>
                  <a:pt x="2422" y="3634"/>
                  <a:pt x="3634" y="2422"/>
                  <a:pt x="5350" y="1413"/>
                </a:cubicBezTo>
                <a:cubicBezTo>
                  <a:pt x="7065" y="404"/>
                  <a:pt x="8781" y="0"/>
                  <a:pt x="10800" y="0"/>
                </a:cubicBezTo>
                <a:cubicBezTo>
                  <a:pt x="12819" y="0"/>
                  <a:pt x="14434" y="404"/>
                  <a:pt x="16250" y="1413"/>
                </a:cubicBezTo>
                <a:cubicBezTo>
                  <a:pt x="17966" y="2422"/>
                  <a:pt x="19178" y="3634"/>
                  <a:pt x="20187" y="5350"/>
                </a:cubicBezTo>
                <a:cubicBezTo>
                  <a:pt x="21196" y="7166"/>
                  <a:pt x="21600" y="8781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3" name="Shape 1383"/>
          <p:cNvSpPr/>
          <p:nvPr/>
        </p:nvSpPr>
        <p:spPr>
          <a:xfrm>
            <a:off x="4328362" y="7112939"/>
            <a:ext cx="44616" cy="44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600"/>
                  <a:pt x="21150" y="14625"/>
                  <a:pt x="20250" y="16200"/>
                </a:cubicBezTo>
                <a:cubicBezTo>
                  <a:pt x="19125" y="18000"/>
                  <a:pt x="17775" y="19125"/>
                  <a:pt x="16200" y="20025"/>
                </a:cubicBezTo>
                <a:cubicBezTo>
                  <a:pt x="14400" y="21150"/>
                  <a:pt x="12825" y="21600"/>
                  <a:pt x="10800" y="21600"/>
                </a:cubicBezTo>
                <a:cubicBezTo>
                  <a:pt x="8775" y="21600"/>
                  <a:pt x="6975" y="21150"/>
                  <a:pt x="5400" y="20025"/>
                </a:cubicBezTo>
                <a:cubicBezTo>
                  <a:pt x="3600" y="19125"/>
                  <a:pt x="2475" y="18000"/>
                  <a:pt x="1575" y="16200"/>
                </a:cubicBezTo>
                <a:cubicBezTo>
                  <a:pt x="450" y="14625"/>
                  <a:pt x="0" y="12825"/>
                  <a:pt x="0" y="10800"/>
                </a:cubicBezTo>
                <a:cubicBezTo>
                  <a:pt x="0" y="9000"/>
                  <a:pt x="450" y="7200"/>
                  <a:pt x="1575" y="5400"/>
                </a:cubicBezTo>
                <a:cubicBezTo>
                  <a:pt x="2475" y="3825"/>
                  <a:pt x="3600" y="2250"/>
                  <a:pt x="5400" y="1350"/>
                </a:cubicBezTo>
                <a:cubicBezTo>
                  <a:pt x="6975" y="450"/>
                  <a:pt x="8775" y="0"/>
                  <a:pt x="10800" y="0"/>
                </a:cubicBezTo>
                <a:cubicBezTo>
                  <a:pt x="12825" y="0"/>
                  <a:pt x="14400" y="450"/>
                  <a:pt x="16200" y="1350"/>
                </a:cubicBezTo>
                <a:cubicBezTo>
                  <a:pt x="17775" y="2250"/>
                  <a:pt x="19125" y="3825"/>
                  <a:pt x="20250" y="5400"/>
                </a:cubicBezTo>
                <a:cubicBezTo>
                  <a:pt x="21150" y="7200"/>
                  <a:pt x="21600" y="8775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4176730" y="7162117"/>
            <a:ext cx="247476" cy="448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68"/>
                </a:moveTo>
                <a:cubicBezTo>
                  <a:pt x="21600" y="18936"/>
                  <a:pt x="16787" y="21600"/>
                  <a:pt x="10840" y="21600"/>
                </a:cubicBezTo>
                <a:cubicBezTo>
                  <a:pt x="10517" y="21600"/>
                  <a:pt x="10153" y="21600"/>
                  <a:pt x="9708" y="21600"/>
                </a:cubicBezTo>
                <a:lnTo>
                  <a:pt x="9142" y="21533"/>
                </a:lnTo>
                <a:cubicBezTo>
                  <a:pt x="4004" y="21085"/>
                  <a:pt x="0" y="18623"/>
                  <a:pt x="0" y="15668"/>
                </a:cubicBezTo>
                <a:cubicBezTo>
                  <a:pt x="0" y="12826"/>
                  <a:pt x="3681" y="10408"/>
                  <a:pt x="8575" y="9849"/>
                </a:cubicBezTo>
                <a:cubicBezTo>
                  <a:pt x="8454" y="9714"/>
                  <a:pt x="8454" y="9670"/>
                  <a:pt x="8454" y="9602"/>
                </a:cubicBezTo>
                <a:lnTo>
                  <a:pt x="8454" y="1567"/>
                </a:lnTo>
                <a:cubicBezTo>
                  <a:pt x="8454" y="1522"/>
                  <a:pt x="8292" y="1455"/>
                  <a:pt x="8211" y="1455"/>
                </a:cubicBezTo>
                <a:cubicBezTo>
                  <a:pt x="8090" y="1455"/>
                  <a:pt x="8009" y="1522"/>
                  <a:pt x="8009" y="1567"/>
                </a:cubicBezTo>
                <a:lnTo>
                  <a:pt x="8009" y="4544"/>
                </a:lnTo>
                <a:cubicBezTo>
                  <a:pt x="8009" y="4790"/>
                  <a:pt x="7645" y="4992"/>
                  <a:pt x="7200" y="4992"/>
                </a:cubicBezTo>
                <a:cubicBezTo>
                  <a:pt x="6755" y="4992"/>
                  <a:pt x="6391" y="4790"/>
                  <a:pt x="6391" y="4544"/>
                </a:cubicBezTo>
                <a:lnTo>
                  <a:pt x="6391" y="1321"/>
                </a:lnTo>
                <a:cubicBezTo>
                  <a:pt x="6391" y="627"/>
                  <a:pt x="7443" y="0"/>
                  <a:pt x="8818" y="0"/>
                </a:cubicBezTo>
                <a:lnTo>
                  <a:pt x="13591" y="0"/>
                </a:lnTo>
                <a:cubicBezTo>
                  <a:pt x="14845" y="0"/>
                  <a:pt x="15978" y="560"/>
                  <a:pt x="15978" y="1321"/>
                </a:cubicBezTo>
                <a:lnTo>
                  <a:pt x="15978" y="4544"/>
                </a:lnTo>
                <a:cubicBezTo>
                  <a:pt x="15978" y="4790"/>
                  <a:pt x="15654" y="4992"/>
                  <a:pt x="15209" y="4992"/>
                </a:cubicBezTo>
                <a:cubicBezTo>
                  <a:pt x="14724" y="4992"/>
                  <a:pt x="14400" y="4790"/>
                  <a:pt x="14400" y="4544"/>
                </a:cubicBezTo>
                <a:lnTo>
                  <a:pt x="14400" y="1567"/>
                </a:lnTo>
                <a:cubicBezTo>
                  <a:pt x="14400" y="1522"/>
                  <a:pt x="14279" y="1455"/>
                  <a:pt x="14157" y="1455"/>
                </a:cubicBezTo>
                <a:cubicBezTo>
                  <a:pt x="14036" y="1455"/>
                  <a:pt x="13955" y="1522"/>
                  <a:pt x="13955" y="1567"/>
                </a:cubicBezTo>
                <a:lnTo>
                  <a:pt x="13955" y="9602"/>
                </a:lnTo>
                <a:cubicBezTo>
                  <a:pt x="13955" y="9714"/>
                  <a:pt x="13834" y="9849"/>
                  <a:pt x="13712" y="9916"/>
                </a:cubicBezTo>
                <a:cubicBezTo>
                  <a:pt x="18040" y="10543"/>
                  <a:pt x="21479" y="12893"/>
                  <a:pt x="21600" y="15668"/>
                </a:cubicBezTo>
                <a:close/>
                <a:moveTo>
                  <a:pt x="10638" y="9849"/>
                </a:moveTo>
                <a:lnTo>
                  <a:pt x="11326" y="9849"/>
                </a:lnTo>
                <a:cubicBezTo>
                  <a:pt x="11204" y="9782"/>
                  <a:pt x="11204" y="9670"/>
                  <a:pt x="11204" y="9535"/>
                </a:cubicBezTo>
                <a:lnTo>
                  <a:pt x="11204" y="4924"/>
                </a:lnTo>
                <a:cubicBezTo>
                  <a:pt x="11204" y="4857"/>
                  <a:pt x="11083" y="4790"/>
                  <a:pt x="10962" y="4790"/>
                </a:cubicBezTo>
                <a:cubicBezTo>
                  <a:pt x="10840" y="4790"/>
                  <a:pt x="10760" y="4857"/>
                  <a:pt x="10760" y="4924"/>
                </a:cubicBezTo>
                <a:lnTo>
                  <a:pt x="10760" y="9535"/>
                </a:lnTo>
                <a:cubicBezTo>
                  <a:pt x="10760" y="9670"/>
                  <a:pt x="10760" y="9782"/>
                  <a:pt x="10638" y="9849"/>
                </a:cubicBezTo>
                <a:close/>
                <a:moveTo>
                  <a:pt x="19416" y="17996"/>
                </a:moveTo>
                <a:cubicBezTo>
                  <a:pt x="18404" y="18242"/>
                  <a:pt x="17231" y="18444"/>
                  <a:pt x="16220" y="18310"/>
                </a:cubicBezTo>
                <a:cubicBezTo>
                  <a:pt x="14966" y="18131"/>
                  <a:pt x="14966" y="17504"/>
                  <a:pt x="15290" y="16922"/>
                </a:cubicBezTo>
                <a:cubicBezTo>
                  <a:pt x="14036" y="16810"/>
                  <a:pt x="12458" y="16810"/>
                  <a:pt x="11528" y="16295"/>
                </a:cubicBezTo>
                <a:cubicBezTo>
                  <a:pt x="11083" y="16094"/>
                  <a:pt x="10962" y="15780"/>
                  <a:pt x="11204" y="15467"/>
                </a:cubicBezTo>
                <a:cubicBezTo>
                  <a:pt x="11528" y="15019"/>
                  <a:pt x="12539" y="15109"/>
                  <a:pt x="12903" y="14661"/>
                </a:cubicBezTo>
                <a:cubicBezTo>
                  <a:pt x="13227" y="14236"/>
                  <a:pt x="12337" y="14146"/>
                  <a:pt x="12580" y="13699"/>
                </a:cubicBezTo>
                <a:cubicBezTo>
                  <a:pt x="12782" y="13385"/>
                  <a:pt x="13470" y="13139"/>
                  <a:pt x="14036" y="13072"/>
                </a:cubicBezTo>
                <a:cubicBezTo>
                  <a:pt x="15290" y="12938"/>
                  <a:pt x="17798" y="13318"/>
                  <a:pt x="18607" y="12624"/>
                </a:cubicBezTo>
                <a:cubicBezTo>
                  <a:pt x="16908" y="11304"/>
                  <a:pt x="14036" y="10364"/>
                  <a:pt x="10840" y="10364"/>
                </a:cubicBezTo>
                <a:cubicBezTo>
                  <a:pt x="8454" y="10364"/>
                  <a:pt x="6189" y="10856"/>
                  <a:pt x="4571" y="11684"/>
                </a:cubicBezTo>
                <a:cubicBezTo>
                  <a:pt x="5501" y="12065"/>
                  <a:pt x="6512" y="11684"/>
                  <a:pt x="7645" y="11617"/>
                </a:cubicBezTo>
                <a:cubicBezTo>
                  <a:pt x="8211" y="11617"/>
                  <a:pt x="9020" y="11617"/>
                  <a:pt x="9384" y="11863"/>
                </a:cubicBezTo>
                <a:cubicBezTo>
                  <a:pt x="9587" y="11998"/>
                  <a:pt x="9142" y="12177"/>
                  <a:pt x="8899" y="12244"/>
                </a:cubicBezTo>
                <a:cubicBezTo>
                  <a:pt x="8454" y="12445"/>
                  <a:pt x="7766" y="12557"/>
                  <a:pt x="7443" y="12826"/>
                </a:cubicBezTo>
                <a:cubicBezTo>
                  <a:pt x="8009" y="12893"/>
                  <a:pt x="9142" y="13072"/>
                  <a:pt x="8899" y="13385"/>
                </a:cubicBezTo>
                <a:cubicBezTo>
                  <a:pt x="8818" y="13520"/>
                  <a:pt x="8575" y="13587"/>
                  <a:pt x="8899" y="13632"/>
                </a:cubicBezTo>
                <a:cubicBezTo>
                  <a:pt x="9465" y="13699"/>
                  <a:pt x="9465" y="13967"/>
                  <a:pt x="10274" y="13452"/>
                </a:cubicBezTo>
                <a:cubicBezTo>
                  <a:pt x="11204" y="12938"/>
                  <a:pt x="12458" y="13005"/>
                  <a:pt x="12458" y="13005"/>
                </a:cubicBezTo>
                <a:cubicBezTo>
                  <a:pt x="12216" y="13251"/>
                  <a:pt x="12094" y="13520"/>
                  <a:pt x="12013" y="13766"/>
                </a:cubicBezTo>
                <a:cubicBezTo>
                  <a:pt x="11649" y="14146"/>
                  <a:pt x="11083" y="14460"/>
                  <a:pt x="10396" y="14594"/>
                </a:cubicBezTo>
                <a:cubicBezTo>
                  <a:pt x="9587" y="14773"/>
                  <a:pt x="8697" y="14773"/>
                  <a:pt x="7888" y="14594"/>
                </a:cubicBezTo>
                <a:cubicBezTo>
                  <a:pt x="7564" y="14460"/>
                  <a:pt x="6957" y="14281"/>
                  <a:pt x="6634" y="14325"/>
                </a:cubicBezTo>
                <a:cubicBezTo>
                  <a:pt x="5946" y="14325"/>
                  <a:pt x="6391" y="14840"/>
                  <a:pt x="6634" y="15019"/>
                </a:cubicBezTo>
                <a:cubicBezTo>
                  <a:pt x="6876" y="15355"/>
                  <a:pt x="7321" y="15601"/>
                  <a:pt x="7200" y="15982"/>
                </a:cubicBezTo>
                <a:cubicBezTo>
                  <a:pt x="7079" y="16295"/>
                  <a:pt x="6876" y="16362"/>
                  <a:pt x="6270" y="16362"/>
                </a:cubicBezTo>
                <a:cubicBezTo>
                  <a:pt x="5258" y="16362"/>
                  <a:pt x="4813" y="17056"/>
                  <a:pt x="3883" y="17302"/>
                </a:cubicBezTo>
                <a:cubicBezTo>
                  <a:pt x="3317" y="17504"/>
                  <a:pt x="2629" y="17549"/>
                  <a:pt x="1942" y="17549"/>
                </a:cubicBezTo>
                <a:cubicBezTo>
                  <a:pt x="2629" y="18578"/>
                  <a:pt x="3883" y="19384"/>
                  <a:pt x="5501" y="20011"/>
                </a:cubicBezTo>
                <a:cubicBezTo>
                  <a:pt x="5258" y="19697"/>
                  <a:pt x="5137" y="19317"/>
                  <a:pt x="5016" y="19004"/>
                </a:cubicBezTo>
                <a:cubicBezTo>
                  <a:pt x="4813" y="18511"/>
                  <a:pt x="4692" y="17929"/>
                  <a:pt x="5016" y="17504"/>
                </a:cubicBezTo>
                <a:cubicBezTo>
                  <a:pt x="5380" y="17123"/>
                  <a:pt x="5946" y="16922"/>
                  <a:pt x="6755" y="16989"/>
                </a:cubicBezTo>
                <a:cubicBezTo>
                  <a:pt x="7888" y="17123"/>
                  <a:pt x="8454" y="17683"/>
                  <a:pt x="9142" y="18131"/>
                </a:cubicBezTo>
                <a:cubicBezTo>
                  <a:pt x="10153" y="18690"/>
                  <a:pt x="11083" y="18623"/>
                  <a:pt x="12458" y="18690"/>
                </a:cubicBezTo>
                <a:cubicBezTo>
                  <a:pt x="13267" y="18690"/>
                  <a:pt x="14400" y="18757"/>
                  <a:pt x="14845" y="19138"/>
                </a:cubicBezTo>
                <a:cubicBezTo>
                  <a:pt x="15290" y="19451"/>
                  <a:pt x="14966" y="19966"/>
                  <a:pt x="14400" y="20145"/>
                </a:cubicBezTo>
                <a:cubicBezTo>
                  <a:pt x="14036" y="20279"/>
                  <a:pt x="13712" y="20347"/>
                  <a:pt x="13267" y="20458"/>
                </a:cubicBezTo>
                <a:cubicBezTo>
                  <a:pt x="12903" y="20593"/>
                  <a:pt x="13025" y="20705"/>
                  <a:pt x="13146" y="20906"/>
                </a:cubicBezTo>
                <a:cubicBezTo>
                  <a:pt x="15775" y="20458"/>
                  <a:pt x="18162" y="19384"/>
                  <a:pt x="19416" y="179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5" name="Shape 1385"/>
          <p:cNvSpPr/>
          <p:nvPr/>
        </p:nvSpPr>
        <p:spPr>
          <a:xfrm>
            <a:off x="3915498" y="7701023"/>
            <a:ext cx="76993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GLOBAL</a:t>
            </a:r>
          </a:p>
        </p:txBody>
      </p:sp>
      <p:sp>
        <p:nvSpPr>
          <p:cNvPr id="1386" name="Shape 1386"/>
          <p:cNvSpPr/>
          <p:nvPr/>
        </p:nvSpPr>
        <p:spPr>
          <a:xfrm flipV="1">
            <a:off x="4963575" y="6086352"/>
            <a:ext cx="969214" cy="973312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87" name="Shape 1387"/>
          <p:cNvSpPr/>
          <p:nvPr/>
        </p:nvSpPr>
        <p:spPr>
          <a:xfrm>
            <a:off x="4914397" y="7006387"/>
            <a:ext cx="99939" cy="99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19"/>
                  <a:pt x="21196" y="14535"/>
                  <a:pt x="20187" y="16250"/>
                </a:cubicBezTo>
                <a:cubicBezTo>
                  <a:pt x="19178" y="17966"/>
                  <a:pt x="17966" y="19178"/>
                  <a:pt x="16250" y="20187"/>
                </a:cubicBezTo>
                <a:cubicBezTo>
                  <a:pt x="14434" y="21196"/>
                  <a:pt x="12819" y="21600"/>
                  <a:pt x="10800" y="21600"/>
                </a:cubicBezTo>
                <a:cubicBezTo>
                  <a:pt x="8781" y="21600"/>
                  <a:pt x="7065" y="21196"/>
                  <a:pt x="5350" y="20187"/>
                </a:cubicBezTo>
                <a:cubicBezTo>
                  <a:pt x="3634" y="19178"/>
                  <a:pt x="2422" y="17966"/>
                  <a:pt x="1413" y="16250"/>
                </a:cubicBezTo>
                <a:cubicBezTo>
                  <a:pt x="404" y="14535"/>
                  <a:pt x="0" y="12819"/>
                  <a:pt x="0" y="10800"/>
                </a:cubicBezTo>
                <a:cubicBezTo>
                  <a:pt x="0" y="8781"/>
                  <a:pt x="404" y="7166"/>
                  <a:pt x="1413" y="5350"/>
                </a:cubicBezTo>
                <a:cubicBezTo>
                  <a:pt x="2422" y="3634"/>
                  <a:pt x="3634" y="2422"/>
                  <a:pt x="5350" y="1413"/>
                </a:cubicBezTo>
                <a:cubicBezTo>
                  <a:pt x="7065" y="404"/>
                  <a:pt x="8781" y="0"/>
                  <a:pt x="10800" y="0"/>
                </a:cubicBezTo>
                <a:cubicBezTo>
                  <a:pt x="12819" y="0"/>
                  <a:pt x="14434" y="404"/>
                  <a:pt x="16250" y="1413"/>
                </a:cubicBezTo>
                <a:cubicBezTo>
                  <a:pt x="17966" y="2422"/>
                  <a:pt x="19178" y="3634"/>
                  <a:pt x="20187" y="5350"/>
                </a:cubicBezTo>
                <a:cubicBezTo>
                  <a:pt x="21196" y="7166"/>
                  <a:pt x="21600" y="8781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8" name="Shape 1388"/>
          <p:cNvSpPr/>
          <p:nvPr/>
        </p:nvSpPr>
        <p:spPr>
          <a:xfrm>
            <a:off x="3094818" y="4940918"/>
            <a:ext cx="497462" cy="440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84"/>
                </a:moveTo>
                <a:lnTo>
                  <a:pt x="21600" y="20116"/>
                </a:lnTo>
                <a:cubicBezTo>
                  <a:pt x="21600" y="20938"/>
                  <a:pt x="21036" y="21600"/>
                  <a:pt x="20290" y="21600"/>
                </a:cubicBezTo>
                <a:lnTo>
                  <a:pt x="1310" y="21600"/>
                </a:lnTo>
                <a:cubicBezTo>
                  <a:pt x="564" y="21600"/>
                  <a:pt x="0" y="20938"/>
                  <a:pt x="0" y="20116"/>
                </a:cubicBezTo>
                <a:lnTo>
                  <a:pt x="0" y="1484"/>
                </a:lnTo>
                <a:cubicBezTo>
                  <a:pt x="0" y="639"/>
                  <a:pt x="564" y="0"/>
                  <a:pt x="1310" y="0"/>
                </a:cubicBezTo>
                <a:lnTo>
                  <a:pt x="20290" y="0"/>
                </a:lnTo>
                <a:cubicBezTo>
                  <a:pt x="20975" y="0"/>
                  <a:pt x="21600" y="708"/>
                  <a:pt x="21600" y="1484"/>
                </a:cubicBezTo>
                <a:close/>
                <a:moveTo>
                  <a:pt x="16200" y="2009"/>
                </a:moveTo>
                <a:cubicBezTo>
                  <a:pt x="16200" y="2512"/>
                  <a:pt x="16603" y="2968"/>
                  <a:pt x="17066" y="2968"/>
                </a:cubicBezTo>
                <a:cubicBezTo>
                  <a:pt x="17510" y="2968"/>
                  <a:pt x="17913" y="2512"/>
                  <a:pt x="17913" y="2009"/>
                </a:cubicBezTo>
                <a:cubicBezTo>
                  <a:pt x="17913" y="1484"/>
                  <a:pt x="17510" y="1027"/>
                  <a:pt x="17066" y="1027"/>
                </a:cubicBezTo>
                <a:cubicBezTo>
                  <a:pt x="16603" y="1027"/>
                  <a:pt x="16200" y="1416"/>
                  <a:pt x="16200" y="2009"/>
                </a:cubicBezTo>
                <a:close/>
                <a:moveTo>
                  <a:pt x="13822" y="2009"/>
                </a:moveTo>
                <a:cubicBezTo>
                  <a:pt x="13822" y="2512"/>
                  <a:pt x="14205" y="2968"/>
                  <a:pt x="14669" y="2968"/>
                </a:cubicBezTo>
                <a:cubicBezTo>
                  <a:pt x="15132" y="2968"/>
                  <a:pt x="15515" y="2512"/>
                  <a:pt x="15515" y="2009"/>
                </a:cubicBezTo>
                <a:cubicBezTo>
                  <a:pt x="15515" y="1484"/>
                  <a:pt x="15132" y="1027"/>
                  <a:pt x="14669" y="1027"/>
                </a:cubicBezTo>
                <a:cubicBezTo>
                  <a:pt x="14205" y="1027"/>
                  <a:pt x="13822" y="1416"/>
                  <a:pt x="13822" y="2009"/>
                </a:cubicBezTo>
                <a:close/>
                <a:moveTo>
                  <a:pt x="20290" y="3927"/>
                </a:moveTo>
                <a:lnTo>
                  <a:pt x="1310" y="3927"/>
                </a:lnTo>
                <a:lnTo>
                  <a:pt x="1310" y="20230"/>
                </a:lnTo>
                <a:lnTo>
                  <a:pt x="20290" y="20230"/>
                </a:lnTo>
                <a:lnTo>
                  <a:pt x="20290" y="3927"/>
                </a:lnTo>
                <a:close/>
                <a:moveTo>
                  <a:pt x="20290" y="2009"/>
                </a:moveTo>
                <a:cubicBezTo>
                  <a:pt x="20290" y="1484"/>
                  <a:pt x="19887" y="1027"/>
                  <a:pt x="19444" y="1027"/>
                </a:cubicBezTo>
                <a:cubicBezTo>
                  <a:pt x="18981" y="1027"/>
                  <a:pt x="18598" y="1484"/>
                  <a:pt x="18598" y="2009"/>
                </a:cubicBezTo>
                <a:cubicBezTo>
                  <a:pt x="18598" y="2512"/>
                  <a:pt x="18981" y="2968"/>
                  <a:pt x="19444" y="2968"/>
                </a:cubicBezTo>
                <a:cubicBezTo>
                  <a:pt x="19887" y="2968"/>
                  <a:pt x="20290" y="2512"/>
                  <a:pt x="20290" y="2009"/>
                </a:cubicBezTo>
                <a:close/>
                <a:moveTo>
                  <a:pt x="8019" y="6896"/>
                </a:moveTo>
                <a:lnTo>
                  <a:pt x="14669" y="6896"/>
                </a:lnTo>
                <a:lnTo>
                  <a:pt x="14669" y="5480"/>
                </a:lnTo>
                <a:lnTo>
                  <a:pt x="8019" y="5480"/>
                </a:lnTo>
                <a:lnTo>
                  <a:pt x="8019" y="6896"/>
                </a:lnTo>
                <a:close/>
                <a:moveTo>
                  <a:pt x="10639" y="10115"/>
                </a:moveTo>
                <a:lnTo>
                  <a:pt x="19041" y="10115"/>
                </a:lnTo>
                <a:lnTo>
                  <a:pt x="19041" y="8699"/>
                </a:lnTo>
                <a:lnTo>
                  <a:pt x="10639" y="8699"/>
                </a:lnTo>
                <a:lnTo>
                  <a:pt x="10639" y="10115"/>
                </a:lnTo>
                <a:close/>
                <a:moveTo>
                  <a:pt x="10639" y="12946"/>
                </a:moveTo>
                <a:lnTo>
                  <a:pt x="19041" y="12946"/>
                </a:lnTo>
                <a:lnTo>
                  <a:pt x="19041" y="11531"/>
                </a:lnTo>
                <a:lnTo>
                  <a:pt x="10639" y="11531"/>
                </a:lnTo>
                <a:lnTo>
                  <a:pt x="10639" y="12946"/>
                </a:lnTo>
                <a:close/>
                <a:moveTo>
                  <a:pt x="10639" y="15800"/>
                </a:moveTo>
                <a:lnTo>
                  <a:pt x="19041" y="15800"/>
                </a:lnTo>
                <a:lnTo>
                  <a:pt x="19041" y="14385"/>
                </a:lnTo>
                <a:lnTo>
                  <a:pt x="10639" y="14385"/>
                </a:lnTo>
                <a:lnTo>
                  <a:pt x="10639" y="15800"/>
                </a:lnTo>
                <a:close/>
                <a:moveTo>
                  <a:pt x="2438" y="18632"/>
                </a:moveTo>
                <a:lnTo>
                  <a:pt x="19001" y="18632"/>
                </a:lnTo>
                <a:lnTo>
                  <a:pt x="19001" y="17216"/>
                </a:lnTo>
                <a:lnTo>
                  <a:pt x="2438" y="17216"/>
                </a:lnTo>
                <a:lnTo>
                  <a:pt x="2438" y="18632"/>
                </a:lnTo>
                <a:close/>
                <a:moveTo>
                  <a:pt x="2438" y="15732"/>
                </a:moveTo>
                <a:lnTo>
                  <a:pt x="8362" y="15732"/>
                </a:lnTo>
                <a:lnTo>
                  <a:pt x="8362" y="8768"/>
                </a:lnTo>
                <a:lnTo>
                  <a:pt x="2438" y="8768"/>
                </a:lnTo>
                <a:lnTo>
                  <a:pt x="2438" y="15732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2920480" y="5474916"/>
            <a:ext cx="846138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WEBSITE</a:t>
            </a:r>
          </a:p>
        </p:txBody>
      </p:sp>
      <p:sp>
        <p:nvSpPr>
          <p:cNvPr id="1390" name="Shape 1390"/>
          <p:cNvSpPr/>
          <p:nvPr/>
        </p:nvSpPr>
        <p:spPr>
          <a:xfrm>
            <a:off x="4305822" y="5471629"/>
            <a:ext cx="1370832" cy="2050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4256644" y="5422451"/>
            <a:ext cx="99939" cy="99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1"/>
                </a:moveTo>
                <a:cubicBezTo>
                  <a:pt x="21600" y="12879"/>
                  <a:pt x="21196" y="14501"/>
                  <a:pt x="20187" y="16225"/>
                </a:cubicBezTo>
                <a:cubicBezTo>
                  <a:pt x="19178" y="17949"/>
                  <a:pt x="17966" y="19166"/>
                  <a:pt x="16250" y="20180"/>
                </a:cubicBezTo>
                <a:cubicBezTo>
                  <a:pt x="14535" y="21194"/>
                  <a:pt x="12819" y="21600"/>
                  <a:pt x="10800" y="21600"/>
                </a:cubicBezTo>
                <a:cubicBezTo>
                  <a:pt x="8781" y="21600"/>
                  <a:pt x="7065" y="21194"/>
                  <a:pt x="5350" y="20180"/>
                </a:cubicBezTo>
                <a:cubicBezTo>
                  <a:pt x="3533" y="19166"/>
                  <a:pt x="2422" y="17949"/>
                  <a:pt x="1413" y="16225"/>
                </a:cubicBezTo>
                <a:cubicBezTo>
                  <a:pt x="404" y="14501"/>
                  <a:pt x="0" y="12879"/>
                  <a:pt x="0" y="10851"/>
                </a:cubicBezTo>
                <a:cubicBezTo>
                  <a:pt x="0" y="8823"/>
                  <a:pt x="404" y="7200"/>
                  <a:pt x="1413" y="5476"/>
                </a:cubicBezTo>
                <a:cubicBezTo>
                  <a:pt x="2422" y="3651"/>
                  <a:pt x="3533" y="2434"/>
                  <a:pt x="5350" y="1420"/>
                </a:cubicBezTo>
                <a:cubicBezTo>
                  <a:pt x="7065" y="406"/>
                  <a:pt x="8781" y="0"/>
                  <a:pt x="10800" y="0"/>
                </a:cubicBezTo>
                <a:cubicBezTo>
                  <a:pt x="12819" y="0"/>
                  <a:pt x="14535" y="406"/>
                  <a:pt x="16250" y="1420"/>
                </a:cubicBezTo>
                <a:cubicBezTo>
                  <a:pt x="17966" y="2434"/>
                  <a:pt x="19178" y="3651"/>
                  <a:pt x="20187" y="5476"/>
                </a:cubicBezTo>
                <a:cubicBezTo>
                  <a:pt x="21196" y="7200"/>
                  <a:pt x="21600" y="8823"/>
                  <a:pt x="21600" y="10851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4098865" y="2711524"/>
            <a:ext cx="495413" cy="497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9101"/>
                </a:lnTo>
                <a:cubicBezTo>
                  <a:pt x="21600" y="20532"/>
                  <a:pt x="20507" y="21600"/>
                  <a:pt x="19090" y="21600"/>
                </a:cubicBezTo>
                <a:lnTo>
                  <a:pt x="2510" y="21600"/>
                </a:lnTo>
                <a:cubicBezTo>
                  <a:pt x="1093" y="21600"/>
                  <a:pt x="0" y="20472"/>
                  <a:pt x="0" y="19101"/>
                </a:cubicBezTo>
                <a:lnTo>
                  <a:pt x="0" y="6146"/>
                </a:lnTo>
                <a:lnTo>
                  <a:pt x="3320" y="6146"/>
                </a:lnTo>
                <a:lnTo>
                  <a:pt x="3320" y="0"/>
                </a:lnTo>
                <a:lnTo>
                  <a:pt x="21600" y="0"/>
                </a:lnTo>
                <a:close/>
                <a:moveTo>
                  <a:pt x="4919" y="1592"/>
                </a:moveTo>
                <a:lnTo>
                  <a:pt x="4919" y="17691"/>
                </a:lnTo>
                <a:cubicBezTo>
                  <a:pt x="4919" y="18134"/>
                  <a:pt x="4555" y="18477"/>
                  <a:pt x="4109" y="18477"/>
                </a:cubicBezTo>
                <a:cubicBezTo>
                  <a:pt x="3644" y="18477"/>
                  <a:pt x="3320" y="18134"/>
                  <a:pt x="3320" y="17691"/>
                </a:cubicBezTo>
                <a:lnTo>
                  <a:pt x="3320" y="7737"/>
                </a:lnTo>
                <a:lnTo>
                  <a:pt x="1539" y="7737"/>
                </a:lnTo>
                <a:lnTo>
                  <a:pt x="1539" y="19101"/>
                </a:lnTo>
                <a:cubicBezTo>
                  <a:pt x="1539" y="19625"/>
                  <a:pt x="2004" y="20008"/>
                  <a:pt x="2510" y="20008"/>
                </a:cubicBezTo>
                <a:lnTo>
                  <a:pt x="19151" y="20008"/>
                </a:lnTo>
                <a:cubicBezTo>
                  <a:pt x="19657" y="20008"/>
                  <a:pt x="20061" y="19625"/>
                  <a:pt x="20061" y="19101"/>
                </a:cubicBezTo>
                <a:lnTo>
                  <a:pt x="20061" y="1592"/>
                </a:lnTo>
                <a:lnTo>
                  <a:pt x="4919" y="1592"/>
                </a:lnTo>
                <a:close/>
                <a:moveTo>
                  <a:pt x="18462" y="3123"/>
                </a:moveTo>
                <a:lnTo>
                  <a:pt x="6518" y="3123"/>
                </a:lnTo>
                <a:lnTo>
                  <a:pt x="6518" y="9269"/>
                </a:lnTo>
                <a:lnTo>
                  <a:pt x="18462" y="9269"/>
                </a:lnTo>
                <a:lnTo>
                  <a:pt x="18462" y="3123"/>
                </a:lnTo>
                <a:close/>
                <a:moveTo>
                  <a:pt x="11539" y="10981"/>
                </a:moveTo>
                <a:lnTo>
                  <a:pt x="6518" y="10981"/>
                </a:lnTo>
                <a:lnTo>
                  <a:pt x="6518" y="12513"/>
                </a:lnTo>
                <a:lnTo>
                  <a:pt x="11539" y="12513"/>
                </a:lnTo>
                <a:lnTo>
                  <a:pt x="11539" y="10981"/>
                </a:lnTo>
                <a:close/>
                <a:moveTo>
                  <a:pt x="13482" y="12513"/>
                </a:moveTo>
                <a:lnTo>
                  <a:pt x="18462" y="12513"/>
                </a:lnTo>
                <a:lnTo>
                  <a:pt x="18462" y="10981"/>
                </a:lnTo>
                <a:lnTo>
                  <a:pt x="13482" y="10981"/>
                </a:lnTo>
                <a:lnTo>
                  <a:pt x="13482" y="12513"/>
                </a:lnTo>
                <a:close/>
                <a:moveTo>
                  <a:pt x="11539" y="13923"/>
                </a:moveTo>
                <a:lnTo>
                  <a:pt x="6518" y="13923"/>
                </a:lnTo>
                <a:lnTo>
                  <a:pt x="6518" y="15475"/>
                </a:lnTo>
                <a:lnTo>
                  <a:pt x="11539" y="15475"/>
                </a:lnTo>
                <a:lnTo>
                  <a:pt x="11539" y="13923"/>
                </a:lnTo>
                <a:close/>
                <a:moveTo>
                  <a:pt x="13482" y="15475"/>
                </a:moveTo>
                <a:lnTo>
                  <a:pt x="18462" y="15475"/>
                </a:lnTo>
                <a:lnTo>
                  <a:pt x="18462" y="13923"/>
                </a:lnTo>
                <a:lnTo>
                  <a:pt x="13482" y="13923"/>
                </a:lnTo>
                <a:lnTo>
                  <a:pt x="13482" y="15475"/>
                </a:lnTo>
                <a:close/>
                <a:moveTo>
                  <a:pt x="13482" y="18537"/>
                </a:moveTo>
                <a:lnTo>
                  <a:pt x="18462" y="18537"/>
                </a:lnTo>
                <a:lnTo>
                  <a:pt x="18462" y="17006"/>
                </a:lnTo>
                <a:lnTo>
                  <a:pt x="13482" y="17006"/>
                </a:lnTo>
                <a:lnTo>
                  <a:pt x="13482" y="18537"/>
                </a:lnTo>
                <a:close/>
                <a:moveTo>
                  <a:pt x="11539" y="17006"/>
                </a:moveTo>
                <a:lnTo>
                  <a:pt x="6518" y="17006"/>
                </a:lnTo>
                <a:lnTo>
                  <a:pt x="6518" y="18537"/>
                </a:lnTo>
                <a:lnTo>
                  <a:pt x="11539" y="18537"/>
                </a:lnTo>
                <a:lnTo>
                  <a:pt x="11539" y="17006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4139566" y="3272971"/>
            <a:ext cx="573684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NEWS</a:t>
            </a:r>
          </a:p>
        </p:txBody>
      </p:sp>
      <p:sp>
        <p:nvSpPr>
          <p:cNvPr id="1394" name="Shape 1394"/>
          <p:cNvSpPr/>
          <p:nvPr/>
        </p:nvSpPr>
        <p:spPr>
          <a:xfrm>
            <a:off x="4963575" y="3885645"/>
            <a:ext cx="969214" cy="969213"/>
          </a:xfrm>
          <a:prstGeom prst="line">
            <a:avLst/>
          </a:prstGeom>
          <a:ln w="254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4914397" y="3836466"/>
            <a:ext cx="99939" cy="9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0"/>
                </a:moveTo>
                <a:cubicBezTo>
                  <a:pt x="21600" y="12759"/>
                  <a:pt x="21196" y="14467"/>
                  <a:pt x="20187" y="16175"/>
                </a:cubicBezTo>
                <a:cubicBezTo>
                  <a:pt x="19178" y="17883"/>
                  <a:pt x="17966" y="19088"/>
                  <a:pt x="16250" y="20093"/>
                </a:cubicBezTo>
                <a:cubicBezTo>
                  <a:pt x="14434" y="21098"/>
                  <a:pt x="12819" y="21600"/>
                  <a:pt x="10800" y="21600"/>
                </a:cubicBezTo>
                <a:cubicBezTo>
                  <a:pt x="8781" y="21600"/>
                  <a:pt x="7065" y="21098"/>
                  <a:pt x="5350" y="20093"/>
                </a:cubicBezTo>
                <a:cubicBezTo>
                  <a:pt x="3634" y="19088"/>
                  <a:pt x="2422" y="17883"/>
                  <a:pt x="1413" y="16175"/>
                </a:cubicBezTo>
                <a:cubicBezTo>
                  <a:pt x="404" y="14467"/>
                  <a:pt x="0" y="12659"/>
                  <a:pt x="0" y="10750"/>
                </a:cubicBezTo>
                <a:cubicBezTo>
                  <a:pt x="0" y="8740"/>
                  <a:pt x="404" y="7133"/>
                  <a:pt x="1413" y="5425"/>
                </a:cubicBezTo>
                <a:cubicBezTo>
                  <a:pt x="2422" y="3717"/>
                  <a:pt x="3634" y="2311"/>
                  <a:pt x="5350" y="1407"/>
                </a:cubicBezTo>
                <a:cubicBezTo>
                  <a:pt x="7065" y="402"/>
                  <a:pt x="8781" y="0"/>
                  <a:pt x="10800" y="0"/>
                </a:cubicBezTo>
                <a:cubicBezTo>
                  <a:pt x="12819" y="0"/>
                  <a:pt x="14434" y="402"/>
                  <a:pt x="16250" y="1407"/>
                </a:cubicBezTo>
                <a:cubicBezTo>
                  <a:pt x="17966" y="2311"/>
                  <a:pt x="19178" y="3717"/>
                  <a:pt x="20187" y="5425"/>
                </a:cubicBezTo>
                <a:cubicBezTo>
                  <a:pt x="21196" y="7133"/>
                  <a:pt x="21600" y="8841"/>
                  <a:pt x="21600" y="1075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5051685" y="3973755"/>
            <a:ext cx="2995285" cy="2995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2"/>
                </a:moveTo>
                <a:cubicBezTo>
                  <a:pt x="21600" y="12786"/>
                  <a:pt x="21148" y="14482"/>
                  <a:pt x="20152" y="16201"/>
                </a:cubicBezTo>
                <a:cubicBezTo>
                  <a:pt x="19157" y="17923"/>
                  <a:pt x="17920" y="19160"/>
                  <a:pt x="16197" y="20152"/>
                </a:cubicBezTo>
                <a:cubicBezTo>
                  <a:pt x="14478" y="21148"/>
                  <a:pt x="12786" y="21600"/>
                  <a:pt x="10802" y="21600"/>
                </a:cubicBezTo>
                <a:cubicBezTo>
                  <a:pt x="8814" y="21600"/>
                  <a:pt x="7118" y="21148"/>
                  <a:pt x="5399" y="20152"/>
                </a:cubicBezTo>
                <a:cubicBezTo>
                  <a:pt x="3677" y="19160"/>
                  <a:pt x="2440" y="17923"/>
                  <a:pt x="1448" y="16201"/>
                </a:cubicBezTo>
                <a:cubicBezTo>
                  <a:pt x="452" y="14482"/>
                  <a:pt x="0" y="12786"/>
                  <a:pt x="0" y="10802"/>
                </a:cubicBezTo>
                <a:cubicBezTo>
                  <a:pt x="0" y="8814"/>
                  <a:pt x="452" y="7125"/>
                  <a:pt x="1448" y="5403"/>
                </a:cubicBezTo>
                <a:cubicBezTo>
                  <a:pt x="2440" y="3680"/>
                  <a:pt x="3677" y="2440"/>
                  <a:pt x="5399" y="1448"/>
                </a:cubicBezTo>
                <a:cubicBezTo>
                  <a:pt x="7118" y="452"/>
                  <a:pt x="8814" y="0"/>
                  <a:pt x="10802" y="0"/>
                </a:cubicBezTo>
                <a:cubicBezTo>
                  <a:pt x="12786" y="0"/>
                  <a:pt x="14478" y="452"/>
                  <a:pt x="16197" y="1448"/>
                </a:cubicBezTo>
                <a:cubicBezTo>
                  <a:pt x="17920" y="2440"/>
                  <a:pt x="19157" y="3680"/>
                  <a:pt x="20152" y="5403"/>
                </a:cubicBezTo>
                <a:cubicBezTo>
                  <a:pt x="21148" y="7125"/>
                  <a:pt x="21600" y="8814"/>
                  <a:pt x="21600" y="10802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484" name="Group 1484"/>
          <p:cNvGrpSpPr/>
          <p:nvPr/>
        </p:nvGrpSpPr>
        <p:grpSpPr>
          <a:xfrm>
            <a:off x="5443059" y="4651999"/>
            <a:ext cx="2232319" cy="1702032"/>
            <a:chOff x="0" y="0"/>
            <a:chExt cx="2232318" cy="1702030"/>
          </a:xfrm>
        </p:grpSpPr>
        <p:sp>
          <p:nvSpPr>
            <p:cNvPr id="1397" name="Shape 1397"/>
            <p:cNvSpPr/>
            <p:nvPr/>
          </p:nvSpPr>
          <p:spPr>
            <a:xfrm>
              <a:off x="1096685" y="1529186"/>
              <a:ext cx="299890" cy="17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3" h="19639" extrusionOk="0">
                  <a:moveTo>
                    <a:pt x="2906" y="16748"/>
                  </a:moveTo>
                  <a:cubicBezTo>
                    <a:pt x="-969" y="12892"/>
                    <a:pt x="-969" y="6608"/>
                    <a:pt x="2906" y="2911"/>
                  </a:cubicBezTo>
                  <a:cubicBezTo>
                    <a:pt x="6689" y="-997"/>
                    <a:pt x="12912" y="-944"/>
                    <a:pt x="16756" y="2911"/>
                  </a:cubicBezTo>
                  <a:cubicBezTo>
                    <a:pt x="20631" y="6819"/>
                    <a:pt x="20631" y="12892"/>
                    <a:pt x="16756" y="16748"/>
                  </a:cubicBezTo>
                  <a:cubicBezTo>
                    <a:pt x="13004" y="20603"/>
                    <a:pt x="6780" y="20603"/>
                    <a:pt x="2906" y="16748"/>
                  </a:cubicBezTo>
                </a:path>
              </a:pathLst>
            </a:custGeom>
            <a:solidFill>
              <a:srgbClr val="689B8D">
                <a:alpha val="10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0" y="866759"/>
              <a:ext cx="1251521" cy="72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00" y="19462"/>
                  </a:moveTo>
                  <a:cubicBezTo>
                    <a:pt x="18434" y="20510"/>
                    <a:pt x="16983" y="20828"/>
                    <a:pt x="16262" y="20124"/>
                  </a:cubicBezTo>
                  <a:cubicBezTo>
                    <a:pt x="15853" y="19697"/>
                    <a:pt x="15765" y="19076"/>
                    <a:pt x="15990" y="18372"/>
                  </a:cubicBezTo>
                  <a:lnTo>
                    <a:pt x="15316" y="17710"/>
                  </a:lnTo>
                  <a:lnTo>
                    <a:pt x="11421" y="21600"/>
                  </a:lnTo>
                  <a:lnTo>
                    <a:pt x="6901" y="17117"/>
                  </a:lnTo>
                  <a:lnTo>
                    <a:pt x="7558" y="16469"/>
                  </a:lnTo>
                  <a:cubicBezTo>
                    <a:pt x="8255" y="16690"/>
                    <a:pt x="8913" y="16621"/>
                    <a:pt x="9321" y="16193"/>
                  </a:cubicBezTo>
                  <a:cubicBezTo>
                    <a:pt x="10043" y="15490"/>
                    <a:pt x="9730" y="14014"/>
                    <a:pt x="8664" y="12966"/>
                  </a:cubicBezTo>
                  <a:cubicBezTo>
                    <a:pt x="7574" y="11903"/>
                    <a:pt x="6131" y="11600"/>
                    <a:pt x="5426" y="12303"/>
                  </a:cubicBezTo>
                  <a:cubicBezTo>
                    <a:pt x="5025" y="12731"/>
                    <a:pt x="4953" y="13393"/>
                    <a:pt x="5154" y="14055"/>
                  </a:cubicBezTo>
                  <a:lnTo>
                    <a:pt x="4520" y="14676"/>
                  </a:lnTo>
                  <a:lnTo>
                    <a:pt x="0" y="10193"/>
                  </a:lnTo>
                  <a:lnTo>
                    <a:pt x="3887" y="6303"/>
                  </a:lnTo>
                  <a:lnTo>
                    <a:pt x="3214" y="5641"/>
                  </a:lnTo>
                  <a:cubicBezTo>
                    <a:pt x="2509" y="5876"/>
                    <a:pt x="1851" y="5793"/>
                    <a:pt x="1451" y="5366"/>
                  </a:cubicBezTo>
                  <a:cubicBezTo>
                    <a:pt x="721" y="4662"/>
                    <a:pt x="1018" y="3186"/>
                    <a:pt x="2084" y="2138"/>
                  </a:cubicBezTo>
                  <a:cubicBezTo>
                    <a:pt x="3142" y="1090"/>
                    <a:pt x="4593" y="772"/>
                    <a:pt x="5314" y="1476"/>
                  </a:cubicBezTo>
                  <a:cubicBezTo>
                    <a:pt x="5723" y="1903"/>
                    <a:pt x="5811" y="2566"/>
                    <a:pt x="5586" y="3228"/>
                  </a:cubicBezTo>
                  <a:lnTo>
                    <a:pt x="6268" y="3890"/>
                  </a:lnTo>
                  <a:lnTo>
                    <a:pt x="10155" y="0"/>
                  </a:lnTo>
                  <a:lnTo>
                    <a:pt x="14683" y="4469"/>
                  </a:lnTo>
                  <a:lnTo>
                    <a:pt x="14026" y="5131"/>
                  </a:lnTo>
                  <a:cubicBezTo>
                    <a:pt x="13321" y="4897"/>
                    <a:pt x="12663" y="4979"/>
                    <a:pt x="12263" y="5407"/>
                  </a:cubicBezTo>
                  <a:cubicBezTo>
                    <a:pt x="11557" y="6110"/>
                    <a:pt x="11854" y="7586"/>
                    <a:pt x="12912" y="8634"/>
                  </a:cubicBezTo>
                  <a:cubicBezTo>
                    <a:pt x="14002" y="9683"/>
                    <a:pt x="15453" y="10000"/>
                    <a:pt x="16150" y="9297"/>
                  </a:cubicBezTo>
                  <a:cubicBezTo>
                    <a:pt x="16559" y="8869"/>
                    <a:pt x="16623" y="8248"/>
                    <a:pt x="16422" y="7545"/>
                  </a:cubicBezTo>
                  <a:lnTo>
                    <a:pt x="17080" y="6883"/>
                  </a:lnTo>
                  <a:lnTo>
                    <a:pt x="21600" y="11366"/>
                  </a:lnTo>
                  <a:lnTo>
                    <a:pt x="17713" y="15255"/>
                  </a:lnTo>
                  <a:lnTo>
                    <a:pt x="18386" y="15917"/>
                  </a:lnTo>
                  <a:cubicBezTo>
                    <a:pt x="19091" y="15683"/>
                    <a:pt x="19749" y="15766"/>
                    <a:pt x="20157" y="16193"/>
                  </a:cubicBezTo>
                  <a:cubicBezTo>
                    <a:pt x="20879" y="16924"/>
                    <a:pt x="20582" y="18372"/>
                    <a:pt x="19500" y="19462"/>
                  </a:cubicBezTo>
                </a:path>
              </a:pathLst>
            </a:custGeom>
            <a:solidFill>
              <a:srgbClr val="689B8D">
                <a:alpha val="10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1100353" y="940525"/>
              <a:ext cx="38475" cy="9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086" y="16639"/>
                  </a:lnTo>
                  <a:lnTo>
                    <a:pt x="0" y="21600"/>
                  </a:lnTo>
                  <a:lnTo>
                    <a:pt x="0" y="4961"/>
                  </a:lnTo>
                  <a:lnTo>
                    <a:pt x="21600" y="0"/>
                  </a:lnTo>
                </a:path>
              </a:pathLst>
            </a:custGeom>
            <a:solidFill>
              <a:srgbClr val="4751A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829875" y="930280"/>
              <a:ext cx="280259" cy="18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781"/>
                  </a:moveTo>
                  <a:lnTo>
                    <a:pt x="21600" y="15749"/>
                  </a:lnTo>
                  <a:cubicBezTo>
                    <a:pt x="21600" y="16077"/>
                    <a:pt x="21600" y="16241"/>
                    <a:pt x="21492" y="16514"/>
                  </a:cubicBezTo>
                  <a:cubicBezTo>
                    <a:pt x="21492" y="16678"/>
                    <a:pt x="21492" y="16678"/>
                    <a:pt x="21385" y="16843"/>
                  </a:cubicBezTo>
                  <a:lnTo>
                    <a:pt x="21385" y="17007"/>
                  </a:lnTo>
                  <a:cubicBezTo>
                    <a:pt x="21385" y="17007"/>
                    <a:pt x="21385" y="17116"/>
                    <a:pt x="21277" y="17116"/>
                  </a:cubicBezTo>
                  <a:cubicBezTo>
                    <a:pt x="21169" y="17280"/>
                    <a:pt x="21169" y="17608"/>
                    <a:pt x="21062" y="17772"/>
                  </a:cubicBezTo>
                  <a:cubicBezTo>
                    <a:pt x="21062" y="17772"/>
                    <a:pt x="21062" y="17936"/>
                    <a:pt x="20990" y="17936"/>
                  </a:cubicBezTo>
                  <a:cubicBezTo>
                    <a:pt x="20990" y="18046"/>
                    <a:pt x="20990" y="18046"/>
                    <a:pt x="20882" y="18046"/>
                  </a:cubicBezTo>
                  <a:cubicBezTo>
                    <a:pt x="20775" y="18210"/>
                    <a:pt x="20775" y="18210"/>
                    <a:pt x="20775" y="18374"/>
                  </a:cubicBezTo>
                  <a:cubicBezTo>
                    <a:pt x="20667" y="18538"/>
                    <a:pt x="20559" y="18866"/>
                    <a:pt x="20380" y="18975"/>
                  </a:cubicBezTo>
                  <a:cubicBezTo>
                    <a:pt x="20380" y="18975"/>
                    <a:pt x="20272" y="18975"/>
                    <a:pt x="20272" y="19139"/>
                  </a:cubicBezTo>
                  <a:cubicBezTo>
                    <a:pt x="20057" y="19467"/>
                    <a:pt x="19878" y="19631"/>
                    <a:pt x="19662" y="19905"/>
                  </a:cubicBezTo>
                  <a:cubicBezTo>
                    <a:pt x="19662" y="19905"/>
                    <a:pt x="19555" y="19905"/>
                    <a:pt x="19555" y="20069"/>
                  </a:cubicBezTo>
                  <a:cubicBezTo>
                    <a:pt x="19340" y="20233"/>
                    <a:pt x="19160" y="20397"/>
                    <a:pt x="18945" y="20561"/>
                  </a:cubicBezTo>
                  <a:cubicBezTo>
                    <a:pt x="18837" y="20561"/>
                    <a:pt x="18765" y="20670"/>
                    <a:pt x="18765" y="20670"/>
                  </a:cubicBezTo>
                  <a:cubicBezTo>
                    <a:pt x="18658" y="20834"/>
                    <a:pt x="18443" y="20834"/>
                    <a:pt x="18335" y="20998"/>
                  </a:cubicBezTo>
                  <a:cubicBezTo>
                    <a:pt x="18335" y="20998"/>
                    <a:pt x="18335" y="20998"/>
                    <a:pt x="18227" y="20998"/>
                  </a:cubicBezTo>
                  <a:cubicBezTo>
                    <a:pt x="17940" y="21163"/>
                    <a:pt x="17546" y="21327"/>
                    <a:pt x="17223" y="21491"/>
                  </a:cubicBezTo>
                  <a:lnTo>
                    <a:pt x="16828" y="21491"/>
                  </a:lnTo>
                  <a:cubicBezTo>
                    <a:pt x="16613" y="21491"/>
                    <a:pt x="16505" y="21600"/>
                    <a:pt x="16326" y="21600"/>
                  </a:cubicBezTo>
                  <a:lnTo>
                    <a:pt x="12989" y="21600"/>
                  </a:lnTo>
                  <a:cubicBezTo>
                    <a:pt x="12773" y="21600"/>
                    <a:pt x="12558" y="21491"/>
                    <a:pt x="12379" y="21491"/>
                  </a:cubicBezTo>
                  <a:lnTo>
                    <a:pt x="11948" y="21491"/>
                  </a:lnTo>
                  <a:cubicBezTo>
                    <a:pt x="11661" y="21491"/>
                    <a:pt x="11446" y="21327"/>
                    <a:pt x="11159" y="21327"/>
                  </a:cubicBezTo>
                  <a:cubicBezTo>
                    <a:pt x="11051" y="21327"/>
                    <a:pt x="10944" y="21327"/>
                    <a:pt x="10836" y="21163"/>
                  </a:cubicBezTo>
                  <a:lnTo>
                    <a:pt x="10764" y="21163"/>
                  </a:lnTo>
                  <a:cubicBezTo>
                    <a:pt x="10334" y="20998"/>
                    <a:pt x="9831" y="20834"/>
                    <a:pt x="9437" y="20670"/>
                  </a:cubicBezTo>
                  <a:lnTo>
                    <a:pt x="9329" y="20670"/>
                  </a:lnTo>
                  <a:cubicBezTo>
                    <a:pt x="9221" y="20670"/>
                    <a:pt x="9221" y="20561"/>
                    <a:pt x="9221" y="20561"/>
                  </a:cubicBezTo>
                  <a:cubicBezTo>
                    <a:pt x="8611" y="20233"/>
                    <a:pt x="8001" y="19905"/>
                    <a:pt x="7391" y="19631"/>
                  </a:cubicBezTo>
                  <a:lnTo>
                    <a:pt x="7320" y="19631"/>
                  </a:lnTo>
                  <a:cubicBezTo>
                    <a:pt x="7212" y="19631"/>
                    <a:pt x="7212" y="19467"/>
                    <a:pt x="7104" y="19467"/>
                  </a:cubicBezTo>
                  <a:cubicBezTo>
                    <a:pt x="6817" y="19303"/>
                    <a:pt x="6494" y="18975"/>
                    <a:pt x="6207" y="18866"/>
                  </a:cubicBezTo>
                  <a:cubicBezTo>
                    <a:pt x="6100" y="18702"/>
                    <a:pt x="5992" y="18702"/>
                    <a:pt x="5884" y="18538"/>
                  </a:cubicBezTo>
                  <a:cubicBezTo>
                    <a:pt x="5490" y="18210"/>
                    <a:pt x="5095" y="17936"/>
                    <a:pt x="4772" y="17608"/>
                  </a:cubicBezTo>
                  <a:cubicBezTo>
                    <a:pt x="1722" y="14983"/>
                    <a:pt x="0" y="11593"/>
                    <a:pt x="0" y="8804"/>
                  </a:cubicBezTo>
                  <a:lnTo>
                    <a:pt x="0" y="0"/>
                  </a:lnTo>
                  <a:cubicBezTo>
                    <a:pt x="0" y="2789"/>
                    <a:pt x="1650" y="6015"/>
                    <a:pt x="4772" y="8804"/>
                  </a:cubicBezTo>
                  <a:cubicBezTo>
                    <a:pt x="5167" y="9132"/>
                    <a:pt x="5490" y="9406"/>
                    <a:pt x="5884" y="9734"/>
                  </a:cubicBezTo>
                  <a:cubicBezTo>
                    <a:pt x="5992" y="9898"/>
                    <a:pt x="6100" y="9898"/>
                    <a:pt x="6207" y="10062"/>
                  </a:cubicBezTo>
                  <a:cubicBezTo>
                    <a:pt x="6494" y="10335"/>
                    <a:pt x="6817" y="10499"/>
                    <a:pt x="7104" y="10663"/>
                  </a:cubicBezTo>
                  <a:cubicBezTo>
                    <a:pt x="7212" y="10663"/>
                    <a:pt x="7320" y="10827"/>
                    <a:pt x="7391" y="10827"/>
                  </a:cubicBezTo>
                  <a:cubicBezTo>
                    <a:pt x="8001" y="11101"/>
                    <a:pt x="8611" y="11429"/>
                    <a:pt x="9221" y="11757"/>
                  </a:cubicBezTo>
                  <a:cubicBezTo>
                    <a:pt x="9329" y="11757"/>
                    <a:pt x="9329" y="11921"/>
                    <a:pt x="9437" y="11921"/>
                  </a:cubicBezTo>
                  <a:cubicBezTo>
                    <a:pt x="9831" y="12030"/>
                    <a:pt x="10334" y="12194"/>
                    <a:pt x="10764" y="12358"/>
                  </a:cubicBezTo>
                  <a:cubicBezTo>
                    <a:pt x="10836" y="12358"/>
                    <a:pt x="10944" y="12523"/>
                    <a:pt x="11051" y="12523"/>
                  </a:cubicBezTo>
                  <a:cubicBezTo>
                    <a:pt x="11374" y="12687"/>
                    <a:pt x="11553" y="12687"/>
                    <a:pt x="11876" y="12687"/>
                  </a:cubicBezTo>
                  <a:cubicBezTo>
                    <a:pt x="11948" y="12687"/>
                    <a:pt x="12163" y="12687"/>
                    <a:pt x="12271" y="12796"/>
                  </a:cubicBezTo>
                  <a:cubicBezTo>
                    <a:pt x="12486" y="12796"/>
                    <a:pt x="12666" y="12960"/>
                    <a:pt x="12881" y="12960"/>
                  </a:cubicBezTo>
                  <a:cubicBezTo>
                    <a:pt x="13096" y="12960"/>
                    <a:pt x="13168" y="13124"/>
                    <a:pt x="13276" y="13124"/>
                  </a:cubicBezTo>
                  <a:lnTo>
                    <a:pt x="15608" y="13124"/>
                  </a:lnTo>
                  <a:cubicBezTo>
                    <a:pt x="15823" y="13124"/>
                    <a:pt x="15895" y="13124"/>
                    <a:pt x="16003" y="12960"/>
                  </a:cubicBezTo>
                  <a:cubicBezTo>
                    <a:pt x="16074" y="12796"/>
                    <a:pt x="16326" y="12796"/>
                    <a:pt x="16505" y="12796"/>
                  </a:cubicBezTo>
                  <a:cubicBezTo>
                    <a:pt x="16613" y="12796"/>
                    <a:pt x="16828" y="12796"/>
                    <a:pt x="16936" y="12687"/>
                  </a:cubicBezTo>
                  <a:cubicBezTo>
                    <a:pt x="17330" y="12523"/>
                    <a:pt x="17653" y="12358"/>
                    <a:pt x="17940" y="12194"/>
                  </a:cubicBezTo>
                  <a:cubicBezTo>
                    <a:pt x="18155" y="12030"/>
                    <a:pt x="18227" y="12030"/>
                    <a:pt x="18335" y="11921"/>
                  </a:cubicBezTo>
                  <a:cubicBezTo>
                    <a:pt x="18443" y="11921"/>
                    <a:pt x="18443" y="11757"/>
                    <a:pt x="18550" y="11757"/>
                  </a:cubicBezTo>
                  <a:cubicBezTo>
                    <a:pt x="18765" y="11593"/>
                    <a:pt x="18945" y="11429"/>
                    <a:pt x="19160" y="11265"/>
                  </a:cubicBezTo>
                  <a:cubicBezTo>
                    <a:pt x="19447" y="10991"/>
                    <a:pt x="19662" y="10827"/>
                    <a:pt x="19878" y="10499"/>
                  </a:cubicBezTo>
                  <a:cubicBezTo>
                    <a:pt x="19878" y="10499"/>
                    <a:pt x="19950" y="10499"/>
                    <a:pt x="19950" y="10335"/>
                  </a:cubicBezTo>
                  <a:cubicBezTo>
                    <a:pt x="20165" y="10062"/>
                    <a:pt x="20380" y="9734"/>
                    <a:pt x="20488" y="9406"/>
                  </a:cubicBezTo>
                  <a:cubicBezTo>
                    <a:pt x="20488" y="9296"/>
                    <a:pt x="20488" y="9296"/>
                    <a:pt x="20559" y="9296"/>
                  </a:cubicBezTo>
                  <a:cubicBezTo>
                    <a:pt x="20667" y="8968"/>
                    <a:pt x="20775" y="8640"/>
                    <a:pt x="20882" y="8367"/>
                  </a:cubicBezTo>
                  <a:lnTo>
                    <a:pt x="20882" y="8203"/>
                  </a:lnTo>
                  <a:cubicBezTo>
                    <a:pt x="21385" y="7601"/>
                    <a:pt x="21492" y="7273"/>
                    <a:pt x="21600" y="6781"/>
                  </a:cubicBezTo>
                </a:path>
              </a:pathLst>
            </a:custGeom>
            <a:solidFill>
              <a:srgbClr val="474E8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131140" y="563495"/>
              <a:ext cx="40506" cy="9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61"/>
                  </a:moveTo>
                  <a:lnTo>
                    <a:pt x="21600" y="21600"/>
                  </a:lnTo>
                  <a:lnTo>
                    <a:pt x="0" y="16329"/>
                  </a:lnTo>
                  <a:lnTo>
                    <a:pt x="0" y="0"/>
                  </a:lnTo>
                  <a:lnTo>
                    <a:pt x="21600" y="4961"/>
                  </a:lnTo>
                </a:path>
              </a:pathLst>
            </a:custGeom>
            <a:solidFill>
              <a:srgbClr val="DE1C3A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149582" y="982562"/>
              <a:ext cx="91744" cy="4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5" extrusionOk="0">
                  <a:moveTo>
                    <a:pt x="11403" y="1514"/>
                  </a:moveTo>
                  <a:cubicBezTo>
                    <a:pt x="14254" y="5789"/>
                    <a:pt x="16995" y="5789"/>
                    <a:pt x="19736" y="10964"/>
                  </a:cubicBezTo>
                  <a:cubicBezTo>
                    <a:pt x="20065" y="11639"/>
                    <a:pt x="21600" y="13439"/>
                    <a:pt x="21600" y="14789"/>
                  </a:cubicBezTo>
                  <a:cubicBezTo>
                    <a:pt x="21052" y="18614"/>
                    <a:pt x="17653" y="21089"/>
                    <a:pt x="16118" y="20414"/>
                  </a:cubicBezTo>
                  <a:cubicBezTo>
                    <a:pt x="13596" y="19739"/>
                    <a:pt x="11403" y="18614"/>
                    <a:pt x="8662" y="17939"/>
                  </a:cubicBezTo>
                  <a:cubicBezTo>
                    <a:pt x="6798" y="17264"/>
                    <a:pt x="2741" y="17264"/>
                    <a:pt x="877" y="16139"/>
                  </a:cubicBezTo>
                  <a:cubicBezTo>
                    <a:pt x="0" y="14789"/>
                    <a:pt x="0" y="10289"/>
                    <a:pt x="0" y="7814"/>
                  </a:cubicBezTo>
                  <a:cubicBezTo>
                    <a:pt x="0" y="6464"/>
                    <a:pt x="1206" y="3989"/>
                    <a:pt x="1206" y="3989"/>
                  </a:cubicBezTo>
                  <a:cubicBezTo>
                    <a:pt x="2741" y="5339"/>
                    <a:pt x="3399" y="6464"/>
                    <a:pt x="5592" y="5789"/>
                  </a:cubicBezTo>
                  <a:cubicBezTo>
                    <a:pt x="5811" y="5339"/>
                    <a:pt x="6469" y="5339"/>
                    <a:pt x="7127" y="5339"/>
                  </a:cubicBezTo>
                  <a:cubicBezTo>
                    <a:pt x="8991" y="839"/>
                    <a:pt x="10197" y="-511"/>
                    <a:pt x="10855" y="164"/>
                  </a:cubicBezTo>
                  <a:cubicBezTo>
                    <a:pt x="10855" y="164"/>
                    <a:pt x="11074" y="839"/>
                    <a:pt x="11403" y="1514"/>
                  </a:cubicBezTo>
                </a:path>
              </a:pathLst>
            </a:custGeom>
            <a:solidFill>
              <a:srgbClr val="47350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59423" y="918935"/>
              <a:ext cx="88540" cy="41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118" extrusionOk="0">
                  <a:moveTo>
                    <a:pt x="11520" y="1376"/>
                  </a:moveTo>
                  <a:cubicBezTo>
                    <a:pt x="14400" y="6021"/>
                    <a:pt x="17169" y="6021"/>
                    <a:pt x="19938" y="11363"/>
                  </a:cubicBezTo>
                  <a:cubicBezTo>
                    <a:pt x="20271" y="11828"/>
                    <a:pt x="21600" y="15776"/>
                    <a:pt x="21268" y="17170"/>
                  </a:cubicBezTo>
                  <a:cubicBezTo>
                    <a:pt x="20935" y="21118"/>
                    <a:pt x="17502" y="21118"/>
                    <a:pt x="16283" y="21118"/>
                  </a:cubicBezTo>
                  <a:cubicBezTo>
                    <a:pt x="13735" y="20421"/>
                    <a:pt x="11520" y="19260"/>
                    <a:pt x="8751" y="18563"/>
                  </a:cubicBezTo>
                  <a:cubicBezTo>
                    <a:pt x="6868" y="17866"/>
                    <a:pt x="2769" y="17866"/>
                    <a:pt x="886" y="16473"/>
                  </a:cubicBezTo>
                  <a:cubicBezTo>
                    <a:pt x="0" y="15312"/>
                    <a:pt x="0" y="10666"/>
                    <a:pt x="0" y="8112"/>
                  </a:cubicBezTo>
                  <a:cubicBezTo>
                    <a:pt x="0" y="6718"/>
                    <a:pt x="1218" y="4163"/>
                    <a:pt x="1218" y="4163"/>
                  </a:cubicBezTo>
                  <a:cubicBezTo>
                    <a:pt x="2769" y="5324"/>
                    <a:pt x="3434" y="6718"/>
                    <a:pt x="5649" y="6021"/>
                  </a:cubicBezTo>
                  <a:cubicBezTo>
                    <a:pt x="5871" y="5324"/>
                    <a:pt x="6535" y="5324"/>
                    <a:pt x="7200" y="5324"/>
                  </a:cubicBezTo>
                  <a:cubicBezTo>
                    <a:pt x="9083" y="679"/>
                    <a:pt x="10302" y="-482"/>
                    <a:pt x="10966" y="215"/>
                  </a:cubicBezTo>
                  <a:cubicBezTo>
                    <a:pt x="10966" y="-482"/>
                    <a:pt x="11188" y="679"/>
                    <a:pt x="11520" y="1376"/>
                  </a:cubicBezTo>
                </a:path>
              </a:pathLst>
            </a:custGeom>
            <a:solidFill>
              <a:srgbClr val="47350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178269" y="618820"/>
              <a:ext cx="137525" cy="103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0382" extrusionOk="0">
                  <a:moveTo>
                    <a:pt x="0" y="2370"/>
                  </a:moveTo>
                  <a:lnTo>
                    <a:pt x="6285" y="0"/>
                  </a:lnTo>
                  <a:lnTo>
                    <a:pt x="7080" y="4192"/>
                  </a:lnTo>
                  <a:cubicBezTo>
                    <a:pt x="7080" y="4192"/>
                    <a:pt x="14015" y="11119"/>
                    <a:pt x="16688" y="13397"/>
                  </a:cubicBezTo>
                  <a:cubicBezTo>
                    <a:pt x="16688" y="13397"/>
                    <a:pt x="21600" y="14400"/>
                    <a:pt x="21383" y="17772"/>
                  </a:cubicBezTo>
                  <a:cubicBezTo>
                    <a:pt x="21383" y="21144"/>
                    <a:pt x="17338" y="21600"/>
                    <a:pt x="14448" y="17043"/>
                  </a:cubicBezTo>
                  <a:cubicBezTo>
                    <a:pt x="14448" y="17043"/>
                    <a:pt x="6068" y="12668"/>
                    <a:pt x="4262" y="10299"/>
                  </a:cubicBezTo>
                  <a:cubicBezTo>
                    <a:pt x="2601" y="8020"/>
                    <a:pt x="0" y="2370"/>
                    <a:pt x="0" y="2370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158344" y="555911"/>
              <a:ext cx="68636" cy="8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29" h="19153" extrusionOk="0">
                  <a:moveTo>
                    <a:pt x="3479" y="279"/>
                  </a:moveTo>
                  <a:cubicBezTo>
                    <a:pt x="11804" y="-2447"/>
                    <a:pt x="16529" y="15693"/>
                    <a:pt x="16529" y="15693"/>
                  </a:cubicBezTo>
                  <a:cubicBezTo>
                    <a:pt x="16529" y="15693"/>
                    <a:pt x="15291" y="16846"/>
                    <a:pt x="11804" y="18000"/>
                  </a:cubicBezTo>
                  <a:cubicBezTo>
                    <a:pt x="7979" y="19153"/>
                    <a:pt x="4829" y="19153"/>
                    <a:pt x="4829" y="19153"/>
                  </a:cubicBezTo>
                  <a:cubicBezTo>
                    <a:pt x="4829" y="19153"/>
                    <a:pt x="-5071" y="2901"/>
                    <a:pt x="3479" y="279"/>
                  </a:cubicBezTo>
                </a:path>
              </a:pathLst>
            </a:custGeom>
            <a:solidFill>
              <a:srgbClr val="83AEA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63521" y="751222"/>
              <a:ext cx="116331" cy="184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0" extrusionOk="0">
                  <a:moveTo>
                    <a:pt x="9802" y="123"/>
                  </a:moveTo>
                  <a:cubicBezTo>
                    <a:pt x="12058" y="-584"/>
                    <a:pt x="21600" y="1990"/>
                    <a:pt x="21600" y="1990"/>
                  </a:cubicBezTo>
                  <a:cubicBezTo>
                    <a:pt x="21600" y="1990"/>
                    <a:pt x="15701" y="11780"/>
                    <a:pt x="13966" y="13345"/>
                  </a:cubicBezTo>
                  <a:cubicBezTo>
                    <a:pt x="12058" y="14909"/>
                    <a:pt x="7373" y="19603"/>
                    <a:pt x="7373" y="19603"/>
                  </a:cubicBezTo>
                  <a:cubicBezTo>
                    <a:pt x="7373" y="19603"/>
                    <a:pt x="1475" y="21016"/>
                    <a:pt x="0" y="19300"/>
                  </a:cubicBezTo>
                  <a:cubicBezTo>
                    <a:pt x="0" y="19300"/>
                    <a:pt x="1475" y="13496"/>
                    <a:pt x="4945" y="11074"/>
                  </a:cubicBezTo>
                  <a:cubicBezTo>
                    <a:pt x="4945" y="11074"/>
                    <a:pt x="7894" y="880"/>
                    <a:pt x="9802" y="123"/>
                  </a:cubicBezTo>
                </a:path>
              </a:pathLst>
            </a:custGeom>
            <a:solidFill>
              <a:srgbClr val="47645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90585" y="764305"/>
              <a:ext cx="109757" cy="234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177" extrusionOk="0">
                  <a:moveTo>
                    <a:pt x="13473" y="713"/>
                  </a:moveTo>
                  <a:cubicBezTo>
                    <a:pt x="13473" y="713"/>
                    <a:pt x="18063" y="8976"/>
                    <a:pt x="18873" y="10611"/>
                  </a:cubicBezTo>
                  <a:cubicBezTo>
                    <a:pt x="19593" y="12289"/>
                    <a:pt x="21123" y="20551"/>
                    <a:pt x="21123" y="20551"/>
                  </a:cubicBezTo>
                  <a:cubicBezTo>
                    <a:pt x="17343" y="21600"/>
                    <a:pt x="12753" y="21013"/>
                    <a:pt x="12753" y="21013"/>
                  </a:cubicBezTo>
                  <a:lnTo>
                    <a:pt x="8433" y="10485"/>
                  </a:lnTo>
                  <a:cubicBezTo>
                    <a:pt x="8433" y="10485"/>
                    <a:pt x="3573" y="5662"/>
                    <a:pt x="1593" y="3901"/>
                  </a:cubicBezTo>
                  <a:cubicBezTo>
                    <a:pt x="-477" y="2013"/>
                    <a:pt x="63" y="0"/>
                    <a:pt x="63" y="0"/>
                  </a:cubicBezTo>
                  <a:lnTo>
                    <a:pt x="13473" y="713"/>
                  </a:lnTo>
                </a:path>
              </a:pathLst>
            </a:custGeom>
            <a:solidFill>
              <a:srgbClr val="47737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84011" y="550935"/>
              <a:ext cx="114285" cy="229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29" extrusionOk="0">
                  <a:moveTo>
                    <a:pt x="21600" y="2581"/>
                  </a:moveTo>
                  <a:lnTo>
                    <a:pt x="19580" y="18644"/>
                  </a:lnTo>
                  <a:cubicBezTo>
                    <a:pt x="10712" y="20411"/>
                    <a:pt x="0" y="18644"/>
                    <a:pt x="0" y="18644"/>
                  </a:cubicBezTo>
                  <a:lnTo>
                    <a:pt x="0" y="2228"/>
                  </a:lnTo>
                  <a:cubicBezTo>
                    <a:pt x="8254" y="-1189"/>
                    <a:pt x="18351" y="343"/>
                    <a:pt x="18351" y="343"/>
                  </a:cubicBezTo>
                  <a:cubicBezTo>
                    <a:pt x="20898" y="892"/>
                    <a:pt x="21600" y="2581"/>
                    <a:pt x="21600" y="2581"/>
                  </a:cubicBezTo>
                </a:path>
              </a:pathLst>
            </a:custGeom>
            <a:solidFill>
              <a:srgbClr val="476A6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116797" y="534808"/>
              <a:ext cx="50179" cy="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89" h="18788" extrusionOk="0">
                  <a:moveTo>
                    <a:pt x="14560" y="0"/>
                  </a:moveTo>
                  <a:lnTo>
                    <a:pt x="14560" y="6293"/>
                  </a:lnTo>
                  <a:cubicBezTo>
                    <a:pt x="14560" y="6293"/>
                    <a:pt x="21600" y="14797"/>
                    <a:pt x="12640" y="18198"/>
                  </a:cubicBezTo>
                  <a:cubicBezTo>
                    <a:pt x="3520" y="21600"/>
                    <a:pt x="0" y="9184"/>
                    <a:pt x="0" y="9184"/>
                  </a:cubicBezTo>
                  <a:lnTo>
                    <a:pt x="5920" y="2891"/>
                  </a:lnTo>
                  <a:lnTo>
                    <a:pt x="14560" y="0"/>
                  </a:lnTo>
                </a:path>
              </a:pathLst>
            </a:custGeom>
            <a:solidFill>
              <a:srgbClr val="FFE98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90159" y="639311"/>
              <a:ext cx="137525" cy="10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0324" extrusionOk="0">
                  <a:moveTo>
                    <a:pt x="0" y="2278"/>
                  </a:moveTo>
                  <a:lnTo>
                    <a:pt x="6285" y="0"/>
                  </a:lnTo>
                  <a:lnTo>
                    <a:pt x="7152" y="4101"/>
                  </a:lnTo>
                  <a:cubicBezTo>
                    <a:pt x="7152" y="4101"/>
                    <a:pt x="14015" y="11028"/>
                    <a:pt x="16688" y="13306"/>
                  </a:cubicBezTo>
                  <a:cubicBezTo>
                    <a:pt x="16688" y="13306"/>
                    <a:pt x="21600" y="14400"/>
                    <a:pt x="21383" y="17681"/>
                  </a:cubicBezTo>
                  <a:cubicBezTo>
                    <a:pt x="21383" y="21053"/>
                    <a:pt x="17338" y="21600"/>
                    <a:pt x="14448" y="16952"/>
                  </a:cubicBezTo>
                  <a:cubicBezTo>
                    <a:pt x="14448" y="16952"/>
                    <a:pt x="6068" y="12577"/>
                    <a:pt x="4262" y="10299"/>
                  </a:cubicBezTo>
                  <a:cubicBezTo>
                    <a:pt x="2601" y="7929"/>
                    <a:pt x="0" y="2278"/>
                    <a:pt x="0" y="2278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70234" y="576020"/>
              <a:ext cx="68636" cy="8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29" h="19239" extrusionOk="0">
                  <a:moveTo>
                    <a:pt x="3479" y="260"/>
                  </a:moveTo>
                  <a:cubicBezTo>
                    <a:pt x="11804" y="-2361"/>
                    <a:pt x="16529" y="15674"/>
                    <a:pt x="16529" y="15674"/>
                  </a:cubicBezTo>
                  <a:cubicBezTo>
                    <a:pt x="16529" y="15674"/>
                    <a:pt x="15291" y="16827"/>
                    <a:pt x="11804" y="17981"/>
                  </a:cubicBezTo>
                  <a:cubicBezTo>
                    <a:pt x="7979" y="19239"/>
                    <a:pt x="4829" y="19239"/>
                    <a:pt x="4829" y="19239"/>
                  </a:cubicBezTo>
                  <a:cubicBezTo>
                    <a:pt x="4829" y="19239"/>
                    <a:pt x="-5071" y="2987"/>
                    <a:pt x="3479" y="260"/>
                  </a:cubicBezTo>
                </a:path>
              </a:pathLst>
            </a:custGeom>
            <a:solidFill>
              <a:srgbClr val="83AEA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98355" y="479483"/>
              <a:ext cx="85595" cy="8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900"/>
                  </a:moveTo>
                  <a:cubicBezTo>
                    <a:pt x="0" y="9225"/>
                    <a:pt x="354" y="8887"/>
                    <a:pt x="354" y="7987"/>
                  </a:cubicBezTo>
                  <a:lnTo>
                    <a:pt x="354" y="7650"/>
                  </a:lnTo>
                  <a:cubicBezTo>
                    <a:pt x="590" y="7313"/>
                    <a:pt x="590" y="6975"/>
                    <a:pt x="944" y="6975"/>
                  </a:cubicBezTo>
                  <a:lnTo>
                    <a:pt x="1652" y="6975"/>
                  </a:lnTo>
                  <a:cubicBezTo>
                    <a:pt x="2007" y="6975"/>
                    <a:pt x="2243" y="7313"/>
                    <a:pt x="2597" y="7650"/>
                  </a:cubicBezTo>
                  <a:lnTo>
                    <a:pt x="2951" y="7987"/>
                  </a:lnTo>
                  <a:cubicBezTo>
                    <a:pt x="3659" y="8550"/>
                    <a:pt x="4013" y="9900"/>
                    <a:pt x="4249" y="11137"/>
                  </a:cubicBezTo>
                  <a:cubicBezTo>
                    <a:pt x="4957" y="11475"/>
                    <a:pt x="5311" y="11812"/>
                    <a:pt x="5666" y="11812"/>
                  </a:cubicBezTo>
                  <a:cubicBezTo>
                    <a:pt x="5666" y="11475"/>
                    <a:pt x="5902" y="10800"/>
                    <a:pt x="5902" y="9900"/>
                  </a:cubicBezTo>
                  <a:lnTo>
                    <a:pt x="5902" y="6413"/>
                  </a:lnTo>
                  <a:lnTo>
                    <a:pt x="4603" y="4163"/>
                  </a:lnTo>
                  <a:cubicBezTo>
                    <a:pt x="4603" y="3150"/>
                    <a:pt x="4957" y="2250"/>
                    <a:pt x="5666" y="1350"/>
                  </a:cubicBezTo>
                  <a:cubicBezTo>
                    <a:pt x="5902" y="675"/>
                    <a:pt x="6610" y="338"/>
                    <a:pt x="7318" y="0"/>
                  </a:cubicBezTo>
                  <a:lnTo>
                    <a:pt x="8262" y="0"/>
                  </a:lnTo>
                  <a:cubicBezTo>
                    <a:pt x="9325" y="338"/>
                    <a:pt x="10269" y="1013"/>
                    <a:pt x="11921" y="1913"/>
                  </a:cubicBezTo>
                  <a:cubicBezTo>
                    <a:pt x="13574" y="2925"/>
                    <a:pt x="15344" y="3150"/>
                    <a:pt x="16997" y="3150"/>
                  </a:cubicBezTo>
                  <a:cubicBezTo>
                    <a:pt x="18649" y="3150"/>
                    <a:pt x="19593" y="2925"/>
                    <a:pt x="20302" y="2250"/>
                  </a:cubicBezTo>
                  <a:cubicBezTo>
                    <a:pt x="20892" y="1575"/>
                    <a:pt x="21246" y="1350"/>
                    <a:pt x="21246" y="1013"/>
                  </a:cubicBezTo>
                  <a:cubicBezTo>
                    <a:pt x="21600" y="1913"/>
                    <a:pt x="21600" y="2588"/>
                    <a:pt x="21600" y="3150"/>
                  </a:cubicBezTo>
                  <a:lnTo>
                    <a:pt x="21600" y="7650"/>
                  </a:lnTo>
                  <a:cubicBezTo>
                    <a:pt x="21600" y="11137"/>
                    <a:pt x="21246" y="13725"/>
                    <a:pt x="20656" y="15300"/>
                  </a:cubicBezTo>
                  <a:cubicBezTo>
                    <a:pt x="19948" y="16875"/>
                    <a:pt x="19239" y="18113"/>
                    <a:pt x="18649" y="18787"/>
                  </a:cubicBezTo>
                  <a:cubicBezTo>
                    <a:pt x="18649" y="19125"/>
                    <a:pt x="18295" y="19350"/>
                    <a:pt x="17941" y="19687"/>
                  </a:cubicBezTo>
                  <a:cubicBezTo>
                    <a:pt x="17941" y="20025"/>
                    <a:pt x="17587" y="20025"/>
                    <a:pt x="17233" y="20362"/>
                  </a:cubicBezTo>
                  <a:cubicBezTo>
                    <a:pt x="17233" y="20700"/>
                    <a:pt x="17233" y="20700"/>
                    <a:pt x="16997" y="20700"/>
                  </a:cubicBezTo>
                  <a:cubicBezTo>
                    <a:pt x="16643" y="20700"/>
                    <a:pt x="16643" y="20700"/>
                    <a:pt x="16289" y="21037"/>
                  </a:cubicBezTo>
                  <a:cubicBezTo>
                    <a:pt x="15934" y="21262"/>
                    <a:pt x="15934" y="21262"/>
                    <a:pt x="15580" y="21262"/>
                  </a:cubicBezTo>
                  <a:cubicBezTo>
                    <a:pt x="15344" y="21600"/>
                    <a:pt x="14636" y="21600"/>
                    <a:pt x="13928" y="21600"/>
                  </a:cubicBezTo>
                  <a:cubicBezTo>
                    <a:pt x="12984" y="21600"/>
                    <a:pt x="11921" y="21600"/>
                    <a:pt x="10977" y="21262"/>
                  </a:cubicBezTo>
                  <a:cubicBezTo>
                    <a:pt x="9679" y="21037"/>
                    <a:pt x="8262" y="20025"/>
                    <a:pt x="6964" y="18787"/>
                  </a:cubicBezTo>
                  <a:cubicBezTo>
                    <a:pt x="6256" y="17775"/>
                    <a:pt x="5311" y="16875"/>
                    <a:pt x="4603" y="15637"/>
                  </a:cubicBezTo>
                  <a:lnTo>
                    <a:pt x="3659" y="13725"/>
                  </a:lnTo>
                  <a:cubicBezTo>
                    <a:pt x="3659" y="13725"/>
                    <a:pt x="3659" y="13950"/>
                    <a:pt x="3305" y="13950"/>
                  </a:cubicBezTo>
                  <a:lnTo>
                    <a:pt x="2951" y="13950"/>
                  </a:lnTo>
                  <a:cubicBezTo>
                    <a:pt x="2243" y="13950"/>
                    <a:pt x="1652" y="13725"/>
                    <a:pt x="944" y="12375"/>
                  </a:cubicBezTo>
                  <a:cubicBezTo>
                    <a:pt x="590" y="11475"/>
                    <a:pt x="354" y="10800"/>
                    <a:pt x="0" y="9900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98702" y="458992"/>
              <a:ext cx="93449" cy="75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extrusionOk="0">
                  <a:moveTo>
                    <a:pt x="4708" y="8956"/>
                  </a:moveTo>
                  <a:cubicBezTo>
                    <a:pt x="4070" y="10010"/>
                    <a:pt x="3751" y="10800"/>
                    <a:pt x="3751" y="12249"/>
                  </a:cubicBezTo>
                  <a:lnTo>
                    <a:pt x="5240" y="15278"/>
                  </a:lnTo>
                  <a:cubicBezTo>
                    <a:pt x="5240" y="15673"/>
                    <a:pt x="4389" y="20810"/>
                    <a:pt x="4389" y="21600"/>
                  </a:cubicBezTo>
                  <a:cubicBezTo>
                    <a:pt x="4070" y="21600"/>
                    <a:pt x="3751" y="21205"/>
                    <a:pt x="3219" y="20810"/>
                  </a:cubicBezTo>
                  <a:cubicBezTo>
                    <a:pt x="2899" y="19361"/>
                    <a:pt x="2580" y="17912"/>
                    <a:pt x="1942" y="17122"/>
                  </a:cubicBezTo>
                  <a:lnTo>
                    <a:pt x="1622" y="16727"/>
                  </a:lnTo>
                  <a:cubicBezTo>
                    <a:pt x="1410" y="16332"/>
                    <a:pt x="1090" y="16068"/>
                    <a:pt x="771" y="16068"/>
                  </a:cubicBezTo>
                  <a:lnTo>
                    <a:pt x="133" y="16068"/>
                  </a:lnTo>
                  <a:cubicBezTo>
                    <a:pt x="-80" y="13434"/>
                    <a:pt x="-80" y="11590"/>
                    <a:pt x="452" y="9746"/>
                  </a:cubicBezTo>
                  <a:cubicBezTo>
                    <a:pt x="1410" y="3820"/>
                    <a:pt x="4070" y="395"/>
                    <a:pt x="8326" y="0"/>
                  </a:cubicBezTo>
                  <a:cubicBezTo>
                    <a:pt x="13114" y="0"/>
                    <a:pt x="16093" y="1580"/>
                    <a:pt x="17583" y="4873"/>
                  </a:cubicBezTo>
                  <a:cubicBezTo>
                    <a:pt x="17902" y="5268"/>
                    <a:pt x="18753" y="6717"/>
                    <a:pt x="19073" y="7112"/>
                  </a:cubicBezTo>
                  <a:cubicBezTo>
                    <a:pt x="19392" y="7902"/>
                    <a:pt x="21201" y="7902"/>
                    <a:pt x="21520" y="8561"/>
                  </a:cubicBezTo>
                  <a:cubicBezTo>
                    <a:pt x="21520" y="8956"/>
                    <a:pt x="21094" y="9220"/>
                    <a:pt x="20562" y="10010"/>
                  </a:cubicBezTo>
                  <a:cubicBezTo>
                    <a:pt x="19924" y="10668"/>
                    <a:pt x="19073" y="12249"/>
                    <a:pt x="17583" y="12249"/>
                  </a:cubicBezTo>
                  <a:cubicBezTo>
                    <a:pt x="16093" y="12249"/>
                    <a:pt x="11837" y="11590"/>
                    <a:pt x="10348" y="10800"/>
                  </a:cubicBezTo>
                  <a:cubicBezTo>
                    <a:pt x="8858" y="9746"/>
                    <a:pt x="8007" y="8166"/>
                    <a:pt x="7049" y="7507"/>
                  </a:cubicBezTo>
                  <a:lnTo>
                    <a:pt x="6198" y="7507"/>
                  </a:lnTo>
                  <a:cubicBezTo>
                    <a:pt x="5879" y="7507"/>
                    <a:pt x="5240" y="7902"/>
                    <a:pt x="4708" y="8956"/>
                  </a:cubicBezTo>
                </a:path>
              </a:pathLst>
            </a:custGeom>
            <a:solidFill>
              <a:srgbClr val="DECB2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380900" y="643409"/>
              <a:ext cx="16393" cy="101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88" y="0"/>
                  </a:moveTo>
                  <a:cubicBezTo>
                    <a:pt x="17788" y="297"/>
                    <a:pt x="17788" y="594"/>
                    <a:pt x="21600" y="594"/>
                  </a:cubicBezTo>
                  <a:cubicBezTo>
                    <a:pt x="21600" y="1090"/>
                    <a:pt x="17788" y="1387"/>
                    <a:pt x="17788" y="1684"/>
                  </a:cubicBezTo>
                  <a:lnTo>
                    <a:pt x="17788" y="0"/>
                  </a:lnTo>
                  <a:close/>
                  <a:moveTo>
                    <a:pt x="17788" y="15952"/>
                  </a:moveTo>
                  <a:lnTo>
                    <a:pt x="17788" y="16547"/>
                  </a:lnTo>
                  <a:cubicBezTo>
                    <a:pt x="17788" y="16844"/>
                    <a:pt x="17788" y="17042"/>
                    <a:pt x="13976" y="17637"/>
                  </a:cubicBezTo>
                  <a:lnTo>
                    <a:pt x="13976" y="18231"/>
                  </a:lnTo>
                  <a:cubicBezTo>
                    <a:pt x="10165" y="18429"/>
                    <a:pt x="10165" y="19024"/>
                    <a:pt x="10165" y="19321"/>
                  </a:cubicBezTo>
                  <a:lnTo>
                    <a:pt x="10165" y="19916"/>
                  </a:lnTo>
                  <a:lnTo>
                    <a:pt x="0" y="21600"/>
                  </a:lnTo>
                  <a:lnTo>
                    <a:pt x="0" y="5648"/>
                  </a:lnTo>
                  <a:lnTo>
                    <a:pt x="10165" y="3963"/>
                  </a:lnTo>
                  <a:cubicBezTo>
                    <a:pt x="10165" y="3666"/>
                    <a:pt x="10165" y="3666"/>
                    <a:pt x="13976" y="3369"/>
                  </a:cubicBezTo>
                  <a:cubicBezTo>
                    <a:pt x="17788" y="3072"/>
                    <a:pt x="17788" y="2576"/>
                    <a:pt x="17788" y="2279"/>
                  </a:cubicBezTo>
                  <a:lnTo>
                    <a:pt x="17788" y="15952"/>
                  </a:lnTo>
                  <a:close/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870857" y="711029"/>
              <a:ext cx="38475" cy="9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6567"/>
                  </a:lnTo>
                  <a:lnTo>
                    <a:pt x="0" y="21600"/>
                  </a:lnTo>
                  <a:lnTo>
                    <a:pt x="0" y="5033"/>
                  </a:lnTo>
                  <a:lnTo>
                    <a:pt x="21600" y="0"/>
                  </a:ln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116797" y="702833"/>
              <a:ext cx="128628" cy="12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979"/>
                  </a:moveTo>
                  <a:lnTo>
                    <a:pt x="21600" y="20955"/>
                  </a:lnTo>
                  <a:lnTo>
                    <a:pt x="21366" y="20955"/>
                  </a:lnTo>
                  <a:cubicBezTo>
                    <a:pt x="20430" y="21116"/>
                    <a:pt x="19339" y="21116"/>
                    <a:pt x="18481" y="21358"/>
                  </a:cubicBezTo>
                  <a:lnTo>
                    <a:pt x="17389" y="21358"/>
                  </a:lnTo>
                  <a:cubicBezTo>
                    <a:pt x="16921" y="21358"/>
                    <a:pt x="16531" y="21600"/>
                    <a:pt x="16064" y="21600"/>
                  </a:cubicBezTo>
                  <a:lnTo>
                    <a:pt x="13412" y="21600"/>
                  </a:lnTo>
                  <a:cubicBezTo>
                    <a:pt x="12788" y="21600"/>
                    <a:pt x="12321" y="21600"/>
                    <a:pt x="11853" y="21358"/>
                  </a:cubicBezTo>
                  <a:lnTo>
                    <a:pt x="11697" y="21358"/>
                  </a:lnTo>
                  <a:cubicBezTo>
                    <a:pt x="11229" y="21358"/>
                    <a:pt x="10527" y="21116"/>
                    <a:pt x="10137" y="21116"/>
                  </a:cubicBezTo>
                  <a:lnTo>
                    <a:pt x="9279" y="21116"/>
                  </a:lnTo>
                  <a:cubicBezTo>
                    <a:pt x="9045" y="21116"/>
                    <a:pt x="8812" y="21116"/>
                    <a:pt x="8578" y="20955"/>
                  </a:cubicBezTo>
                  <a:cubicBezTo>
                    <a:pt x="8344" y="20955"/>
                    <a:pt x="7954" y="20713"/>
                    <a:pt x="7720" y="20713"/>
                  </a:cubicBezTo>
                  <a:cubicBezTo>
                    <a:pt x="7486" y="20713"/>
                    <a:pt x="7486" y="20713"/>
                    <a:pt x="7252" y="20472"/>
                  </a:cubicBezTo>
                  <a:lnTo>
                    <a:pt x="7018" y="20472"/>
                  </a:lnTo>
                  <a:cubicBezTo>
                    <a:pt x="6394" y="20230"/>
                    <a:pt x="5926" y="19988"/>
                    <a:pt x="5536" y="19988"/>
                  </a:cubicBezTo>
                  <a:cubicBezTo>
                    <a:pt x="4835" y="19827"/>
                    <a:pt x="4367" y="19585"/>
                    <a:pt x="3743" y="19101"/>
                  </a:cubicBezTo>
                  <a:cubicBezTo>
                    <a:pt x="1092" y="17490"/>
                    <a:pt x="0" y="15475"/>
                    <a:pt x="0" y="12976"/>
                  </a:cubicBezTo>
                  <a:lnTo>
                    <a:pt x="0" y="0"/>
                  </a:lnTo>
                  <a:cubicBezTo>
                    <a:pt x="0" y="2499"/>
                    <a:pt x="1326" y="4513"/>
                    <a:pt x="3743" y="6125"/>
                  </a:cubicBezTo>
                  <a:cubicBezTo>
                    <a:pt x="4211" y="6367"/>
                    <a:pt x="4835" y="6851"/>
                    <a:pt x="5536" y="7093"/>
                  </a:cubicBezTo>
                  <a:cubicBezTo>
                    <a:pt x="6160" y="7254"/>
                    <a:pt x="6628" y="7496"/>
                    <a:pt x="7252" y="7737"/>
                  </a:cubicBezTo>
                  <a:cubicBezTo>
                    <a:pt x="7486" y="7737"/>
                    <a:pt x="7486" y="7737"/>
                    <a:pt x="7720" y="7979"/>
                  </a:cubicBezTo>
                  <a:cubicBezTo>
                    <a:pt x="8110" y="8221"/>
                    <a:pt x="8578" y="8221"/>
                    <a:pt x="9279" y="8382"/>
                  </a:cubicBezTo>
                  <a:lnTo>
                    <a:pt x="9669" y="8382"/>
                  </a:lnTo>
                  <a:cubicBezTo>
                    <a:pt x="10371" y="8624"/>
                    <a:pt x="10995" y="8624"/>
                    <a:pt x="11697" y="8624"/>
                  </a:cubicBezTo>
                  <a:cubicBezTo>
                    <a:pt x="11697" y="8624"/>
                    <a:pt x="11697" y="8624"/>
                    <a:pt x="11853" y="8624"/>
                  </a:cubicBezTo>
                  <a:lnTo>
                    <a:pt x="16064" y="8624"/>
                  </a:lnTo>
                  <a:cubicBezTo>
                    <a:pt x="16531" y="8624"/>
                    <a:pt x="16921" y="8624"/>
                    <a:pt x="17389" y="8382"/>
                  </a:cubicBezTo>
                  <a:cubicBezTo>
                    <a:pt x="17857" y="8382"/>
                    <a:pt x="18013" y="8382"/>
                    <a:pt x="18481" y="8221"/>
                  </a:cubicBezTo>
                  <a:cubicBezTo>
                    <a:pt x="19339" y="7979"/>
                    <a:pt x="20274" y="7979"/>
                    <a:pt x="21366" y="7737"/>
                  </a:cubicBezTo>
                  <a:cubicBezTo>
                    <a:pt x="21366" y="7737"/>
                    <a:pt x="21600" y="7737"/>
                    <a:pt x="21600" y="7979"/>
                  </a:cubicBezTo>
                </a:path>
              </a:pathLst>
            </a:custGeom>
            <a:solidFill>
              <a:srgbClr val="9ACDD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45888" y="747912"/>
              <a:ext cx="38476" cy="9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85"/>
                  </a:moveTo>
                  <a:lnTo>
                    <a:pt x="21600" y="21600"/>
                  </a:lnTo>
                  <a:lnTo>
                    <a:pt x="0" y="16719"/>
                  </a:lnTo>
                  <a:lnTo>
                    <a:pt x="0" y="0"/>
                  </a:lnTo>
                  <a:lnTo>
                    <a:pt x="21600" y="4985"/>
                  </a:ln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747912" y="727421"/>
              <a:ext cx="128627" cy="12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13" y="14727"/>
                  </a:moveTo>
                  <a:cubicBezTo>
                    <a:pt x="5478" y="14727"/>
                    <a:pt x="5243" y="14973"/>
                    <a:pt x="5243" y="14973"/>
                  </a:cubicBezTo>
                  <a:cubicBezTo>
                    <a:pt x="4852" y="15218"/>
                    <a:pt x="4148" y="15464"/>
                    <a:pt x="3757" y="15709"/>
                  </a:cubicBezTo>
                  <a:cubicBezTo>
                    <a:pt x="3052" y="16118"/>
                    <a:pt x="2661" y="16609"/>
                    <a:pt x="2191" y="16855"/>
                  </a:cubicBezTo>
                  <a:cubicBezTo>
                    <a:pt x="1722" y="17264"/>
                    <a:pt x="1330" y="17755"/>
                    <a:pt x="1096" y="18245"/>
                  </a:cubicBezTo>
                  <a:cubicBezTo>
                    <a:pt x="1096" y="18491"/>
                    <a:pt x="1096" y="18491"/>
                    <a:pt x="861" y="18491"/>
                  </a:cubicBezTo>
                  <a:cubicBezTo>
                    <a:pt x="626" y="18818"/>
                    <a:pt x="391" y="19309"/>
                    <a:pt x="157" y="19800"/>
                  </a:cubicBezTo>
                  <a:lnTo>
                    <a:pt x="157" y="19964"/>
                  </a:lnTo>
                  <a:cubicBezTo>
                    <a:pt x="0" y="20455"/>
                    <a:pt x="0" y="21109"/>
                    <a:pt x="0" y="21600"/>
                  </a:cubicBezTo>
                  <a:lnTo>
                    <a:pt x="0" y="8264"/>
                  </a:lnTo>
                  <a:cubicBezTo>
                    <a:pt x="0" y="7855"/>
                    <a:pt x="0" y="7609"/>
                    <a:pt x="157" y="7118"/>
                  </a:cubicBezTo>
                  <a:cubicBezTo>
                    <a:pt x="157" y="6873"/>
                    <a:pt x="157" y="6873"/>
                    <a:pt x="391" y="6709"/>
                  </a:cubicBezTo>
                  <a:lnTo>
                    <a:pt x="391" y="6464"/>
                  </a:lnTo>
                  <a:cubicBezTo>
                    <a:pt x="391" y="6464"/>
                    <a:pt x="391" y="6218"/>
                    <a:pt x="626" y="6218"/>
                  </a:cubicBezTo>
                  <a:cubicBezTo>
                    <a:pt x="861" y="5973"/>
                    <a:pt x="861" y="5564"/>
                    <a:pt x="1096" y="5318"/>
                  </a:cubicBezTo>
                  <a:cubicBezTo>
                    <a:pt x="1096" y="5318"/>
                    <a:pt x="1096" y="5073"/>
                    <a:pt x="1330" y="5073"/>
                  </a:cubicBezTo>
                  <a:cubicBezTo>
                    <a:pt x="1330" y="4827"/>
                    <a:pt x="1330" y="4827"/>
                    <a:pt x="1487" y="4827"/>
                  </a:cubicBezTo>
                  <a:cubicBezTo>
                    <a:pt x="1722" y="4582"/>
                    <a:pt x="1722" y="4582"/>
                    <a:pt x="1722" y="4336"/>
                  </a:cubicBezTo>
                  <a:cubicBezTo>
                    <a:pt x="1957" y="4173"/>
                    <a:pt x="2191" y="3682"/>
                    <a:pt x="2661" y="3436"/>
                  </a:cubicBezTo>
                  <a:cubicBezTo>
                    <a:pt x="3052" y="3027"/>
                    <a:pt x="3522" y="2782"/>
                    <a:pt x="4148" y="2291"/>
                  </a:cubicBezTo>
                  <a:lnTo>
                    <a:pt x="4383" y="2291"/>
                  </a:lnTo>
                  <a:cubicBezTo>
                    <a:pt x="4852" y="2045"/>
                    <a:pt x="5243" y="1800"/>
                    <a:pt x="5948" y="1636"/>
                  </a:cubicBezTo>
                  <a:cubicBezTo>
                    <a:pt x="6183" y="1636"/>
                    <a:pt x="6417" y="1391"/>
                    <a:pt x="6417" y="1391"/>
                  </a:cubicBezTo>
                  <a:cubicBezTo>
                    <a:pt x="6574" y="1145"/>
                    <a:pt x="6809" y="1145"/>
                    <a:pt x="7043" y="1145"/>
                  </a:cubicBezTo>
                  <a:lnTo>
                    <a:pt x="7513" y="1145"/>
                  </a:lnTo>
                  <a:cubicBezTo>
                    <a:pt x="8139" y="900"/>
                    <a:pt x="8609" y="655"/>
                    <a:pt x="9235" y="655"/>
                  </a:cubicBezTo>
                  <a:cubicBezTo>
                    <a:pt x="9470" y="655"/>
                    <a:pt x="9470" y="409"/>
                    <a:pt x="9704" y="409"/>
                  </a:cubicBezTo>
                  <a:lnTo>
                    <a:pt x="9939" y="409"/>
                  </a:lnTo>
                  <a:cubicBezTo>
                    <a:pt x="10096" y="409"/>
                    <a:pt x="10330" y="409"/>
                    <a:pt x="10565" y="245"/>
                  </a:cubicBezTo>
                  <a:cubicBezTo>
                    <a:pt x="11035" y="245"/>
                    <a:pt x="11270" y="0"/>
                    <a:pt x="11661" y="0"/>
                  </a:cubicBezTo>
                  <a:lnTo>
                    <a:pt x="17452" y="0"/>
                  </a:lnTo>
                  <a:cubicBezTo>
                    <a:pt x="17609" y="0"/>
                    <a:pt x="18078" y="0"/>
                    <a:pt x="18313" y="245"/>
                  </a:cubicBezTo>
                  <a:cubicBezTo>
                    <a:pt x="18783" y="245"/>
                    <a:pt x="18939" y="245"/>
                    <a:pt x="19409" y="409"/>
                  </a:cubicBezTo>
                  <a:lnTo>
                    <a:pt x="19878" y="409"/>
                  </a:lnTo>
                  <a:cubicBezTo>
                    <a:pt x="20504" y="409"/>
                    <a:pt x="20974" y="655"/>
                    <a:pt x="21600" y="655"/>
                  </a:cubicBezTo>
                  <a:lnTo>
                    <a:pt x="21600" y="13827"/>
                  </a:lnTo>
                  <a:cubicBezTo>
                    <a:pt x="20974" y="13582"/>
                    <a:pt x="20270" y="13582"/>
                    <a:pt x="19409" y="13418"/>
                  </a:cubicBezTo>
                  <a:cubicBezTo>
                    <a:pt x="18939" y="13418"/>
                    <a:pt x="18783" y="13418"/>
                    <a:pt x="18313" y="13173"/>
                  </a:cubicBezTo>
                  <a:cubicBezTo>
                    <a:pt x="17843" y="13173"/>
                    <a:pt x="17452" y="13173"/>
                    <a:pt x="16983" y="12927"/>
                  </a:cubicBezTo>
                  <a:lnTo>
                    <a:pt x="11896" y="12927"/>
                  </a:lnTo>
                  <a:cubicBezTo>
                    <a:pt x="11426" y="12927"/>
                    <a:pt x="11035" y="13173"/>
                    <a:pt x="10565" y="13173"/>
                  </a:cubicBezTo>
                  <a:cubicBezTo>
                    <a:pt x="10330" y="13173"/>
                    <a:pt x="10096" y="13173"/>
                    <a:pt x="9939" y="13418"/>
                  </a:cubicBezTo>
                  <a:cubicBezTo>
                    <a:pt x="9704" y="13418"/>
                    <a:pt x="9470" y="13418"/>
                    <a:pt x="9235" y="13582"/>
                  </a:cubicBezTo>
                  <a:cubicBezTo>
                    <a:pt x="8609" y="13827"/>
                    <a:pt x="8139" y="13827"/>
                    <a:pt x="7513" y="14073"/>
                  </a:cubicBezTo>
                  <a:cubicBezTo>
                    <a:pt x="6417" y="14564"/>
                    <a:pt x="5948" y="14727"/>
                    <a:pt x="5713" y="14727"/>
                  </a:cubicBezTo>
                </a:path>
              </a:pathLst>
            </a:custGeom>
            <a:solidFill>
              <a:srgbClr val="5A8B9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1006915" y="813482"/>
              <a:ext cx="16394" cy="99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350"/>
                  </a:moveTo>
                  <a:lnTo>
                    <a:pt x="21600" y="21600"/>
                  </a:lnTo>
                  <a:cubicBezTo>
                    <a:pt x="21600" y="20692"/>
                    <a:pt x="21600" y="19884"/>
                    <a:pt x="16971" y="18976"/>
                  </a:cubicBezTo>
                  <a:cubicBezTo>
                    <a:pt x="12343" y="18168"/>
                    <a:pt x="7714" y="17260"/>
                    <a:pt x="0" y="16150"/>
                  </a:cubicBezTo>
                  <a:lnTo>
                    <a:pt x="0" y="0"/>
                  </a:lnTo>
                  <a:cubicBezTo>
                    <a:pt x="12343" y="2019"/>
                    <a:pt x="21600" y="3735"/>
                    <a:pt x="21600" y="5350"/>
                  </a:cubicBez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356539" y="958967"/>
              <a:ext cx="267966" cy="18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851"/>
                  </a:moveTo>
                  <a:lnTo>
                    <a:pt x="21600" y="21600"/>
                  </a:lnTo>
                  <a:cubicBezTo>
                    <a:pt x="21600" y="18866"/>
                    <a:pt x="19918" y="15585"/>
                    <a:pt x="16667" y="12851"/>
                  </a:cubicBezTo>
                  <a:cubicBezTo>
                    <a:pt x="16219" y="12523"/>
                    <a:pt x="15920" y="12194"/>
                    <a:pt x="15509" y="11921"/>
                  </a:cubicBezTo>
                  <a:cubicBezTo>
                    <a:pt x="15397" y="11757"/>
                    <a:pt x="15284" y="11757"/>
                    <a:pt x="15172" y="11593"/>
                  </a:cubicBezTo>
                  <a:cubicBezTo>
                    <a:pt x="14873" y="11265"/>
                    <a:pt x="14537" y="11155"/>
                    <a:pt x="14238" y="10991"/>
                  </a:cubicBezTo>
                  <a:cubicBezTo>
                    <a:pt x="14126" y="10991"/>
                    <a:pt x="14014" y="10827"/>
                    <a:pt x="13902" y="10827"/>
                  </a:cubicBezTo>
                  <a:lnTo>
                    <a:pt x="11996" y="9898"/>
                  </a:lnTo>
                  <a:cubicBezTo>
                    <a:pt x="11921" y="9898"/>
                    <a:pt x="11921" y="9898"/>
                    <a:pt x="11809" y="9734"/>
                  </a:cubicBezTo>
                  <a:cubicBezTo>
                    <a:pt x="11361" y="9570"/>
                    <a:pt x="10837" y="9406"/>
                    <a:pt x="10426" y="9296"/>
                  </a:cubicBezTo>
                  <a:cubicBezTo>
                    <a:pt x="10314" y="9296"/>
                    <a:pt x="10202" y="9132"/>
                    <a:pt x="10127" y="9132"/>
                  </a:cubicBezTo>
                  <a:cubicBezTo>
                    <a:pt x="9791" y="8968"/>
                    <a:pt x="9567" y="8968"/>
                    <a:pt x="9268" y="8968"/>
                  </a:cubicBezTo>
                  <a:cubicBezTo>
                    <a:pt x="9156" y="8968"/>
                    <a:pt x="8969" y="8968"/>
                    <a:pt x="8857" y="8804"/>
                  </a:cubicBezTo>
                  <a:cubicBezTo>
                    <a:pt x="8633" y="8804"/>
                    <a:pt x="8408" y="8640"/>
                    <a:pt x="8221" y="8640"/>
                  </a:cubicBezTo>
                  <a:cubicBezTo>
                    <a:pt x="7997" y="8640"/>
                    <a:pt x="7885" y="8531"/>
                    <a:pt x="7773" y="8531"/>
                  </a:cubicBezTo>
                  <a:lnTo>
                    <a:pt x="5381" y="8531"/>
                  </a:lnTo>
                  <a:cubicBezTo>
                    <a:pt x="5157" y="8531"/>
                    <a:pt x="5045" y="8531"/>
                    <a:pt x="4933" y="8640"/>
                  </a:cubicBezTo>
                  <a:cubicBezTo>
                    <a:pt x="4821" y="8804"/>
                    <a:pt x="4634" y="8804"/>
                    <a:pt x="4410" y="8804"/>
                  </a:cubicBezTo>
                  <a:cubicBezTo>
                    <a:pt x="4298" y="8804"/>
                    <a:pt x="4111" y="8804"/>
                    <a:pt x="3999" y="8968"/>
                  </a:cubicBezTo>
                  <a:cubicBezTo>
                    <a:pt x="3588" y="9132"/>
                    <a:pt x="3251" y="9296"/>
                    <a:pt x="2952" y="9406"/>
                  </a:cubicBezTo>
                  <a:cubicBezTo>
                    <a:pt x="2728" y="9570"/>
                    <a:pt x="2616" y="9570"/>
                    <a:pt x="2504" y="9734"/>
                  </a:cubicBezTo>
                  <a:cubicBezTo>
                    <a:pt x="2429" y="9734"/>
                    <a:pt x="2317" y="9898"/>
                    <a:pt x="2317" y="9898"/>
                  </a:cubicBezTo>
                  <a:lnTo>
                    <a:pt x="1682" y="10335"/>
                  </a:lnTo>
                  <a:lnTo>
                    <a:pt x="1570" y="10499"/>
                  </a:lnTo>
                  <a:cubicBezTo>
                    <a:pt x="1345" y="10827"/>
                    <a:pt x="1046" y="10991"/>
                    <a:pt x="934" y="11265"/>
                  </a:cubicBezTo>
                  <a:lnTo>
                    <a:pt x="635" y="11757"/>
                  </a:lnTo>
                  <a:cubicBezTo>
                    <a:pt x="523" y="11757"/>
                    <a:pt x="523" y="11921"/>
                    <a:pt x="523" y="11921"/>
                  </a:cubicBezTo>
                  <a:cubicBezTo>
                    <a:pt x="523" y="12030"/>
                    <a:pt x="411" y="12030"/>
                    <a:pt x="411" y="12194"/>
                  </a:cubicBezTo>
                  <a:cubicBezTo>
                    <a:pt x="411" y="12358"/>
                    <a:pt x="299" y="12358"/>
                    <a:pt x="299" y="12523"/>
                  </a:cubicBezTo>
                  <a:cubicBezTo>
                    <a:pt x="187" y="12687"/>
                    <a:pt x="187" y="12687"/>
                    <a:pt x="187" y="12851"/>
                  </a:cubicBezTo>
                  <a:cubicBezTo>
                    <a:pt x="187" y="12960"/>
                    <a:pt x="187" y="12960"/>
                    <a:pt x="75" y="13124"/>
                  </a:cubicBezTo>
                  <a:cubicBezTo>
                    <a:pt x="75" y="13288"/>
                    <a:pt x="0" y="13452"/>
                    <a:pt x="0" y="13452"/>
                  </a:cubicBezTo>
                  <a:lnTo>
                    <a:pt x="0" y="4648"/>
                  </a:lnTo>
                  <a:cubicBezTo>
                    <a:pt x="0" y="4484"/>
                    <a:pt x="75" y="4320"/>
                    <a:pt x="75" y="4320"/>
                  </a:cubicBezTo>
                  <a:lnTo>
                    <a:pt x="75" y="4047"/>
                  </a:lnTo>
                  <a:cubicBezTo>
                    <a:pt x="75" y="3883"/>
                    <a:pt x="187" y="3883"/>
                    <a:pt x="187" y="3718"/>
                  </a:cubicBezTo>
                  <a:cubicBezTo>
                    <a:pt x="187" y="3718"/>
                    <a:pt x="187" y="3554"/>
                    <a:pt x="299" y="3554"/>
                  </a:cubicBezTo>
                  <a:lnTo>
                    <a:pt x="299" y="3390"/>
                  </a:lnTo>
                  <a:cubicBezTo>
                    <a:pt x="299" y="3281"/>
                    <a:pt x="411" y="3281"/>
                    <a:pt x="411" y="3117"/>
                  </a:cubicBezTo>
                  <a:lnTo>
                    <a:pt x="523" y="2953"/>
                  </a:lnTo>
                  <a:lnTo>
                    <a:pt x="822" y="2461"/>
                  </a:lnTo>
                  <a:cubicBezTo>
                    <a:pt x="1046" y="2187"/>
                    <a:pt x="1271" y="2023"/>
                    <a:pt x="1457" y="1695"/>
                  </a:cubicBezTo>
                  <a:lnTo>
                    <a:pt x="1570" y="1695"/>
                  </a:lnTo>
                  <a:cubicBezTo>
                    <a:pt x="1570" y="1695"/>
                    <a:pt x="1682" y="1695"/>
                    <a:pt x="1682" y="1586"/>
                  </a:cubicBezTo>
                  <a:lnTo>
                    <a:pt x="2317" y="1094"/>
                  </a:lnTo>
                  <a:cubicBezTo>
                    <a:pt x="2429" y="1094"/>
                    <a:pt x="2504" y="930"/>
                    <a:pt x="2504" y="930"/>
                  </a:cubicBezTo>
                  <a:cubicBezTo>
                    <a:pt x="2616" y="766"/>
                    <a:pt x="2840" y="766"/>
                    <a:pt x="2952" y="656"/>
                  </a:cubicBezTo>
                  <a:lnTo>
                    <a:pt x="3027" y="656"/>
                  </a:lnTo>
                  <a:cubicBezTo>
                    <a:pt x="3363" y="492"/>
                    <a:pt x="3774" y="328"/>
                    <a:pt x="4111" y="164"/>
                  </a:cubicBezTo>
                  <a:lnTo>
                    <a:pt x="4522" y="164"/>
                  </a:lnTo>
                  <a:cubicBezTo>
                    <a:pt x="4746" y="164"/>
                    <a:pt x="4821" y="0"/>
                    <a:pt x="5045" y="0"/>
                  </a:cubicBezTo>
                  <a:lnTo>
                    <a:pt x="8520" y="0"/>
                  </a:lnTo>
                  <a:cubicBezTo>
                    <a:pt x="8745" y="0"/>
                    <a:pt x="8969" y="164"/>
                    <a:pt x="9156" y="164"/>
                  </a:cubicBezTo>
                  <a:lnTo>
                    <a:pt x="9567" y="164"/>
                  </a:lnTo>
                  <a:cubicBezTo>
                    <a:pt x="9903" y="164"/>
                    <a:pt x="10127" y="328"/>
                    <a:pt x="10426" y="328"/>
                  </a:cubicBezTo>
                  <a:cubicBezTo>
                    <a:pt x="10538" y="328"/>
                    <a:pt x="10651" y="328"/>
                    <a:pt x="10763" y="492"/>
                  </a:cubicBezTo>
                  <a:lnTo>
                    <a:pt x="10837" y="492"/>
                  </a:lnTo>
                  <a:cubicBezTo>
                    <a:pt x="11286" y="656"/>
                    <a:pt x="11809" y="766"/>
                    <a:pt x="12220" y="930"/>
                  </a:cubicBezTo>
                  <a:lnTo>
                    <a:pt x="12332" y="930"/>
                  </a:lnTo>
                  <a:cubicBezTo>
                    <a:pt x="12444" y="930"/>
                    <a:pt x="12444" y="1094"/>
                    <a:pt x="12444" y="1094"/>
                  </a:cubicBezTo>
                  <a:lnTo>
                    <a:pt x="14313" y="2023"/>
                  </a:lnTo>
                  <a:lnTo>
                    <a:pt x="14425" y="2023"/>
                  </a:lnTo>
                  <a:cubicBezTo>
                    <a:pt x="14537" y="2023"/>
                    <a:pt x="14537" y="2187"/>
                    <a:pt x="14649" y="2187"/>
                  </a:cubicBezTo>
                  <a:cubicBezTo>
                    <a:pt x="14948" y="2351"/>
                    <a:pt x="15284" y="2625"/>
                    <a:pt x="15583" y="2789"/>
                  </a:cubicBezTo>
                  <a:cubicBezTo>
                    <a:pt x="15696" y="2953"/>
                    <a:pt x="15808" y="2953"/>
                    <a:pt x="15920" y="3117"/>
                  </a:cubicBezTo>
                  <a:cubicBezTo>
                    <a:pt x="16331" y="3390"/>
                    <a:pt x="16742" y="3718"/>
                    <a:pt x="17078" y="4047"/>
                  </a:cubicBezTo>
                  <a:cubicBezTo>
                    <a:pt x="19918" y="6671"/>
                    <a:pt x="21600" y="9898"/>
                    <a:pt x="21600" y="12851"/>
                  </a:cubicBezTo>
                </a:path>
              </a:pathLst>
            </a:custGeom>
            <a:solidFill>
              <a:srgbClr val="5A8B9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321704" y="1028636"/>
              <a:ext cx="40506" cy="9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6639"/>
                  </a:lnTo>
                  <a:lnTo>
                    <a:pt x="0" y="21600"/>
                  </a:lnTo>
                  <a:lnTo>
                    <a:pt x="0" y="4961"/>
                  </a:lnTo>
                  <a:lnTo>
                    <a:pt x="21600" y="0"/>
                  </a:ln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59423" y="901593"/>
              <a:ext cx="261818" cy="22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44"/>
                  </a:moveTo>
                  <a:lnTo>
                    <a:pt x="21600" y="21600"/>
                  </a:lnTo>
                  <a:lnTo>
                    <a:pt x="0" y="7156"/>
                  </a:lnTo>
                  <a:lnTo>
                    <a:pt x="0" y="0"/>
                  </a:lnTo>
                  <a:lnTo>
                    <a:pt x="21600" y="14444"/>
                  </a:lnTo>
                </a:path>
              </a:pathLst>
            </a:custGeom>
            <a:solidFill>
              <a:srgbClr val="5A8B9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1086010" y="942574"/>
              <a:ext cx="224935" cy="20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7850"/>
                  </a:lnTo>
                  <a:lnTo>
                    <a:pt x="0" y="21600"/>
                  </a:lnTo>
                  <a:lnTo>
                    <a:pt x="0" y="13750"/>
                  </a:lnTo>
                  <a:lnTo>
                    <a:pt x="21600" y="0"/>
                  </a:lnTo>
                </a:path>
              </a:pathLst>
            </a:custGeom>
            <a:solidFill>
              <a:srgbClr val="9ACDD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948721" y="1153629"/>
              <a:ext cx="40506" cy="9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71"/>
                  </a:moveTo>
                  <a:lnTo>
                    <a:pt x="21600" y="21600"/>
                  </a:lnTo>
                  <a:lnTo>
                    <a:pt x="0" y="16639"/>
                  </a:lnTo>
                  <a:lnTo>
                    <a:pt x="0" y="0"/>
                  </a:lnTo>
                  <a:lnTo>
                    <a:pt x="21600" y="5271"/>
                  </a:ln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979458" y="1139285"/>
              <a:ext cx="271717" cy="18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extrusionOk="0">
                  <a:moveTo>
                    <a:pt x="21490" y="0"/>
                  </a:moveTo>
                  <a:cubicBezTo>
                    <a:pt x="21600" y="271"/>
                    <a:pt x="21600" y="597"/>
                    <a:pt x="21490" y="1357"/>
                  </a:cubicBezTo>
                  <a:lnTo>
                    <a:pt x="21490" y="0"/>
                  </a:lnTo>
                  <a:close/>
                  <a:moveTo>
                    <a:pt x="21490" y="8738"/>
                  </a:moveTo>
                  <a:lnTo>
                    <a:pt x="21490" y="8846"/>
                  </a:lnTo>
                  <a:cubicBezTo>
                    <a:pt x="21490" y="9172"/>
                    <a:pt x="21490" y="9497"/>
                    <a:pt x="21416" y="9660"/>
                  </a:cubicBezTo>
                  <a:cubicBezTo>
                    <a:pt x="21416" y="9769"/>
                    <a:pt x="21416" y="9769"/>
                    <a:pt x="21306" y="9932"/>
                  </a:cubicBezTo>
                  <a:cubicBezTo>
                    <a:pt x="21195" y="10257"/>
                    <a:pt x="21195" y="10420"/>
                    <a:pt x="21195" y="10529"/>
                  </a:cubicBezTo>
                  <a:lnTo>
                    <a:pt x="21195" y="10691"/>
                  </a:lnTo>
                  <a:cubicBezTo>
                    <a:pt x="21085" y="10854"/>
                    <a:pt x="21085" y="11017"/>
                    <a:pt x="20974" y="11180"/>
                  </a:cubicBezTo>
                  <a:cubicBezTo>
                    <a:pt x="20864" y="11343"/>
                    <a:pt x="20864" y="11451"/>
                    <a:pt x="20864" y="11614"/>
                  </a:cubicBezTo>
                  <a:cubicBezTo>
                    <a:pt x="20864" y="11614"/>
                    <a:pt x="20864" y="11777"/>
                    <a:pt x="20790" y="11777"/>
                  </a:cubicBezTo>
                  <a:cubicBezTo>
                    <a:pt x="20680" y="12103"/>
                    <a:pt x="20459" y="12374"/>
                    <a:pt x="20349" y="12699"/>
                  </a:cubicBezTo>
                  <a:cubicBezTo>
                    <a:pt x="20349" y="12862"/>
                    <a:pt x="20275" y="12862"/>
                    <a:pt x="20275" y="13025"/>
                  </a:cubicBezTo>
                  <a:lnTo>
                    <a:pt x="20165" y="13134"/>
                  </a:lnTo>
                  <a:cubicBezTo>
                    <a:pt x="19944" y="13459"/>
                    <a:pt x="19834" y="13785"/>
                    <a:pt x="19650" y="13948"/>
                  </a:cubicBezTo>
                  <a:lnTo>
                    <a:pt x="19429" y="14219"/>
                  </a:lnTo>
                  <a:lnTo>
                    <a:pt x="19208" y="14545"/>
                  </a:lnTo>
                  <a:lnTo>
                    <a:pt x="19024" y="14870"/>
                  </a:lnTo>
                  <a:cubicBezTo>
                    <a:pt x="18803" y="15142"/>
                    <a:pt x="18583" y="15305"/>
                    <a:pt x="18399" y="15630"/>
                  </a:cubicBezTo>
                  <a:cubicBezTo>
                    <a:pt x="18288" y="15739"/>
                    <a:pt x="18067" y="15902"/>
                    <a:pt x="17957" y="16064"/>
                  </a:cubicBezTo>
                  <a:cubicBezTo>
                    <a:pt x="17663" y="16390"/>
                    <a:pt x="17442" y="16553"/>
                    <a:pt x="17148" y="16824"/>
                  </a:cubicBezTo>
                  <a:cubicBezTo>
                    <a:pt x="17037" y="16987"/>
                    <a:pt x="16927" y="16987"/>
                    <a:pt x="16816" y="17150"/>
                  </a:cubicBezTo>
                  <a:cubicBezTo>
                    <a:pt x="16743" y="17313"/>
                    <a:pt x="16632" y="17313"/>
                    <a:pt x="16632" y="17421"/>
                  </a:cubicBezTo>
                  <a:cubicBezTo>
                    <a:pt x="16007" y="18072"/>
                    <a:pt x="15381" y="18507"/>
                    <a:pt x="14645" y="18832"/>
                  </a:cubicBezTo>
                  <a:lnTo>
                    <a:pt x="14535" y="18832"/>
                  </a:lnTo>
                  <a:cubicBezTo>
                    <a:pt x="13909" y="19266"/>
                    <a:pt x="13210" y="19592"/>
                    <a:pt x="12585" y="19918"/>
                  </a:cubicBezTo>
                  <a:cubicBezTo>
                    <a:pt x="12474" y="19918"/>
                    <a:pt x="12474" y="19918"/>
                    <a:pt x="12364" y="20026"/>
                  </a:cubicBezTo>
                  <a:cubicBezTo>
                    <a:pt x="12070" y="20189"/>
                    <a:pt x="11628" y="20352"/>
                    <a:pt x="11334" y="20515"/>
                  </a:cubicBezTo>
                  <a:cubicBezTo>
                    <a:pt x="11223" y="20677"/>
                    <a:pt x="11113" y="20677"/>
                    <a:pt x="10929" y="20677"/>
                  </a:cubicBezTo>
                  <a:cubicBezTo>
                    <a:pt x="10598" y="20840"/>
                    <a:pt x="10303" y="20949"/>
                    <a:pt x="9972" y="20949"/>
                  </a:cubicBezTo>
                  <a:cubicBezTo>
                    <a:pt x="9862" y="20949"/>
                    <a:pt x="9751" y="20949"/>
                    <a:pt x="9751" y="21112"/>
                  </a:cubicBezTo>
                  <a:lnTo>
                    <a:pt x="9678" y="21112"/>
                  </a:lnTo>
                  <a:cubicBezTo>
                    <a:pt x="9236" y="21274"/>
                    <a:pt x="8721" y="21274"/>
                    <a:pt x="8316" y="21437"/>
                  </a:cubicBezTo>
                  <a:lnTo>
                    <a:pt x="7911" y="21437"/>
                  </a:lnTo>
                  <a:cubicBezTo>
                    <a:pt x="7691" y="21437"/>
                    <a:pt x="7470" y="21600"/>
                    <a:pt x="7175" y="21600"/>
                  </a:cubicBezTo>
                  <a:lnTo>
                    <a:pt x="5299" y="21600"/>
                  </a:lnTo>
                  <a:cubicBezTo>
                    <a:pt x="5188" y="21600"/>
                    <a:pt x="5078" y="21600"/>
                    <a:pt x="4894" y="21437"/>
                  </a:cubicBezTo>
                  <a:lnTo>
                    <a:pt x="4563" y="21437"/>
                  </a:lnTo>
                  <a:cubicBezTo>
                    <a:pt x="4379" y="21437"/>
                    <a:pt x="4158" y="21274"/>
                    <a:pt x="3937" y="21274"/>
                  </a:cubicBezTo>
                  <a:lnTo>
                    <a:pt x="3864" y="21274"/>
                  </a:lnTo>
                  <a:cubicBezTo>
                    <a:pt x="3643" y="21274"/>
                    <a:pt x="3422" y="21112"/>
                    <a:pt x="3312" y="21112"/>
                  </a:cubicBezTo>
                  <a:lnTo>
                    <a:pt x="3238" y="21112"/>
                  </a:lnTo>
                  <a:cubicBezTo>
                    <a:pt x="3128" y="21112"/>
                    <a:pt x="3017" y="20949"/>
                    <a:pt x="2907" y="20949"/>
                  </a:cubicBezTo>
                  <a:cubicBezTo>
                    <a:pt x="2797" y="20949"/>
                    <a:pt x="2723" y="20840"/>
                    <a:pt x="2613" y="20840"/>
                  </a:cubicBezTo>
                  <a:lnTo>
                    <a:pt x="2502" y="20840"/>
                  </a:lnTo>
                  <a:cubicBezTo>
                    <a:pt x="2171" y="20677"/>
                    <a:pt x="1987" y="20515"/>
                    <a:pt x="1766" y="20352"/>
                  </a:cubicBezTo>
                  <a:cubicBezTo>
                    <a:pt x="515" y="19266"/>
                    <a:pt x="0" y="17910"/>
                    <a:pt x="0" y="16227"/>
                  </a:cubicBezTo>
                  <a:lnTo>
                    <a:pt x="0" y="7489"/>
                  </a:lnTo>
                  <a:cubicBezTo>
                    <a:pt x="0" y="9172"/>
                    <a:pt x="626" y="10529"/>
                    <a:pt x="1766" y="11614"/>
                  </a:cubicBezTo>
                  <a:cubicBezTo>
                    <a:pt x="1987" y="11777"/>
                    <a:pt x="2281" y="11940"/>
                    <a:pt x="2502" y="12103"/>
                  </a:cubicBezTo>
                  <a:cubicBezTo>
                    <a:pt x="2613" y="12265"/>
                    <a:pt x="2723" y="12265"/>
                    <a:pt x="2907" y="12265"/>
                  </a:cubicBezTo>
                  <a:cubicBezTo>
                    <a:pt x="3017" y="12265"/>
                    <a:pt x="3128" y="12374"/>
                    <a:pt x="3238" y="12374"/>
                  </a:cubicBezTo>
                  <a:cubicBezTo>
                    <a:pt x="3422" y="12537"/>
                    <a:pt x="3643" y="12537"/>
                    <a:pt x="3864" y="12699"/>
                  </a:cubicBezTo>
                  <a:lnTo>
                    <a:pt x="3937" y="12699"/>
                  </a:lnTo>
                  <a:cubicBezTo>
                    <a:pt x="4158" y="12862"/>
                    <a:pt x="4489" y="12862"/>
                    <a:pt x="4673" y="12862"/>
                  </a:cubicBezTo>
                  <a:lnTo>
                    <a:pt x="4894" y="12862"/>
                  </a:lnTo>
                  <a:cubicBezTo>
                    <a:pt x="5078" y="12862"/>
                    <a:pt x="5299" y="13025"/>
                    <a:pt x="5409" y="13025"/>
                  </a:cubicBezTo>
                  <a:lnTo>
                    <a:pt x="7065" y="13025"/>
                  </a:lnTo>
                  <a:cubicBezTo>
                    <a:pt x="7286" y="13025"/>
                    <a:pt x="7470" y="13025"/>
                    <a:pt x="7801" y="12862"/>
                  </a:cubicBezTo>
                  <a:lnTo>
                    <a:pt x="8206" y="12862"/>
                  </a:lnTo>
                  <a:cubicBezTo>
                    <a:pt x="8611" y="12699"/>
                    <a:pt x="9163" y="12699"/>
                    <a:pt x="9567" y="12537"/>
                  </a:cubicBezTo>
                  <a:cubicBezTo>
                    <a:pt x="9678" y="12537"/>
                    <a:pt x="9751" y="12537"/>
                    <a:pt x="9862" y="12374"/>
                  </a:cubicBezTo>
                  <a:cubicBezTo>
                    <a:pt x="10193" y="12265"/>
                    <a:pt x="10487" y="12265"/>
                    <a:pt x="10818" y="12103"/>
                  </a:cubicBezTo>
                  <a:cubicBezTo>
                    <a:pt x="10929" y="11940"/>
                    <a:pt x="11002" y="11940"/>
                    <a:pt x="11223" y="11940"/>
                  </a:cubicBezTo>
                  <a:cubicBezTo>
                    <a:pt x="11518" y="11777"/>
                    <a:pt x="11959" y="11614"/>
                    <a:pt x="12253" y="11451"/>
                  </a:cubicBezTo>
                  <a:cubicBezTo>
                    <a:pt x="12364" y="11451"/>
                    <a:pt x="12364" y="11451"/>
                    <a:pt x="12474" y="11343"/>
                  </a:cubicBezTo>
                  <a:cubicBezTo>
                    <a:pt x="13100" y="11017"/>
                    <a:pt x="13836" y="10691"/>
                    <a:pt x="14425" y="10257"/>
                  </a:cubicBezTo>
                  <a:lnTo>
                    <a:pt x="14535" y="10257"/>
                  </a:lnTo>
                  <a:cubicBezTo>
                    <a:pt x="15160" y="9769"/>
                    <a:pt x="15896" y="9335"/>
                    <a:pt x="16522" y="8846"/>
                  </a:cubicBezTo>
                  <a:cubicBezTo>
                    <a:pt x="16743" y="8738"/>
                    <a:pt x="16816" y="8575"/>
                    <a:pt x="17037" y="8412"/>
                  </a:cubicBezTo>
                  <a:cubicBezTo>
                    <a:pt x="17332" y="8086"/>
                    <a:pt x="17552" y="7978"/>
                    <a:pt x="17883" y="7652"/>
                  </a:cubicBezTo>
                  <a:cubicBezTo>
                    <a:pt x="17957" y="7489"/>
                    <a:pt x="18178" y="7327"/>
                    <a:pt x="18288" y="7164"/>
                  </a:cubicBezTo>
                  <a:cubicBezTo>
                    <a:pt x="18509" y="6892"/>
                    <a:pt x="18693" y="6730"/>
                    <a:pt x="18914" y="6404"/>
                  </a:cubicBezTo>
                  <a:cubicBezTo>
                    <a:pt x="19024" y="6241"/>
                    <a:pt x="19208" y="6133"/>
                    <a:pt x="19319" y="5970"/>
                  </a:cubicBezTo>
                  <a:lnTo>
                    <a:pt x="19539" y="5644"/>
                  </a:lnTo>
                  <a:cubicBezTo>
                    <a:pt x="19723" y="5373"/>
                    <a:pt x="19834" y="5047"/>
                    <a:pt x="20055" y="4884"/>
                  </a:cubicBezTo>
                  <a:cubicBezTo>
                    <a:pt x="20165" y="4884"/>
                    <a:pt x="20165" y="4722"/>
                    <a:pt x="20165" y="4722"/>
                  </a:cubicBezTo>
                  <a:lnTo>
                    <a:pt x="20349" y="4450"/>
                  </a:lnTo>
                  <a:cubicBezTo>
                    <a:pt x="20459" y="4125"/>
                    <a:pt x="20680" y="3799"/>
                    <a:pt x="20790" y="3528"/>
                  </a:cubicBezTo>
                  <a:cubicBezTo>
                    <a:pt x="20864" y="3365"/>
                    <a:pt x="20864" y="3202"/>
                    <a:pt x="20974" y="2876"/>
                  </a:cubicBezTo>
                  <a:cubicBezTo>
                    <a:pt x="21085" y="2768"/>
                    <a:pt x="21085" y="2605"/>
                    <a:pt x="21195" y="2442"/>
                  </a:cubicBezTo>
                  <a:cubicBezTo>
                    <a:pt x="21306" y="2117"/>
                    <a:pt x="21306" y="1954"/>
                    <a:pt x="21416" y="1682"/>
                  </a:cubicBezTo>
                  <a:cubicBezTo>
                    <a:pt x="21416" y="1520"/>
                    <a:pt x="21490" y="1520"/>
                    <a:pt x="21490" y="1357"/>
                  </a:cubicBezTo>
                  <a:lnTo>
                    <a:pt x="21490" y="8738"/>
                  </a:lnTo>
                  <a:close/>
                </a:path>
              </a:pathLst>
            </a:custGeom>
            <a:solidFill>
              <a:srgbClr val="9ACDD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723323" y="1153629"/>
              <a:ext cx="224936" cy="20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7850"/>
                  </a:lnTo>
                  <a:lnTo>
                    <a:pt x="0" y="21600"/>
                  </a:lnTo>
                  <a:lnTo>
                    <a:pt x="0" y="13750"/>
                  </a:lnTo>
                  <a:lnTo>
                    <a:pt x="21600" y="0"/>
                  </a:lnTo>
                </a:path>
              </a:pathLst>
            </a:custGeom>
            <a:solidFill>
              <a:srgbClr val="9ACDD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461042" y="1133138"/>
              <a:ext cx="261819" cy="224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0"/>
                  </a:moveTo>
                  <a:lnTo>
                    <a:pt x="21600" y="21600"/>
                  </a:lnTo>
                  <a:lnTo>
                    <a:pt x="0" y="7037"/>
                  </a:lnTo>
                  <a:lnTo>
                    <a:pt x="115" y="0"/>
                  </a:lnTo>
                  <a:lnTo>
                    <a:pt x="21600" y="14430"/>
                  </a:lnTo>
                </a:path>
              </a:pathLst>
            </a:custGeom>
            <a:solidFill>
              <a:srgbClr val="5A8B9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57374" y="559397"/>
              <a:ext cx="1251521" cy="72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24" y="19457"/>
                  </a:moveTo>
                  <a:cubicBezTo>
                    <a:pt x="18458" y="20508"/>
                    <a:pt x="17007" y="20826"/>
                    <a:pt x="16286" y="20120"/>
                  </a:cubicBezTo>
                  <a:cubicBezTo>
                    <a:pt x="15877" y="19692"/>
                    <a:pt x="15789" y="19069"/>
                    <a:pt x="16014" y="18364"/>
                  </a:cubicBezTo>
                  <a:lnTo>
                    <a:pt x="15332" y="17700"/>
                  </a:lnTo>
                  <a:lnTo>
                    <a:pt x="11445" y="21600"/>
                  </a:lnTo>
                  <a:lnTo>
                    <a:pt x="6925" y="17106"/>
                  </a:lnTo>
                  <a:lnTo>
                    <a:pt x="7574" y="16456"/>
                  </a:lnTo>
                  <a:cubicBezTo>
                    <a:pt x="8279" y="16677"/>
                    <a:pt x="8937" y="16608"/>
                    <a:pt x="9345" y="16179"/>
                  </a:cubicBezTo>
                  <a:cubicBezTo>
                    <a:pt x="10067" y="15474"/>
                    <a:pt x="9746" y="13994"/>
                    <a:pt x="8688" y="12943"/>
                  </a:cubicBezTo>
                  <a:cubicBezTo>
                    <a:pt x="7598" y="11879"/>
                    <a:pt x="6155" y="11574"/>
                    <a:pt x="5450" y="12280"/>
                  </a:cubicBezTo>
                  <a:cubicBezTo>
                    <a:pt x="5041" y="12708"/>
                    <a:pt x="4977" y="13372"/>
                    <a:pt x="5178" y="14036"/>
                  </a:cubicBezTo>
                  <a:lnTo>
                    <a:pt x="4520" y="14700"/>
                  </a:lnTo>
                  <a:lnTo>
                    <a:pt x="0" y="10205"/>
                  </a:lnTo>
                  <a:lnTo>
                    <a:pt x="3887" y="6320"/>
                  </a:lnTo>
                  <a:lnTo>
                    <a:pt x="3214" y="5656"/>
                  </a:lnTo>
                  <a:cubicBezTo>
                    <a:pt x="2509" y="5891"/>
                    <a:pt x="1851" y="5808"/>
                    <a:pt x="1451" y="5379"/>
                  </a:cubicBezTo>
                  <a:cubicBezTo>
                    <a:pt x="721" y="4674"/>
                    <a:pt x="1018" y="3194"/>
                    <a:pt x="2084" y="2143"/>
                  </a:cubicBezTo>
                  <a:cubicBezTo>
                    <a:pt x="3142" y="1092"/>
                    <a:pt x="4593" y="774"/>
                    <a:pt x="5314" y="1480"/>
                  </a:cubicBezTo>
                  <a:cubicBezTo>
                    <a:pt x="5723" y="1908"/>
                    <a:pt x="5811" y="2572"/>
                    <a:pt x="5586" y="3236"/>
                  </a:cubicBezTo>
                  <a:lnTo>
                    <a:pt x="6268" y="3900"/>
                  </a:lnTo>
                  <a:lnTo>
                    <a:pt x="10155" y="0"/>
                  </a:lnTo>
                  <a:lnTo>
                    <a:pt x="14683" y="4480"/>
                  </a:lnTo>
                  <a:lnTo>
                    <a:pt x="14026" y="5144"/>
                  </a:lnTo>
                  <a:cubicBezTo>
                    <a:pt x="13321" y="4909"/>
                    <a:pt x="12663" y="4992"/>
                    <a:pt x="12263" y="5421"/>
                  </a:cubicBezTo>
                  <a:cubicBezTo>
                    <a:pt x="11557" y="6126"/>
                    <a:pt x="11854" y="7606"/>
                    <a:pt x="12912" y="8643"/>
                  </a:cubicBezTo>
                  <a:cubicBezTo>
                    <a:pt x="14002" y="9694"/>
                    <a:pt x="15453" y="10012"/>
                    <a:pt x="16150" y="9307"/>
                  </a:cubicBezTo>
                  <a:cubicBezTo>
                    <a:pt x="16559" y="8878"/>
                    <a:pt x="16623" y="8256"/>
                    <a:pt x="16422" y="7564"/>
                  </a:cubicBezTo>
                  <a:lnTo>
                    <a:pt x="17080" y="6900"/>
                  </a:lnTo>
                  <a:lnTo>
                    <a:pt x="21600" y="11381"/>
                  </a:lnTo>
                  <a:lnTo>
                    <a:pt x="17713" y="15280"/>
                  </a:lnTo>
                  <a:lnTo>
                    <a:pt x="18386" y="15944"/>
                  </a:lnTo>
                  <a:cubicBezTo>
                    <a:pt x="19091" y="15709"/>
                    <a:pt x="19749" y="15792"/>
                    <a:pt x="20157" y="16221"/>
                  </a:cubicBezTo>
                  <a:cubicBezTo>
                    <a:pt x="20903" y="16912"/>
                    <a:pt x="20606" y="18406"/>
                    <a:pt x="19524" y="19457"/>
                  </a:cubicBezTo>
                </a:path>
              </a:pathLst>
            </a:custGeom>
            <a:solidFill>
              <a:srgbClr val="FAFFE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1309359" y="1565493"/>
              <a:ext cx="34364" cy="4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14"/>
                  </a:moveTo>
                  <a:lnTo>
                    <a:pt x="0" y="15634"/>
                  </a:lnTo>
                  <a:cubicBezTo>
                    <a:pt x="0" y="15634"/>
                    <a:pt x="5918" y="12754"/>
                    <a:pt x="5030" y="6994"/>
                  </a:cubicBezTo>
                  <a:cubicBezTo>
                    <a:pt x="5030" y="1234"/>
                    <a:pt x="11540" y="0"/>
                    <a:pt x="11540" y="0"/>
                  </a:cubicBezTo>
                  <a:lnTo>
                    <a:pt x="16570" y="2263"/>
                  </a:lnTo>
                  <a:lnTo>
                    <a:pt x="21600" y="11726"/>
                  </a:lnTo>
                  <a:lnTo>
                    <a:pt x="8581" y="21600"/>
                  </a:lnTo>
                  <a:lnTo>
                    <a:pt x="0" y="18514"/>
                  </a:ln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1298343" y="1561395"/>
              <a:ext cx="63828" cy="6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600" extrusionOk="0">
                  <a:moveTo>
                    <a:pt x="9913" y="4710"/>
                  </a:moveTo>
                  <a:cubicBezTo>
                    <a:pt x="9450" y="974"/>
                    <a:pt x="13307" y="0"/>
                    <a:pt x="13307" y="0"/>
                  </a:cubicBezTo>
                  <a:cubicBezTo>
                    <a:pt x="13307" y="0"/>
                    <a:pt x="17319" y="2111"/>
                    <a:pt x="18553" y="5197"/>
                  </a:cubicBezTo>
                  <a:cubicBezTo>
                    <a:pt x="19942" y="8445"/>
                    <a:pt x="19942" y="11044"/>
                    <a:pt x="21176" y="12830"/>
                  </a:cubicBezTo>
                  <a:lnTo>
                    <a:pt x="17627" y="15266"/>
                  </a:lnTo>
                  <a:lnTo>
                    <a:pt x="15467" y="13805"/>
                  </a:lnTo>
                  <a:cubicBezTo>
                    <a:pt x="15467" y="13805"/>
                    <a:pt x="15467" y="15591"/>
                    <a:pt x="13770" y="17540"/>
                  </a:cubicBezTo>
                  <a:cubicBezTo>
                    <a:pt x="12073" y="19326"/>
                    <a:pt x="3896" y="21600"/>
                    <a:pt x="3896" y="21600"/>
                  </a:cubicBezTo>
                  <a:cubicBezTo>
                    <a:pt x="3896" y="21600"/>
                    <a:pt x="502" y="21113"/>
                    <a:pt x="39" y="18839"/>
                  </a:cubicBezTo>
                  <a:cubicBezTo>
                    <a:pt x="-424" y="16078"/>
                    <a:pt x="3433" y="13317"/>
                    <a:pt x="3433" y="13317"/>
                  </a:cubicBezTo>
                  <a:cubicBezTo>
                    <a:pt x="3433" y="13317"/>
                    <a:pt x="5285" y="16078"/>
                    <a:pt x="7445" y="14292"/>
                  </a:cubicBezTo>
                  <a:cubicBezTo>
                    <a:pt x="8987" y="12830"/>
                    <a:pt x="10685" y="7795"/>
                    <a:pt x="9913" y="4710"/>
                  </a:cubicBezTo>
                </a:path>
              </a:pathLst>
            </a:custGeom>
            <a:solidFill>
              <a:srgbClr val="6F7C76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1139285" y="1609980"/>
              <a:ext cx="42564" cy="39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21" extrusionOk="0">
                  <a:moveTo>
                    <a:pt x="0" y="13175"/>
                  </a:moveTo>
                  <a:lnTo>
                    <a:pt x="2136" y="10326"/>
                  </a:lnTo>
                  <a:cubicBezTo>
                    <a:pt x="2136" y="10326"/>
                    <a:pt x="7596" y="10326"/>
                    <a:pt x="10919" y="4392"/>
                  </a:cubicBezTo>
                  <a:cubicBezTo>
                    <a:pt x="14242" y="-1779"/>
                    <a:pt x="19464" y="357"/>
                    <a:pt x="19464" y="357"/>
                  </a:cubicBezTo>
                  <a:lnTo>
                    <a:pt x="21600" y="5105"/>
                  </a:lnTo>
                  <a:lnTo>
                    <a:pt x="18989" y="16498"/>
                  </a:lnTo>
                  <a:lnTo>
                    <a:pt x="4035" y="19821"/>
                  </a:lnTo>
                  <a:lnTo>
                    <a:pt x="0" y="13175"/>
                  </a:ln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1127130" y="1615586"/>
              <a:ext cx="69245" cy="4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4" h="19663" extrusionOk="0">
                  <a:moveTo>
                    <a:pt x="14120" y="2632"/>
                  </a:moveTo>
                  <a:cubicBezTo>
                    <a:pt x="14803" y="-1314"/>
                    <a:pt x="18768" y="348"/>
                    <a:pt x="18768" y="348"/>
                  </a:cubicBezTo>
                  <a:cubicBezTo>
                    <a:pt x="18768" y="348"/>
                    <a:pt x="20955" y="5748"/>
                    <a:pt x="20271" y="9694"/>
                  </a:cubicBezTo>
                  <a:cubicBezTo>
                    <a:pt x="19451" y="13848"/>
                    <a:pt x="17947" y="16755"/>
                    <a:pt x="18358" y="19663"/>
                  </a:cubicBezTo>
                  <a:lnTo>
                    <a:pt x="14803" y="19663"/>
                  </a:lnTo>
                  <a:lnTo>
                    <a:pt x="14120" y="16755"/>
                  </a:lnTo>
                  <a:cubicBezTo>
                    <a:pt x="14120" y="16755"/>
                    <a:pt x="13299" y="18001"/>
                    <a:pt x="10975" y="19040"/>
                  </a:cubicBezTo>
                  <a:cubicBezTo>
                    <a:pt x="8651" y="20286"/>
                    <a:pt x="1679" y="16132"/>
                    <a:pt x="1679" y="16132"/>
                  </a:cubicBezTo>
                  <a:cubicBezTo>
                    <a:pt x="1679" y="16132"/>
                    <a:pt x="-645" y="12601"/>
                    <a:pt x="175" y="9694"/>
                  </a:cubicBezTo>
                  <a:cubicBezTo>
                    <a:pt x="996" y="6786"/>
                    <a:pt x="5233" y="6786"/>
                    <a:pt x="5233" y="6786"/>
                  </a:cubicBezTo>
                  <a:cubicBezTo>
                    <a:pt x="5233" y="6786"/>
                    <a:pt x="5233" y="10940"/>
                    <a:pt x="7558" y="10940"/>
                  </a:cubicBezTo>
                  <a:cubicBezTo>
                    <a:pt x="9882" y="10940"/>
                    <a:pt x="12889" y="6786"/>
                    <a:pt x="14120" y="2632"/>
                  </a:cubicBezTo>
                </a:path>
              </a:pathLst>
            </a:custGeom>
            <a:solidFill>
              <a:srgbClr val="6F7C76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1234429" y="1333948"/>
              <a:ext cx="113397" cy="25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064" extrusionOk="0">
                  <a:moveTo>
                    <a:pt x="2321" y="2098"/>
                  </a:moveTo>
                  <a:lnTo>
                    <a:pt x="10740" y="0"/>
                  </a:lnTo>
                  <a:cubicBezTo>
                    <a:pt x="10740" y="0"/>
                    <a:pt x="14567" y="2331"/>
                    <a:pt x="12101" y="4196"/>
                  </a:cubicBezTo>
                  <a:cubicBezTo>
                    <a:pt x="9975" y="5711"/>
                    <a:pt x="10230" y="8896"/>
                    <a:pt x="10230" y="9557"/>
                  </a:cubicBezTo>
                  <a:cubicBezTo>
                    <a:pt x="10230" y="9557"/>
                    <a:pt x="11676" y="10528"/>
                    <a:pt x="12866" y="11732"/>
                  </a:cubicBezTo>
                  <a:cubicBezTo>
                    <a:pt x="14057" y="12937"/>
                    <a:pt x="19244" y="18647"/>
                    <a:pt x="20690" y="19424"/>
                  </a:cubicBezTo>
                  <a:cubicBezTo>
                    <a:pt x="20690" y="19424"/>
                    <a:pt x="17373" y="21600"/>
                    <a:pt x="14567" y="20940"/>
                  </a:cubicBezTo>
                  <a:cubicBezTo>
                    <a:pt x="14567" y="20940"/>
                    <a:pt x="3427" y="12859"/>
                    <a:pt x="1301" y="11965"/>
                  </a:cubicBezTo>
                  <a:cubicBezTo>
                    <a:pt x="-910" y="11072"/>
                    <a:pt x="366" y="4740"/>
                    <a:pt x="366" y="4740"/>
                  </a:cubicBezTo>
                  <a:lnTo>
                    <a:pt x="2321" y="2098"/>
                  </a:ln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1158191" y="1350197"/>
              <a:ext cx="105562" cy="27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1" h="19936" extrusionOk="0">
                  <a:moveTo>
                    <a:pt x="19369" y="563"/>
                  </a:moveTo>
                  <a:cubicBezTo>
                    <a:pt x="21125" y="2604"/>
                    <a:pt x="18579" y="4611"/>
                    <a:pt x="16120" y="5189"/>
                  </a:cubicBezTo>
                  <a:cubicBezTo>
                    <a:pt x="13662" y="5767"/>
                    <a:pt x="8920" y="9407"/>
                    <a:pt x="8920" y="9407"/>
                  </a:cubicBezTo>
                  <a:cubicBezTo>
                    <a:pt x="9974" y="11414"/>
                    <a:pt x="7954" y="16210"/>
                    <a:pt x="6988" y="17469"/>
                  </a:cubicBezTo>
                  <a:cubicBezTo>
                    <a:pt x="6023" y="18795"/>
                    <a:pt x="6725" y="19782"/>
                    <a:pt x="6725" y="19782"/>
                  </a:cubicBezTo>
                  <a:cubicBezTo>
                    <a:pt x="4003" y="20258"/>
                    <a:pt x="52" y="19476"/>
                    <a:pt x="52" y="19476"/>
                  </a:cubicBezTo>
                  <a:cubicBezTo>
                    <a:pt x="52" y="19476"/>
                    <a:pt x="315" y="16108"/>
                    <a:pt x="315" y="13931"/>
                  </a:cubicBezTo>
                  <a:cubicBezTo>
                    <a:pt x="491" y="11618"/>
                    <a:pt x="-475" y="9611"/>
                    <a:pt x="315" y="8046"/>
                  </a:cubicBezTo>
                  <a:cubicBezTo>
                    <a:pt x="1018" y="6618"/>
                    <a:pt x="6198" y="2196"/>
                    <a:pt x="6198" y="2196"/>
                  </a:cubicBezTo>
                  <a:cubicBezTo>
                    <a:pt x="6198" y="2196"/>
                    <a:pt x="17613" y="-1342"/>
                    <a:pt x="19369" y="563"/>
                  </a:cubicBezTo>
                </a:path>
              </a:pathLst>
            </a:custGeom>
            <a:solidFill>
              <a:srgbClr val="52858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1233543" y="1180267"/>
              <a:ext cx="26172" cy="2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300"/>
                  </a:moveTo>
                  <a:lnTo>
                    <a:pt x="18514" y="0"/>
                  </a:lnTo>
                  <a:lnTo>
                    <a:pt x="21600" y="16650"/>
                  </a:lnTo>
                  <a:lnTo>
                    <a:pt x="1157" y="21600"/>
                  </a:lnTo>
                  <a:lnTo>
                    <a:pt x="0" y="6300"/>
                  </a:lnTo>
                </a:path>
              </a:pathLst>
            </a:custGeom>
            <a:solidFill>
              <a:srgbClr val="FFFF7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1192848" y="1194611"/>
              <a:ext cx="114000" cy="19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19922" extrusionOk="0">
                  <a:moveTo>
                    <a:pt x="17871" y="10800"/>
                  </a:moveTo>
                  <a:cubicBezTo>
                    <a:pt x="17871" y="12425"/>
                    <a:pt x="20446" y="16726"/>
                    <a:pt x="20446" y="16726"/>
                  </a:cubicBezTo>
                  <a:cubicBezTo>
                    <a:pt x="15295" y="21600"/>
                    <a:pt x="923" y="19450"/>
                    <a:pt x="923" y="19450"/>
                  </a:cubicBezTo>
                  <a:cubicBezTo>
                    <a:pt x="923" y="19450"/>
                    <a:pt x="-1154" y="19688"/>
                    <a:pt x="923" y="17825"/>
                  </a:cubicBezTo>
                  <a:cubicBezTo>
                    <a:pt x="3083" y="16057"/>
                    <a:pt x="4911" y="11612"/>
                    <a:pt x="2834" y="7168"/>
                  </a:cubicBezTo>
                  <a:cubicBezTo>
                    <a:pt x="923" y="2724"/>
                    <a:pt x="923" y="4444"/>
                    <a:pt x="2335" y="2963"/>
                  </a:cubicBezTo>
                  <a:cubicBezTo>
                    <a:pt x="3581" y="1768"/>
                    <a:pt x="7569" y="0"/>
                    <a:pt x="11474" y="0"/>
                  </a:cubicBezTo>
                  <a:cubicBezTo>
                    <a:pt x="15711" y="0"/>
                    <a:pt x="18120" y="1912"/>
                    <a:pt x="18120" y="1912"/>
                  </a:cubicBezTo>
                  <a:cubicBezTo>
                    <a:pt x="18286" y="3393"/>
                    <a:pt x="17871" y="9175"/>
                    <a:pt x="17871" y="10800"/>
                  </a:cubicBezTo>
                </a:path>
              </a:pathLst>
            </a:custGeom>
            <a:solidFill>
              <a:srgbClr val="699AA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1115176" y="1212667"/>
              <a:ext cx="124217" cy="114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5" h="19577" extrusionOk="0">
                  <a:moveTo>
                    <a:pt x="20021" y="5570"/>
                  </a:moveTo>
                  <a:cubicBezTo>
                    <a:pt x="18960" y="10034"/>
                    <a:pt x="17217" y="10512"/>
                    <a:pt x="16383" y="12026"/>
                  </a:cubicBezTo>
                  <a:cubicBezTo>
                    <a:pt x="13428" y="16968"/>
                    <a:pt x="11457" y="18562"/>
                    <a:pt x="5091" y="19518"/>
                  </a:cubicBezTo>
                  <a:cubicBezTo>
                    <a:pt x="2287" y="19917"/>
                    <a:pt x="-745" y="18163"/>
                    <a:pt x="164" y="17924"/>
                  </a:cubicBezTo>
                  <a:cubicBezTo>
                    <a:pt x="4863" y="16569"/>
                    <a:pt x="9790" y="13142"/>
                    <a:pt x="10396" y="10910"/>
                  </a:cubicBezTo>
                  <a:cubicBezTo>
                    <a:pt x="10623" y="10512"/>
                    <a:pt x="11912" y="8041"/>
                    <a:pt x="12367" y="7085"/>
                  </a:cubicBezTo>
                  <a:cubicBezTo>
                    <a:pt x="13200" y="5092"/>
                    <a:pt x="14489" y="-1683"/>
                    <a:pt x="18733" y="389"/>
                  </a:cubicBezTo>
                  <a:cubicBezTo>
                    <a:pt x="18733" y="389"/>
                    <a:pt x="20855" y="1505"/>
                    <a:pt x="20021" y="5570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1213717" y="1141334"/>
              <a:ext cx="45366" cy="5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60" h="19572" extrusionOk="0">
                  <a:moveTo>
                    <a:pt x="12202" y="0"/>
                  </a:moveTo>
                  <a:lnTo>
                    <a:pt x="17829" y="8182"/>
                  </a:lnTo>
                  <a:cubicBezTo>
                    <a:pt x="17829" y="8182"/>
                    <a:pt x="18918" y="21600"/>
                    <a:pt x="8209" y="19309"/>
                  </a:cubicBezTo>
                  <a:cubicBezTo>
                    <a:pt x="-2682" y="17018"/>
                    <a:pt x="404" y="2291"/>
                    <a:pt x="404" y="2291"/>
                  </a:cubicBezTo>
                  <a:lnTo>
                    <a:pt x="12202" y="0"/>
                  </a:ln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1213052" y="1105460"/>
              <a:ext cx="84202" cy="154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19400" extrusionOk="0">
                  <a:moveTo>
                    <a:pt x="0" y="4869"/>
                  </a:moveTo>
                  <a:cubicBezTo>
                    <a:pt x="0" y="4694"/>
                    <a:pt x="0" y="432"/>
                    <a:pt x="7630" y="82"/>
                  </a:cubicBezTo>
                  <a:cubicBezTo>
                    <a:pt x="14322" y="-385"/>
                    <a:pt x="20896" y="1074"/>
                    <a:pt x="21248" y="6037"/>
                  </a:cubicBezTo>
                  <a:lnTo>
                    <a:pt x="21248" y="6854"/>
                  </a:lnTo>
                  <a:cubicBezTo>
                    <a:pt x="21248" y="7379"/>
                    <a:pt x="20896" y="7846"/>
                    <a:pt x="20543" y="8372"/>
                  </a:cubicBezTo>
                  <a:cubicBezTo>
                    <a:pt x="19252" y="11291"/>
                    <a:pt x="21600" y="17070"/>
                    <a:pt x="20896" y="17245"/>
                  </a:cubicBezTo>
                  <a:cubicBezTo>
                    <a:pt x="14909" y="17887"/>
                    <a:pt x="11270" y="21215"/>
                    <a:pt x="5635" y="18063"/>
                  </a:cubicBezTo>
                  <a:cubicBezTo>
                    <a:pt x="5400" y="17887"/>
                    <a:pt x="5635" y="16895"/>
                    <a:pt x="4696" y="13918"/>
                  </a:cubicBezTo>
                  <a:cubicBezTo>
                    <a:pt x="4696" y="13918"/>
                    <a:pt x="5400" y="12458"/>
                    <a:pt x="5635" y="11466"/>
                  </a:cubicBezTo>
                  <a:cubicBezTo>
                    <a:pt x="5400" y="11466"/>
                    <a:pt x="5400" y="11466"/>
                    <a:pt x="5400" y="11466"/>
                  </a:cubicBezTo>
                  <a:cubicBezTo>
                    <a:pt x="5400" y="11466"/>
                    <a:pt x="6691" y="9539"/>
                    <a:pt x="6691" y="8021"/>
                  </a:cubicBezTo>
                  <a:cubicBezTo>
                    <a:pt x="6691" y="6562"/>
                    <a:pt x="5400" y="5570"/>
                    <a:pt x="4343" y="7671"/>
                  </a:cubicBezTo>
                  <a:cubicBezTo>
                    <a:pt x="4343" y="7671"/>
                    <a:pt x="1057" y="6212"/>
                    <a:pt x="0" y="4869"/>
                  </a:cubicBezTo>
                </a:path>
              </a:pathLst>
            </a:custGeom>
            <a:solidFill>
              <a:srgbClr val="47350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802996" y="1233322"/>
              <a:ext cx="16393" cy="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2400"/>
                  </a:moveTo>
                  <a:cubicBezTo>
                    <a:pt x="18900" y="1200"/>
                    <a:pt x="20250" y="600"/>
                    <a:pt x="21600" y="0"/>
                  </a:cubicBezTo>
                  <a:cubicBezTo>
                    <a:pt x="21600" y="600"/>
                    <a:pt x="20250" y="1200"/>
                    <a:pt x="18900" y="2400"/>
                  </a:cubicBezTo>
                  <a:close/>
                  <a:moveTo>
                    <a:pt x="10800" y="10800"/>
                  </a:moveTo>
                  <a:lnTo>
                    <a:pt x="10800" y="9000"/>
                  </a:lnTo>
                  <a:cubicBezTo>
                    <a:pt x="14850" y="10800"/>
                    <a:pt x="10800" y="10800"/>
                    <a:pt x="10800" y="10800"/>
                  </a:cubicBezTo>
                  <a:close/>
                  <a:moveTo>
                    <a:pt x="2700" y="21000"/>
                  </a:moveTo>
                  <a:cubicBezTo>
                    <a:pt x="2700" y="21000"/>
                    <a:pt x="1350" y="21000"/>
                    <a:pt x="0" y="21600"/>
                  </a:cubicBezTo>
                  <a:cubicBezTo>
                    <a:pt x="1350" y="21000"/>
                    <a:pt x="1350" y="21000"/>
                    <a:pt x="2700" y="21000"/>
                  </a:cubicBezTo>
                  <a:close/>
                </a:path>
              </a:pathLst>
            </a:custGeom>
            <a:solidFill>
              <a:srgbClr val="C7FFD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1550922" y="131140"/>
              <a:ext cx="16394" cy="2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88" y="2571"/>
                  </a:moveTo>
                  <a:cubicBezTo>
                    <a:pt x="17788" y="1543"/>
                    <a:pt x="21600" y="1543"/>
                    <a:pt x="21600" y="0"/>
                  </a:cubicBezTo>
                  <a:cubicBezTo>
                    <a:pt x="21600" y="2057"/>
                    <a:pt x="20329" y="2571"/>
                    <a:pt x="17788" y="2571"/>
                  </a:cubicBezTo>
                  <a:close/>
                  <a:moveTo>
                    <a:pt x="10165" y="11314"/>
                  </a:moveTo>
                  <a:lnTo>
                    <a:pt x="10165" y="10286"/>
                  </a:lnTo>
                  <a:cubicBezTo>
                    <a:pt x="13976" y="10286"/>
                    <a:pt x="10165" y="11314"/>
                    <a:pt x="10165" y="11314"/>
                  </a:cubicBezTo>
                  <a:close/>
                  <a:moveTo>
                    <a:pt x="0" y="21600"/>
                  </a:moveTo>
                  <a:cubicBezTo>
                    <a:pt x="0" y="20057"/>
                    <a:pt x="0" y="20057"/>
                    <a:pt x="3812" y="20057"/>
                  </a:cubicBezTo>
                  <a:cubicBezTo>
                    <a:pt x="3812" y="20057"/>
                    <a:pt x="0" y="20057"/>
                    <a:pt x="0" y="21600"/>
                  </a:cubicBezTo>
                  <a:close/>
                </a:path>
              </a:pathLst>
            </a:custGeom>
            <a:solidFill>
              <a:srgbClr val="C7FFD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1885510" y="247593"/>
              <a:ext cx="346809" cy="20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5" extrusionOk="0">
                  <a:moveTo>
                    <a:pt x="2851" y="16804"/>
                  </a:moveTo>
                  <a:cubicBezTo>
                    <a:pt x="-951" y="12931"/>
                    <a:pt x="-951" y="6779"/>
                    <a:pt x="2851" y="2905"/>
                  </a:cubicBezTo>
                  <a:cubicBezTo>
                    <a:pt x="6707" y="-968"/>
                    <a:pt x="12912" y="-968"/>
                    <a:pt x="16767" y="2905"/>
                  </a:cubicBezTo>
                  <a:cubicBezTo>
                    <a:pt x="20649" y="6779"/>
                    <a:pt x="20649" y="12931"/>
                    <a:pt x="16767" y="16804"/>
                  </a:cubicBezTo>
                  <a:cubicBezTo>
                    <a:pt x="12912" y="20632"/>
                    <a:pt x="6707" y="20632"/>
                    <a:pt x="2851" y="16804"/>
                  </a:cubicBezTo>
                </a:path>
              </a:pathLst>
            </a:custGeom>
            <a:solidFill>
              <a:srgbClr val="689B8D">
                <a:alpha val="10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909789" y="174171"/>
              <a:ext cx="1251522" cy="72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68"/>
                  </a:moveTo>
                  <a:lnTo>
                    <a:pt x="17705" y="15272"/>
                  </a:lnTo>
                  <a:lnTo>
                    <a:pt x="17032" y="14608"/>
                  </a:lnTo>
                  <a:cubicBezTo>
                    <a:pt x="17256" y="13915"/>
                    <a:pt x="17160" y="13251"/>
                    <a:pt x="16759" y="12849"/>
                  </a:cubicBezTo>
                  <a:cubicBezTo>
                    <a:pt x="16030" y="12157"/>
                    <a:pt x="14587" y="12420"/>
                    <a:pt x="13521" y="13514"/>
                  </a:cubicBezTo>
                  <a:cubicBezTo>
                    <a:pt x="12455" y="14608"/>
                    <a:pt x="12167" y="16062"/>
                    <a:pt x="12888" y="16768"/>
                  </a:cubicBezTo>
                  <a:cubicBezTo>
                    <a:pt x="13297" y="17197"/>
                    <a:pt x="13978" y="17266"/>
                    <a:pt x="14651" y="17031"/>
                  </a:cubicBezTo>
                  <a:lnTo>
                    <a:pt x="15332" y="17695"/>
                  </a:lnTo>
                  <a:lnTo>
                    <a:pt x="11437" y="21600"/>
                  </a:lnTo>
                  <a:lnTo>
                    <a:pt x="6925" y="17114"/>
                  </a:lnTo>
                  <a:lnTo>
                    <a:pt x="6268" y="17778"/>
                  </a:lnTo>
                  <a:cubicBezTo>
                    <a:pt x="6492" y="18485"/>
                    <a:pt x="6428" y="19149"/>
                    <a:pt x="5995" y="19537"/>
                  </a:cubicBezTo>
                  <a:cubicBezTo>
                    <a:pt x="5274" y="20229"/>
                    <a:pt x="3823" y="19952"/>
                    <a:pt x="2765" y="18872"/>
                  </a:cubicBezTo>
                  <a:cubicBezTo>
                    <a:pt x="1675" y="17778"/>
                    <a:pt x="1387" y="16338"/>
                    <a:pt x="2108" y="15632"/>
                  </a:cubicBezTo>
                  <a:cubicBezTo>
                    <a:pt x="2517" y="15203"/>
                    <a:pt x="3190" y="15120"/>
                    <a:pt x="3871" y="15355"/>
                  </a:cubicBezTo>
                  <a:lnTo>
                    <a:pt x="4528" y="14691"/>
                  </a:lnTo>
                  <a:lnTo>
                    <a:pt x="0" y="10191"/>
                  </a:lnTo>
                  <a:lnTo>
                    <a:pt x="3895" y="6328"/>
                  </a:lnTo>
                  <a:lnTo>
                    <a:pt x="4576" y="6992"/>
                  </a:lnTo>
                  <a:cubicBezTo>
                    <a:pt x="4368" y="7698"/>
                    <a:pt x="4440" y="8363"/>
                    <a:pt x="4841" y="8751"/>
                  </a:cubicBezTo>
                  <a:cubicBezTo>
                    <a:pt x="5570" y="9457"/>
                    <a:pt x="7013" y="9180"/>
                    <a:pt x="8071" y="8086"/>
                  </a:cubicBezTo>
                  <a:cubicBezTo>
                    <a:pt x="9137" y="6992"/>
                    <a:pt x="9425" y="5552"/>
                    <a:pt x="8704" y="4846"/>
                  </a:cubicBezTo>
                  <a:cubicBezTo>
                    <a:pt x="8295" y="4417"/>
                    <a:pt x="7614" y="4334"/>
                    <a:pt x="6949" y="4569"/>
                  </a:cubicBezTo>
                  <a:lnTo>
                    <a:pt x="6268" y="3905"/>
                  </a:lnTo>
                  <a:lnTo>
                    <a:pt x="10155" y="0"/>
                  </a:lnTo>
                  <a:lnTo>
                    <a:pt x="14675" y="4486"/>
                  </a:lnTo>
                  <a:lnTo>
                    <a:pt x="15332" y="3822"/>
                  </a:lnTo>
                  <a:cubicBezTo>
                    <a:pt x="15108" y="3129"/>
                    <a:pt x="15172" y="2465"/>
                    <a:pt x="15605" y="2063"/>
                  </a:cubicBezTo>
                  <a:cubicBezTo>
                    <a:pt x="16326" y="1371"/>
                    <a:pt x="17777" y="1634"/>
                    <a:pt x="18835" y="2728"/>
                  </a:cubicBezTo>
                  <a:cubicBezTo>
                    <a:pt x="19925" y="3822"/>
                    <a:pt x="20213" y="5275"/>
                    <a:pt x="19492" y="5982"/>
                  </a:cubicBezTo>
                  <a:cubicBezTo>
                    <a:pt x="19083" y="6411"/>
                    <a:pt x="18426" y="6480"/>
                    <a:pt x="17729" y="6245"/>
                  </a:cubicBezTo>
                  <a:lnTo>
                    <a:pt x="17072" y="6909"/>
                  </a:lnTo>
                  <a:lnTo>
                    <a:pt x="21600" y="11368"/>
                  </a:lnTo>
                </a:path>
              </a:pathLst>
            </a:custGeom>
            <a:solidFill>
              <a:srgbClr val="689B8D">
                <a:alpha val="10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917985" y="648355"/>
              <a:ext cx="91744" cy="4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2" extrusionOk="0">
                  <a:moveTo>
                    <a:pt x="11403" y="1615"/>
                  </a:moveTo>
                  <a:cubicBezTo>
                    <a:pt x="14144" y="6115"/>
                    <a:pt x="16995" y="6115"/>
                    <a:pt x="19736" y="11065"/>
                  </a:cubicBezTo>
                  <a:cubicBezTo>
                    <a:pt x="20065" y="11740"/>
                    <a:pt x="21600" y="13765"/>
                    <a:pt x="21600" y="14890"/>
                  </a:cubicBezTo>
                  <a:cubicBezTo>
                    <a:pt x="20942" y="18715"/>
                    <a:pt x="17543" y="21190"/>
                    <a:pt x="16008" y="20740"/>
                  </a:cubicBezTo>
                  <a:cubicBezTo>
                    <a:pt x="13596" y="20065"/>
                    <a:pt x="11403" y="18715"/>
                    <a:pt x="8662" y="18040"/>
                  </a:cubicBezTo>
                  <a:cubicBezTo>
                    <a:pt x="6798" y="17590"/>
                    <a:pt x="2741" y="17590"/>
                    <a:pt x="877" y="16240"/>
                  </a:cubicBezTo>
                  <a:cubicBezTo>
                    <a:pt x="0" y="14890"/>
                    <a:pt x="0" y="10390"/>
                    <a:pt x="0" y="7915"/>
                  </a:cubicBezTo>
                  <a:cubicBezTo>
                    <a:pt x="0" y="6790"/>
                    <a:pt x="1206" y="4090"/>
                    <a:pt x="1206" y="4090"/>
                  </a:cubicBezTo>
                  <a:cubicBezTo>
                    <a:pt x="2741" y="5440"/>
                    <a:pt x="3399" y="6790"/>
                    <a:pt x="5482" y="6115"/>
                  </a:cubicBezTo>
                  <a:cubicBezTo>
                    <a:pt x="5811" y="5440"/>
                    <a:pt x="6469" y="5440"/>
                    <a:pt x="7017" y="5440"/>
                  </a:cubicBezTo>
                  <a:cubicBezTo>
                    <a:pt x="8881" y="940"/>
                    <a:pt x="10197" y="-410"/>
                    <a:pt x="10745" y="265"/>
                  </a:cubicBezTo>
                  <a:cubicBezTo>
                    <a:pt x="10745" y="-410"/>
                    <a:pt x="11074" y="265"/>
                    <a:pt x="11403" y="1615"/>
                  </a:cubicBezTo>
                </a:path>
              </a:pathLst>
            </a:custGeom>
            <a:solidFill>
              <a:srgbClr val="47766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827826" y="584820"/>
              <a:ext cx="88885" cy="4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77" extrusionOk="0">
                  <a:moveTo>
                    <a:pt x="11579" y="1667"/>
                  </a:moveTo>
                  <a:cubicBezTo>
                    <a:pt x="14363" y="6080"/>
                    <a:pt x="17258" y="6080"/>
                    <a:pt x="20041" y="11422"/>
                  </a:cubicBezTo>
                  <a:cubicBezTo>
                    <a:pt x="20375" y="12119"/>
                    <a:pt x="21600" y="16067"/>
                    <a:pt x="21377" y="17229"/>
                  </a:cubicBezTo>
                  <a:cubicBezTo>
                    <a:pt x="21043" y="21177"/>
                    <a:pt x="17592" y="21177"/>
                    <a:pt x="16256" y="21177"/>
                  </a:cubicBezTo>
                  <a:cubicBezTo>
                    <a:pt x="13806" y="20712"/>
                    <a:pt x="11579" y="19319"/>
                    <a:pt x="8796" y="18622"/>
                  </a:cubicBezTo>
                  <a:cubicBezTo>
                    <a:pt x="6903" y="17925"/>
                    <a:pt x="2784" y="17925"/>
                    <a:pt x="891" y="16764"/>
                  </a:cubicBezTo>
                  <a:cubicBezTo>
                    <a:pt x="0" y="15371"/>
                    <a:pt x="0" y="10725"/>
                    <a:pt x="0" y="8171"/>
                  </a:cubicBezTo>
                  <a:cubicBezTo>
                    <a:pt x="0" y="6777"/>
                    <a:pt x="1225" y="4222"/>
                    <a:pt x="1225" y="4222"/>
                  </a:cubicBezTo>
                  <a:cubicBezTo>
                    <a:pt x="2784" y="5616"/>
                    <a:pt x="3452" y="6777"/>
                    <a:pt x="5567" y="6080"/>
                  </a:cubicBezTo>
                  <a:cubicBezTo>
                    <a:pt x="5901" y="5616"/>
                    <a:pt x="6569" y="5616"/>
                    <a:pt x="7237" y="5616"/>
                  </a:cubicBezTo>
                  <a:cubicBezTo>
                    <a:pt x="9019" y="971"/>
                    <a:pt x="10355" y="-423"/>
                    <a:pt x="10911" y="274"/>
                  </a:cubicBezTo>
                  <a:cubicBezTo>
                    <a:pt x="10689" y="-423"/>
                    <a:pt x="10911" y="274"/>
                    <a:pt x="11579" y="1667"/>
                  </a:cubicBezTo>
                </a:path>
              </a:pathLst>
            </a:custGeom>
            <a:solidFill>
              <a:srgbClr val="47766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946672" y="284821"/>
              <a:ext cx="137531" cy="103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0336" extrusionOk="0">
                  <a:moveTo>
                    <a:pt x="0" y="2278"/>
                  </a:moveTo>
                  <a:lnTo>
                    <a:pt x="6336" y="0"/>
                  </a:lnTo>
                  <a:lnTo>
                    <a:pt x="7128" y="4101"/>
                  </a:lnTo>
                  <a:cubicBezTo>
                    <a:pt x="7128" y="4101"/>
                    <a:pt x="14040" y="11028"/>
                    <a:pt x="16704" y="13397"/>
                  </a:cubicBezTo>
                  <a:cubicBezTo>
                    <a:pt x="16704" y="13397"/>
                    <a:pt x="21600" y="14400"/>
                    <a:pt x="21384" y="17772"/>
                  </a:cubicBezTo>
                  <a:cubicBezTo>
                    <a:pt x="21384" y="21053"/>
                    <a:pt x="17280" y="21600"/>
                    <a:pt x="14472" y="16952"/>
                  </a:cubicBezTo>
                  <a:cubicBezTo>
                    <a:pt x="14472" y="16952"/>
                    <a:pt x="6120" y="12577"/>
                    <a:pt x="4320" y="10299"/>
                  </a:cubicBezTo>
                  <a:cubicBezTo>
                    <a:pt x="2664" y="7929"/>
                    <a:pt x="0" y="2278"/>
                    <a:pt x="0" y="2278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928694" y="221530"/>
              <a:ext cx="68739" cy="8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54" h="19239" extrusionOk="0">
                  <a:moveTo>
                    <a:pt x="3504" y="260"/>
                  </a:moveTo>
                  <a:cubicBezTo>
                    <a:pt x="11829" y="-2361"/>
                    <a:pt x="16554" y="15674"/>
                    <a:pt x="16554" y="15674"/>
                  </a:cubicBezTo>
                  <a:cubicBezTo>
                    <a:pt x="16554" y="15674"/>
                    <a:pt x="15316" y="16827"/>
                    <a:pt x="11829" y="17981"/>
                  </a:cubicBezTo>
                  <a:cubicBezTo>
                    <a:pt x="8004" y="19239"/>
                    <a:pt x="4742" y="19239"/>
                    <a:pt x="4742" y="19239"/>
                  </a:cubicBezTo>
                  <a:cubicBezTo>
                    <a:pt x="4742" y="19239"/>
                    <a:pt x="-5046" y="2987"/>
                    <a:pt x="3504" y="260"/>
                  </a:cubicBezTo>
                </a:path>
              </a:pathLst>
            </a:custGeom>
            <a:solidFill>
              <a:srgbClr val="83AEA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831924" y="417266"/>
              <a:ext cx="114289" cy="18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8" extrusionOk="0">
                  <a:moveTo>
                    <a:pt x="9842" y="123"/>
                  </a:moveTo>
                  <a:cubicBezTo>
                    <a:pt x="12019" y="-582"/>
                    <a:pt x="21600" y="1986"/>
                    <a:pt x="21600" y="1986"/>
                  </a:cubicBezTo>
                  <a:cubicBezTo>
                    <a:pt x="21600" y="1986"/>
                    <a:pt x="15765" y="11754"/>
                    <a:pt x="14023" y="13315"/>
                  </a:cubicBezTo>
                  <a:cubicBezTo>
                    <a:pt x="12019" y="14875"/>
                    <a:pt x="7403" y="19558"/>
                    <a:pt x="7403" y="19558"/>
                  </a:cubicBezTo>
                  <a:cubicBezTo>
                    <a:pt x="7403" y="19558"/>
                    <a:pt x="1481" y="21018"/>
                    <a:pt x="0" y="19306"/>
                  </a:cubicBezTo>
                  <a:cubicBezTo>
                    <a:pt x="0" y="19306"/>
                    <a:pt x="1481" y="13466"/>
                    <a:pt x="4965" y="11049"/>
                  </a:cubicBezTo>
                  <a:cubicBezTo>
                    <a:pt x="4965" y="11049"/>
                    <a:pt x="7839" y="828"/>
                    <a:pt x="9842" y="123"/>
                  </a:cubicBezTo>
                </a:path>
              </a:pathLst>
            </a:custGeom>
            <a:solidFill>
              <a:srgbClr val="47737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858970" y="430305"/>
              <a:ext cx="109776" cy="23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172" extrusionOk="0">
                  <a:moveTo>
                    <a:pt x="13477" y="710"/>
                  </a:moveTo>
                  <a:cubicBezTo>
                    <a:pt x="13477" y="710"/>
                    <a:pt x="17977" y="8941"/>
                    <a:pt x="18787" y="10612"/>
                  </a:cubicBezTo>
                  <a:cubicBezTo>
                    <a:pt x="19507" y="12241"/>
                    <a:pt x="21127" y="20514"/>
                    <a:pt x="21127" y="20514"/>
                  </a:cubicBezTo>
                  <a:cubicBezTo>
                    <a:pt x="17257" y="21600"/>
                    <a:pt x="12757" y="21015"/>
                    <a:pt x="12757" y="21015"/>
                  </a:cubicBezTo>
                  <a:lnTo>
                    <a:pt x="8437" y="10487"/>
                  </a:lnTo>
                  <a:cubicBezTo>
                    <a:pt x="8437" y="10487"/>
                    <a:pt x="3577" y="5682"/>
                    <a:pt x="1507" y="3885"/>
                  </a:cubicBezTo>
                  <a:cubicBezTo>
                    <a:pt x="-473" y="2005"/>
                    <a:pt x="67" y="0"/>
                    <a:pt x="67" y="0"/>
                  </a:cubicBezTo>
                  <a:lnTo>
                    <a:pt x="13477" y="710"/>
                  </a:ln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852415" y="215186"/>
              <a:ext cx="114285" cy="22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03" extrusionOk="0">
                  <a:moveTo>
                    <a:pt x="21600" y="2555"/>
                  </a:moveTo>
                  <a:lnTo>
                    <a:pt x="19580" y="18618"/>
                  </a:lnTo>
                  <a:cubicBezTo>
                    <a:pt x="10712" y="20385"/>
                    <a:pt x="0" y="18618"/>
                    <a:pt x="0" y="18618"/>
                  </a:cubicBezTo>
                  <a:lnTo>
                    <a:pt x="0" y="2241"/>
                  </a:lnTo>
                  <a:cubicBezTo>
                    <a:pt x="8166" y="-1215"/>
                    <a:pt x="18351" y="356"/>
                    <a:pt x="18351" y="356"/>
                  </a:cubicBezTo>
                  <a:cubicBezTo>
                    <a:pt x="20810" y="1024"/>
                    <a:pt x="21600" y="2673"/>
                    <a:pt x="21600" y="2555"/>
                  </a:cubicBezTo>
                </a:path>
              </a:pathLst>
            </a:custGeom>
            <a:solidFill>
              <a:srgbClr val="52838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858562" y="305312"/>
              <a:ext cx="137525" cy="10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0371" extrusionOk="0">
                  <a:moveTo>
                    <a:pt x="0" y="2370"/>
                  </a:moveTo>
                  <a:lnTo>
                    <a:pt x="6285" y="0"/>
                  </a:lnTo>
                  <a:lnTo>
                    <a:pt x="7080" y="4101"/>
                  </a:lnTo>
                  <a:cubicBezTo>
                    <a:pt x="7080" y="4101"/>
                    <a:pt x="14015" y="11028"/>
                    <a:pt x="16688" y="13397"/>
                  </a:cubicBezTo>
                  <a:cubicBezTo>
                    <a:pt x="16688" y="13397"/>
                    <a:pt x="21600" y="14400"/>
                    <a:pt x="21383" y="17772"/>
                  </a:cubicBezTo>
                  <a:cubicBezTo>
                    <a:pt x="21383" y="21144"/>
                    <a:pt x="17266" y="21600"/>
                    <a:pt x="14448" y="16952"/>
                  </a:cubicBezTo>
                  <a:cubicBezTo>
                    <a:pt x="14448" y="16952"/>
                    <a:pt x="6068" y="12577"/>
                    <a:pt x="4262" y="10299"/>
                  </a:cubicBezTo>
                  <a:cubicBezTo>
                    <a:pt x="2601" y="8020"/>
                    <a:pt x="0" y="2370"/>
                    <a:pt x="0" y="2370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838637" y="240347"/>
              <a:ext cx="68636" cy="8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29" h="19154" extrusionOk="0">
                  <a:moveTo>
                    <a:pt x="3479" y="280"/>
                  </a:moveTo>
                  <a:cubicBezTo>
                    <a:pt x="11804" y="-2446"/>
                    <a:pt x="16529" y="15589"/>
                    <a:pt x="16529" y="15589"/>
                  </a:cubicBezTo>
                  <a:cubicBezTo>
                    <a:pt x="16529" y="15589"/>
                    <a:pt x="15291" y="16847"/>
                    <a:pt x="11804" y="18001"/>
                  </a:cubicBezTo>
                  <a:cubicBezTo>
                    <a:pt x="7979" y="19154"/>
                    <a:pt x="4829" y="19154"/>
                    <a:pt x="4829" y="19154"/>
                  </a:cubicBezTo>
                  <a:cubicBezTo>
                    <a:pt x="4829" y="19154"/>
                    <a:pt x="-5071" y="2902"/>
                    <a:pt x="3479" y="280"/>
                  </a:cubicBezTo>
                </a:path>
              </a:pathLst>
            </a:custGeom>
            <a:solidFill>
              <a:srgbClr val="83AEA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887249" y="188514"/>
              <a:ext cx="38255" cy="5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7" h="19015" extrusionOk="0">
                  <a:moveTo>
                    <a:pt x="16090" y="0"/>
                  </a:moveTo>
                  <a:lnTo>
                    <a:pt x="17412" y="8770"/>
                  </a:lnTo>
                  <a:cubicBezTo>
                    <a:pt x="17412" y="8770"/>
                    <a:pt x="21600" y="16078"/>
                    <a:pt x="13665" y="18352"/>
                  </a:cubicBezTo>
                  <a:cubicBezTo>
                    <a:pt x="1102" y="21600"/>
                    <a:pt x="0" y="11856"/>
                    <a:pt x="0" y="11856"/>
                  </a:cubicBezTo>
                  <a:lnTo>
                    <a:pt x="3747" y="2761"/>
                  </a:lnTo>
                  <a:lnTo>
                    <a:pt x="16090" y="0"/>
                  </a:lnTo>
                </a:path>
              </a:pathLst>
            </a:custGeom>
            <a:solidFill>
              <a:srgbClr val="FFE98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860449" y="101691"/>
              <a:ext cx="94927" cy="122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1" h="18710" extrusionOk="0">
                  <a:moveTo>
                    <a:pt x="5546" y="18465"/>
                  </a:moveTo>
                  <a:cubicBezTo>
                    <a:pt x="5546" y="20461"/>
                    <a:pt x="-2293" y="9768"/>
                    <a:pt x="668" y="5134"/>
                  </a:cubicBezTo>
                  <a:cubicBezTo>
                    <a:pt x="3368" y="714"/>
                    <a:pt x="9988" y="-1139"/>
                    <a:pt x="14691" y="714"/>
                  </a:cubicBezTo>
                  <a:cubicBezTo>
                    <a:pt x="19307" y="2497"/>
                    <a:pt x="17652" y="5990"/>
                    <a:pt x="17652" y="5990"/>
                  </a:cubicBezTo>
                  <a:cubicBezTo>
                    <a:pt x="17652" y="5990"/>
                    <a:pt x="7549" y="9198"/>
                    <a:pt x="5546" y="18465"/>
                  </a:cubicBezTo>
                </a:path>
              </a:pathLst>
            </a:custGeom>
            <a:solidFill>
              <a:srgbClr val="DFD85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875141" y="124993"/>
              <a:ext cx="74100" cy="9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9" h="20836" extrusionOk="0">
                  <a:moveTo>
                    <a:pt x="3678" y="15797"/>
                  </a:moveTo>
                  <a:cubicBezTo>
                    <a:pt x="3307" y="15260"/>
                    <a:pt x="3307" y="14615"/>
                    <a:pt x="2690" y="13970"/>
                  </a:cubicBezTo>
                  <a:cubicBezTo>
                    <a:pt x="1333" y="12466"/>
                    <a:pt x="-1136" y="8275"/>
                    <a:pt x="592" y="6985"/>
                  </a:cubicBezTo>
                  <a:cubicBezTo>
                    <a:pt x="3678" y="4943"/>
                    <a:pt x="4418" y="9779"/>
                    <a:pt x="4418" y="9779"/>
                  </a:cubicBezTo>
                  <a:cubicBezTo>
                    <a:pt x="4789" y="6985"/>
                    <a:pt x="10713" y="5803"/>
                    <a:pt x="14539" y="4943"/>
                  </a:cubicBezTo>
                  <a:cubicBezTo>
                    <a:pt x="18366" y="3976"/>
                    <a:pt x="18736" y="0"/>
                    <a:pt x="18736" y="0"/>
                  </a:cubicBezTo>
                  <a:cubicBezTo>
                    <a:pt x="20464" y="2794"/>
                    <a:pt x="19353" y="8275"/>
                    <a:pt x="18366" y="13970"/>
                  </a:cubicBezTo>
                  <a:cubicBezTo>
                    <a:pt x="17995" y="17301"/>
                    <a:pt x="16638" y="18806"/>
                    <a:pt x="15527" y="20096"/>
                  </a:cubicBezTo>
                  <a:cubicBezTo>
                    <a:pt x="14539" y="20633"/>
                    <a:pt x="12071" y="21600"/>
                    <a:pt x="8985" y="19773"/>
                  </a:cubicBezTo>
                  <a:cubicBezTo>
                    <a:pt x="6887" y="18591"/>
                    <a:pt x="5159" y="17087"/>
                    <a:pt x="3678" y="15797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808103" y="73766"/>
              <a:ext cx="16394" cy="9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76"/>
                  </a:moveTo>
                  <a:lnTo>
                    <a:pt x="21600" y="21600"/>
                  </a:lnTo>
                  <a:cubicBezTo>
                    <a:pt x="4629" y="19908"/>
                    <a:pt x="0" y="17917"/>
                    <a:pt x="0" y="16225"/>
                  </a:cubicBezTo>
                  <a:lnTo>
                    <a:pt x="0" y="0"/>
                  </a:lnTo>
                  <a:cubicBezTo>
                    <a:pt x="0" y="1692"/>
                    <a:pt x="9257" y="3285"/>
                    <a:pt x="21600" y="5276"/>
                  </a:cubicBez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1307310" y="157778"/>
              <a:ext cx="38470" cy="9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256"/>
                  </a:moveTo>
                  <a:lnTo>
                    <a:pt x="21600" y="21600"/>
                  </a:lnTo>
                  <a:lnTo>
                    <a:pt x="0" y="17450"/>
                  </a:lnTo>
                  <a:lnTo>
                    <a:pt x="0" y="0"/>
                  </a:lnTo>
                  <a:lnTo>
                    <a:pt x="21600" y="4256"/>
                  </a:ln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344193" y="163926"/>
              <a:ext cx="122483" cy="12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16"/>
                  </a:moveTo>
                  <a:lnTo>
                    <a:pt x="21600" y="21600"/>
                  </a:lnTo>
                  <a:cubicBezTo>
                    <a:pt x="21600" y="18995"/>
                    <a:pt x="20214" y="16893"/>
                    <a:pt x="17688" y="15633"/>
                  </a:cubicBezTo>
                  <a:cubicBezTo>
                    <a:pt x="17198" y="15465"/>
                    <a:pt x="16546" y="15212"/>
                    <a:pt x="16057" y="14960"/>
                  </a:cubicBezTo>
                  <a:cubicBezTo>
                    <a:pt x="15568" y="14708"/>
                    <a:pt x="14916" y="14708"/>
                    <a:pt x="14427" y="14456"/>
                  </a:cubicBezTo>
                  <a:lnTo>
                    <a:pt x="14020" y="14456"/>
                  </a:lnTo>
                  <a:cubicBezTo>
                    <a:pt x="13531" y="14456"/>
                    <a:pt x="13042" y="14204"/>
                    <a:pt x="12389" y="14204"/>
                  </a:cubicBezTo>
                  <a:lnTo>
                    <a:pt x="9863" y="14204"/>
                  </a:lnTo>
                  <a:cubicBezTo>
                    <a:pt x="9129" y="14204"/>
                    <a:pt x="8477" y="14204"/>
                    <a:pt x="7988" y="14456"/>
                  </a:cubicBezTo>
                  <a:cubicBezTo>
                    <a:pt x="7825" y="14456"/>
                    <a:pt x="7580" y="14456"/>
                    <a:pt x="7091" y="14708"/>
                  </a:cubicBezTo>
                  <a:cubicBezTo>
                    <a:pt x="6602" y="14708"/>
                    <a:pt x="6195" y="14960"/>
                    <a:pt x="5706" y="14960"/>
                  </a:cubicBezTo>
                  <a:cubicBezTo>
                    <a:pt x="5217" y="14960"/>
                    <a:pt x="4809" y="15212"/>
                    <a:pt x="4320" y="15212"/>
                  </a:cubicBezTo>
                  <a:cubicBezTo>
                    <a:pt x="3912" y="15212"/>
                    <a:pt x="3668" y="15465"/>
                    <a:pt x="3179" y="15465"/>
                  </a:cubicBezTo>
                  <a:cubicBezTo>
                    <a:pt x="2282" y="15633"/>
                    <a:pt x="1304" y="15885"/>
                    <a:pt x="408" y="16137"/>
                  </a:cubicBezTo>
                  <a:cubicBezTo>
                    <a:pt x="163" y="16137"/>
                    <a:pt x="0" y="16389"/>
                    <a:pt x="0" y="16389"/>
                  </a:cubicBezTo>
                  <a:lnTo>
                    <a:pt x="0" y="2605"/>
                  </a:lnTo>
                  <a:lnTo>
                    <a:pt x="163" y="2605"/>
                  </a:lnTo>
                  <a:cubicBezTo>
                    <a:pt x="408" y="2605"/>
                    <a:pt x="408" y="2605"/>
                    <a:pt x="652" y="2353"/>
                  </a:cubicBezTo>
                  <a:cubicBezTo>
                    <a:pt x="1549" y="2185"/>
                    <a:pt x="2527" y="1933"/>
                    <a:pt x="3423" y="1681"/>
                  </a:cubicBezTo>
                  <a:cubicBezTo>
                    <a:pt x="3668" y="1681"/>
                    <a:pt x="3668" y="1429"/>
                    <a:pt x="3912" y="1429"/>
                  </a:cubicBezTo>
                  <a:cubicBezTo>
                    <a:pt x="4075" y="1429"/>
                    <a:pt x="4320" y="1429"/>
                    <a:pt x="4565" y="1177"/>
                  </a:cubicBezTo>
                  <a:cubicBezTo>
                    <a:pt x="5054" y="1177"/>
                    <a:pt x="5461" y="925"/>
                    <a:pt x="5950" y="925"/>
                  </a:cubicBezTo>
                  <a:cubicBezTo>
                    <a:pt x="6195" y="925"/>
                    <a:pt x="6439" y="756"/>
                    <a:pt x="6439" y="756"/>
                  </a:cubicBezTo>
                  <a:cubicBezTo>
                    <a:pt x="6602" y="756"/>
                    <a:pt x="6847" y="756"/>
                    <a:pt x="7336" y="504"/>
                  </a:cubicBezTo>
                  <a:cubicBezTo>
                    <a:pt x="7580" y="504"/>
                    <a:pt x="7825" y="252"/>
                    <a:pt x="8232" y="252"/>
                  </a:cubicBezTo>
                  <a:lnTo>
                    <a:pt x="8722" y="252"/>
                  </a:lnTo>
                  <a:cubicBezTo>
                    <a:pt x="9129" y="252"/>
                    <a:pt x="9863" y="0"/>
                    <a:pt x="10352" y="0"/>
                  </a:cubicBezTo>
                  <a:cubicBezTo>
                    <a:pt x="10352" y="0"/>
                    <a:pt x="10352" y="0"/>
                    <a:pt x="10515" y="0"/>
                  </a:cubicBezTo>
                  <a:lnTo>
                    <a:pt x="13775" y="0"/>
                  </a:lnTo>
                  <a:cubicBezTo>
                    <a:pt x="14264" y="0"/>
                    <a:pt x="14427" y="0"/>
                    <a:pt x="14672" y="252"/>
                  </a:cubicBezTo>
                  <a:lnTo>
                    <a:pt x="15405" y="252"/>
                  </a:lnTo>
                  <a:cubicBezTo>
                    <a:pt x="15813" y="252"/>
                    <a:pt x="16546" y="504"/>
                    <a:pt x="16954" y="756"/>
                  </a:cubicBezTo>
                  <a:cubicBezTo>
                    <a:pt x="17688" y="925"/>
                    <a:pt x="18177" y="1177"/>
                    <a:pt x="18584" y="1429"/>
                  </a:cubicBezTo>
                  <a:cubicBezTo>
                    <a:pt x="20214" y="3110"/>
                    <a:pt x="21600" y="5211"/>
                    <a:pt x="21600" y="7816"/>
                  </a:cubicBez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952768" y="104502"/>
              <a:ext cx="124530" cy="13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2145"/>
                  </a:lnTo>
                  <a:cubicBezTo>
                    <a:pt x="21600" y="12509"/>
                    <a:pt x="21600" y="12727"/>
                    <a:pt x="21358" y="13164"/>
                  </a:cubicBezTo>
                  <a:cubicBezTo>
                    <a:pt x="21358" y="13382"/>
                    <a:pt x="21358" y="13382"/>
                    <a:pt x="21197" y="13600"/>
                  </a:cubicBezTo>
                  <a:lnTo>
                    <a:pt x="21197" y="14182"/>
                  </a:lnTo>
                  <a:cubicBezTo>
                    <a:pt x="20955" y="14618"/>
                    <a:pt x="20955" y="14836"/>
                    <a:pt x="20713" y="14982"/>
                  </a:cubicBezTo>
                  <a:cubicBezTo>
                    <a:pt x="20713" y="15200"/>
                    <a:pt x="20713" y="15200"/>
                    <a:pt x="20472" y="15200"/>
                  </a:cubicBezTo>
                  <a:cubicBezTo>
                    <a:pt x="20472" y="15200"/>
                    <a:pt x="20472" y="15418"/>
                    <a:pt x="20230" y="15418"/>
                  </a:cubicBezTo>
                  <a:cubicBezTo>
                    <a:pt x="19988" y="15636"/>
                    <a:pt x="19988" y="15636"/>
                    <a:pt x="19988" y="15855"/>
                  </a:cubicBezTo>
                  <a:cubicBezTo>
                    <a:pt x="19827" y="16218"/>
                    <a:pt x="19585" y="16436"/>
                    <a:pt x="19101" y="16655"/>
                  </a:cubicBezTo>
                  <a:lnTo>
                    <a:pt x="17731" y="17891"/>
                  </a:lnTo>
                  <a:cubicBezTo>
                    <a:pt x="17731" y="17891"/>
                    <a:pt x="17731" y="17891"/>
                    <a:pt x="17490" y="18109"/>
                  </a:cubicBezTo>
                  <a:cubicBezTo>
                    <a:pt x="17087" y="18473"/>
                    <a:pt x="16603" y="18691"/>
                    <a:pt x="15958" y="18909"/>
                  </a:cubicBezTo>
                  <a:cubicBezTo>
                    <a:pt x="15716" y="18909"/>
                    <a:pt x="15475" y="19127"/>
                    <a:pt x="15475" y="19127"/>
                  </a:cubicBezTo>
                  <a:cubicBezTo>
                    <a:pt x="15233" y="19345"/>
                    <a:pt x="14991" y="19345"/>
                    <a:pt x="14749" y="19491"/>
                  </a:cubicBezTo>
                  <a:cubicBezTo>
                    <a:pt x="14749" y="19491"/>
                    <a:pt x="14588" y="19491"/>
                    <a:pt x="14588" y="19709"/>
                  </a:cubicBezTo>
                  <a:cubicBezTo>
                    <a:pt x="14104" y="19927"/>
                    <a:pt x="13460" y="20145"/>
                    <a:pt x="12734" y="20364"/>
                  </a:cubicBezTo>
                  <a:cubicBezTo>
                    <a:pt x="12493" y="20364"/>
                    <a:pt x="12493" y="20582"/>
                    <a:pt x="12251" y="20582"/>
                  </a:cubicBezTo>
                  <a:lnTo>
                    <a:pt x="12090" y="20582"/>
                  </a:lnTo>
                  <a:cubicBezTo>
                    <a:pt x="11928" y="20582"/>
                    <a:pt x="11606" y="20727"/>
                    <a:pt x="11364" y="20727"/>
                  </a:cubicBezTo>
                  <a:cubicBezTo>
                    <a:pt x="10961" y="20945"/>
                    <a:pt x="10719" y="20945"/>
                    <a:pt x="10236" y="20945"/>
                  </a:cubicBezTo>
                  <a:lnTo>
                    <a:pt x="9994" y="20945"/>
                  </a:lnTo>
                  <a:cubicBezTo>
                    <a:pt x="9752" y="20945"/>
                    <a:pt x="9591" y="20945"/>
                    <a:pt x="9349" y="21164"/>
                  </a:cubicBezTo>
                  <a:cubicBezTo>
                    <a:pt x="9107" y="21164"/>
                    <a:pt x="8624" y="21382"/>
                    <a:pt x="8382" y="21382"/>
                  </a:cubicBezTo>
                  <a:lnTo>
                    <a:pt x="7979" y="21382"/>
                  </a:lnTo>
                  <a:cubicBezTo>
                    <a:pt x="7737" y="21382"/>
                    <a:pt x="7496" y="21382"/>
                    <a:pt x="7093" y="21600"/>
                  </a:cubicBezTo>
                  <a:lnTo>
                    <a:pt x="1854" y="21600"/>
                  </a:lnTo>
                  <a:cubicBezTo>
                    <a:pt x="1128" y="21600"/>
                    <a:pt x="725" y="21600"/>
                    <a:pt x="0" y="21382"/>
                  </a:cubicBezTo>
                  <a:lnTo>
                    <a:pt x="0" y="9455"/>
                  </a:lnTo>
                  <a:cubicBezTo>
                    <a:pt x="725" y="9455"/>
                    <a:pt x="1370" y="9673"/>
                    <a:pt x="2015" y="9673"/>
                  </a:cubicBezTo>
                  <a:lnTo>
                    <a:pt x="5481" y="9673"/>
                  </a:lnTo>
                  <a:cubicBezTo>
                    <a:pt x="5884" y="9673"/>
                    <a:pt x="6367" y="9673"/>
                    <a:pt x="6851" y="9455"/>
                  </a:cubicBezTo>
                  <a:cubicBezTo>
                    <a:pt x="7093" y="9455"/>
                    <a:pt x="7254" y="9455"/>
                    <a:pt x="7737" y="9236"/>
                  </a:cubicBezTo>
                  <a:cubicBezTo>
                    <a:pt x="8221" y="9236"/>
                    <a:pt x="8624" y="9091"/>
                    <a:pt x="9107" y="9091"/>
                  </a:cubicBezTo>
                  <a:cubicBezTo>
                    <a:pt x="9349" y="9091"/>
                    <a:pt x="9591" y="9091"/>
                    <a:pt x="9752" y="8873"/>
                  </a:cubicBezTo>
                  <a:cubicBezTo>
                    <a:pt x="10236" y="8655"/>
                    <a:pt x="10719" y="8655"/>
                    <a:pt x="11122" y="8436"/>
                  </a:cubicBezTo>
                  <a:cubicBezTo>
                    <a:pt x="11364" y="8436"/>
                    <a:pt x="11606" y="8218"/>
                    <a:pt x="11848" y="8218"/>
                  </a:cubicBezTo>
                  <a:cubicBezTo>
                    <a:pt x="12090" y="8218"/>
                    <a:pt x="12251" y="8000"/>
                    <a:pt x="12251" y="8000"/>
                  </a:cubicBezTo>
                  <a:cubicBezTo>
                    <a:pt x="12976" y="7855"/>
                    <a:pt x="13460" y="7636"/>
                    <a:pt x="14104" y="7418"/>
                  </a:cubicBezTo>
                  <a:cubicBezTo>
                    <a:pt x="14588" y="7200"/>
                    <a:pt x="14749" y="7200"/>
                    <a:pt x="15233" y="6982"/>
                  </a:cubicBezTo>
                  <a:cubicBezTo>
                    <a:pt x="15475" y="6982"/>
                    <a:pt x="15716" y="6764"/>
                    <a:pt x="15716" y="6764"/>
                  </a:cubicBezTo>
                  <a:cubicBezTo>
                    <a:pt x="16119" y="6618"/>
                    <a:pt x="16845" y="6182"/>
                    <a:pt x="17328" y="5964"/>
                  </a:cubicBezTo>
                  <a:cubicBezTo>
                    <a:pt x="17973" y="5600"/>
                    <a:pt x="18457" y="5164"/>
                    <a:pt x="18860" y="4727"/>
                  </a:cubicBezTo>
                  <a:cubicBezTo>
                    <a:pt x="19343" y="4364"/>
                    <a:pt x="19585" y="3927"/>
                    <a:pt x="19988" y="3491"/>
                  </a:cubicBezTo>
                  <a:cubicBezTo>
                    <a:pt x="19988" y="3491"/>
                    <a:pt x="19988" y="3273"/>
                    <a:pt x="20230" y="3273"/>
                  </a:cubicBezTo>
                  <a:cubicBezTo>
                    <a:pt x="20472" y="2909"/>
                    <a:pt x="20713" y="2473"/>
                    <a:pt x="20955" y="2109"/>
                  </a:cubicBezTo>
                  <a:lnTo>
                    <a:pt x="20955" y="1891"/>
                  </a:lnTo>
                  <a:cubicBezTo>
                    <a:pt x="21600" y="1236"/>
                    <a:pt x="21600" y="655"/>
                    <a:pt x="21600" y="0"/>
                  </a:cubicBez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917934" y="163926"/>
              <a:ext cx="38464" cy="10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10" y="0"/>
                  </a:moveTo>
                  <a:lnTo>
                    <a:pt x="21600" y="16176"/>
                  </a:lnTo>
                  <a:lnTo>
                    <a:pt x="0" y="21600"/>
                  </a:lnTo>
                  <a:lnTo>
                    <a:pt x="0" y="5812"/>
                  </a:lnTo>
                  <a:lnTo>
                    <a:pt x="20810" y="0"/>
                  </a:ln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199528" y="274575"/>
              <a:ext cx="16394" cy="9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cubicBezTo>
                    <a:pt x="3086" y="21387"/>
                    <a:pt x="3086" y="21068"/>
                    <a:pt x="0" y="21068"/>
                  </a:cubicBezTo>
                  <a:cubicBezTo>
                    <a:pt x="0" y="20749"/>
                    <a:pt x="3086" y="20110"/>
                    <a:pt x="3086" y="19791"/>
                  </a:cubicBezTo>
                  <a:lnTo>
                    <a:pt x="3086" y="21600"/>
                  </a:lnTo>
                  <a:close/>
                  <a:moveTo>
                    <a:pt x="3086" y="6065"/>
                  </a:moveTo>
                  <a:lnTo>
                    <a:pt x="3086" y="3618"/>
                  </a:lnTo>
                  <a:cubicBezTo>
                    <a:pt x="3086" y="3299"/>
                    <a:pt x="7714" y="2767"/>
                    <a:pt x="7714" y="2447"/>
                  </a:cubicBezTo>
                  <a:lnTo>
                    <a:pt x="7714" y="1809"/>
                  </a:lnTo>
                  <a:lnTo>
                    <a:pt x="21600" y="0"/>
                  </a:lnTo>
                  <a:lnTo>
                    <a:pt x="21600" y="17450"/>
                  </a:lnTo>
                  <a:lnTo>
                    <a:pt x="7714" y="19259"/>
                  </a:lnTo>
                  <a:cubicBezTo>
                    <a:pt x="7714" y="19578"/>
                    <a:pt x="7714" y="19578"/>
                    <a:pt x="3086" y="19791"/>
                  </a:cubicBezTo>
                  <a:lnTo>
                    <a:pt x="3086" y="6065"/>
                  </a:lnTo>
                  <a:close/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954869" y="413913"/>
              <a:ext cx="257718" cy="20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57"/>
                  </a:moveTo>
                  <a:lnTo>
                    <a:pt x="21600" y="21600"/>
                  </a:lnTo>
                  <a:lnTo>
                    <a:pt x="0" y="8143"/>
                  </a:lnTo>
                  <a:lnTo>
                    <a:pt x="0" y="0"/>
                  </a:lnTo>
                  <a:lnTo>
                    <a:pt x="21600" y="13457"/>
                  </a:ln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655652" y="391373"/>
              <a:ext cx="270013" cy="206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17"/>
                  </a:moveTo>
                  <a:lnTo>
                    <a:pt x="21600" y="12059"/>
                  </a:lnTo>
                  <a:cubicBezTo>
                    <a:pt x="21600" y="10558"/>
                    <a:pt x="20966" y="9299"/>
                    <a:pt x="19809" y="8621"/>
                  </a:cubicBezTo>
                  <a:cubicBezTo>
                    <a:pt x="19585" y="8475"/>
                    <a:pt x="19399" y="8378"/>
                    <a:pt x="19063" y="8233"/>
                  </a:cubicBezTo>
                  <a:cubicBezTo>
                    <a:pt x="18951" y="8088"/>
                    <a:pt x="18877" y="8088"/>
                    <a:pt x="18653" y="8088"/>
                  </a:cubicBezTo>
                  <a:cubicBezTo>
                    <a:pt x="18466" y="8088"/>
                    <a:pt x="18429" y="7943"/>
                    <a:pt x="18317" y="7943"/>
                  </a:cubicBezTo>
                  <a:cubicBezTo>
                    <a:pt x="18131" y="7797"/>
                    <a:pt x="17907" y="7797"/>
                    <a:pt x="17683" y="7797"/>
                  </a:cubicBezTo>
                  <a:lnTo>
                    <a:pt x="17608" y="7797"/>
                  </a:lnTo>
                  <a:cubicBezTo>
                    <a:pt x="17384" y="7797"/>
                    <a:pt x="17049" y="7652"/>
                    <a:pt x="16862" y="7652"/>
                  </a:cubicBezTo>
                  <a:lnTo>
                    <a:pt x="15818" y="7652"/>
                  </a:lnTo>
                  <a:cubicBezTo>
                    <a:pt x="15594" y="7652"/>
                    <a:pt x="15482" y="7652"/>
                    <a:pt x="15258" y="7797"/>
                  </a:cubicBezTo>
                  <a:cubicBezTo>
                    <a:pt x="15072" y="7797"/>
                    <a:pt x="14960" y="7797"/>
                    <a:pt x="14848" y="7943"/>
                  </a:cubicBezTo>
                  <a:cubicBezTo>
                    <a:pt x="14736" y="7943"/>
                    <a:pt x="14549" y="7943"/>
                    <a:pt x="14437" y="8088"/>
                  </a:cubicBezTo>
                  <a:cubicBezTo>
                    <a:pt x="14213" y="8233"/>
                    <a:pt x="14027" y="8233"/>
                    <a:pt x="13691" y="8233"/>
                  </a:cubicBezTo>
                  <a:cubicBezTo>
                    <a:pt x="13579" y="8233"/>
                    <a:pt x="13467" y="8378"/>
                    <a:pt x="13281" y="8378"/>
                  </a:cubicBezTo>
                  <a:cubicBezTo>
                    <a:pt x="12870" y="8475"/>
                    <a:pt x="12423" y="8621"/>
                    <a:pt x="11901" y="8766"/>
                  </a:cubicBezTo>
                  <a:cubicBezTo>
                    <a:pt x="11789" y="8911"/>
                    <a:pt x="11714" y="8911"/>
                    <a:pt x="11602" y="8911"/>
                  </a:cubicBezTo>
                  <a:cubicBezTo>
                    <a:pt x="11266" y="9057"/>
                    <a:pt x="10968" y="9153"/>
                    <a:pt x="10632" y="9299"/>
                  </a:cubicBezTo>
                  <a:cubicBezTo>
                    <a:pt x="10520" y="9299"/>
                    <a:pt x="10446" y="9444"/>
                    <a:pt x="10222" y="9444"/>
                  </a:cubicBezTo>
                  <a:cubicBezTo>
                    <a:pt x="9923" y="9589"/>
                    <a:pt x="9588" y="9880"/>
                    <a:pt x="9177" y="9977"/>
                  </a:cubicBezTo>
                  <a:cubicBezTo>
                    <a:pt x="9065" y="9977"/>
                    <a:pt x="9065" y="10122"/>
                    <a:pt x="8953" y="10122"/>
                  </a:cubicBezTo>
                  <a:cubicBezTo>
                    <a:pt x="8319" y="10558"/>
                    <a:pt x="7573" y="10945"/>
                    <a:pt x="6976" y="11478"/>
                  </a:cubicBezTo>
                  <a:lnTo>
                    <a:pt x="6864" y="11478"/>
                  </a:lnTo>
                  <a:cubicBezTo>
                    <a:pt x="6230" y="12059"/>
                    <a:pt x="5596" y="12447"/>
                    <a:pt x="4962" y="13125"/>
                  </a:cubicBezTo>
                  <a:cubicBezTo>
                    <a:pt x="4738" y="13270"/>
                    <a:pt x="4626" y="13561"/>
                    <a:pt x="4439" y="13706"/>
                  </a:cubicBezTo>
                  <a:cubicBezTo>
                    <a:pt x="4104" y="13948"/>
                    <a:pt x="3917" y="14239"/>
                    <a:pt x="3693" y="14529"/>
                  </a:cubicBezTo>
                  <a:cubicBezTo>
                    <a:pt x="3581" y="14626"/>
                    <a:pt x="3469" y="14771"/>
                    <a:pt x="3283" y="14917"/>
                  </a:cubicBezTo>
                  <a:cubicBezTo>
                    <a:pt x="3059" y="15207"/>
                    <a:pt x="2873" y="15449"/>
                    <a:pt x="2649" y="15740"/>
                  </a:cubicBezTo>
                  <a:cubicBezTo>
                    <a:pt x="2574" y="15885"/>
                    <a:pt x="2425" y="16127"/>
                    <a:pt x="2238" y="16273"/>
                  </a:cubicBezTo>
                  <a:cubicBezTo>
                    <a:pt x="2126" y="16418"/>
                    <a:pt x="2164" y="16418"/>
                    <a:pt x="2015" y="16563"/>
                  </a:cubicBezTo>
                  <a:cubicBezTo>
                    <a:pt x="1828" y="16805"/>
                    <a:pt x="1679" y="17096"/>
                    <a:pt x="1492" y="17387"/>
                  </a:cubicBezTo>
                  <a:lnTo>
                    <a:pt x="1380" y="17532"/>
                  </a:lnTo>
                  <a:cubicBezTo>
                    <a:pt x="1268" y="17629"/>
                    <a:pt x="1268" y="17774"/>
                    <a:pt x="1268" y="17774"/>
                  </a:cubicBezTo>
                  <a:cubicBezTo>
                    <a:pt x="1045" y="18065"/>
                    <a:pt x="970" y="18355"/>
                    <a:pt x="858" y="18597"/>
                  </a:cubicBezTo>
                  <a:cubicBezTo>
                    <a:pt x="746" y="18743"/>
                    <a:pt x="746" y="18985"/>
                    <a:pt x="634" y="19130"/>
                  </a:cubicBezTo>
                  <a:cubicBezTo>
                    <a:pt x="522" y="19227"/>
                    <a:pt x="522" y="19421"/>
                    <a:pt x="448" y="19711"/>
                  </a:cubicBezTo>
                  <a:cubicBezTo>
                    <a:pt x="336" y="19953"/>
                    <a:pt x="336" y="20244"/>
                    <a:pt x="224" y="20389"/>
                  </a:cubicBezTo>
                  <a:cubicBezTo>
                    <a:pt x="224" y="20535"/>
                    <a:pt x="112" y="20535"/>
                    <a:pt x="112" y="20680"/>
                  </a:cubicBezTo>
                  <a:cubicBezTo>
                    <a:pt x="0" y="21067"/>
                    <a:pt x="0" y="21358"/>
                    <a:pt x="0" y="21600"/>
                  </a:cubicBezTo>
                  <a:lnTo>
                    <a:pt x="0" y="13561"/>
                  </a:lnTo>
                  <a:cubicBezTo>
                    <a:pt x="0" y="13270"/>
                    <a:pt x="0" y="12979"/>
                    <a:pt x="112" y="12737"/>
                  </a:cubicBezTo>
                  <a:cubicBezTo>
                    <a:pt x="112" y="12592"/>
                    <a:pt x="112" y="12592"/>
                    <a:pt x="224" y="12447"/>
                  </a:cubicBezTo>
                  <a:cubicBezTo>
                    <a:pt x="224" y="12301"/>
                    <a:pt x="336" y="12059"/>
                    <a:pt x="336" y="11914"/>
                  </a:cubicBezTo>
                  <a:lnTo>
                    <a:pt x="336" y="11769"/>
                  </a:lnTo>
                  <a:cubicBezTo>
                    <a:pt x="448" y="11623"/>
                    <a:pt x="448" y="11478"/>
                    <a:pt x="522" y="11236"/>
                  </a:cubicBezTo>
                  <a:cubicBezTo>
                    <a:pt x="634" y="11091"/>
                    <a:pt x="634" y="10945"/>
                    <a:pt x="634" y="10800"/>
                  </a:cubicBezTo>
                  <a:cubicBezTo>
                    <a:pt x="634" y="10800"/>
                    <a:pt x="634" y="10655"/>
                    <a:pt x="746" y="10655"/>
                  </a:cubicBezTo>
                  <a:cubicBezTo>
                    <a:pt x="858" y="10413"/>
                    <a:pt x="1045" y="10122"/>
                    <a:pt x="1156" y="9880"/>
                  </a:cubicBezTo>
                  <a:cubicBezTo>
                    <a:pt x="1156" y="9735"/>
                    <a:pt x="1268" y="9735"/>
                    <a:pt x="1268" y="9589"/>
                  </a:cubicBezTo>
                  <a:cubicBezTo>
                    <a:pt x="1268" y="9444"/>
                    <a:pt x="1380" y="9444"/>
                    <a:pt x="1380" y="9444"/>
                  </a:cubicBezTo>
                  <a:cubicBezTo>
                    <a:pt x="1492" y="9153"/>
                    <a:pt x="1679" y="8911"/>
                    <a:pt x="1903" y="8621"/>
                  </a:cubicBezTo>
                  <a:cubicBezTo>
                    <a:pt x="2015" y="8475"/>
                    <a:pt x="2052" y="8475"/>
                    <a:pt x="2126" y="8378"/>
                  </a:cubicBezTo>
                  <a:cubicBezTo>
                    <a:pt x="2276" y="8233"/>
                    <a:pt x="2238" y="8185"/>
                    <a:pt x="2313" y="8088"/>
                  </a:cubicBezTo>
                  <a:cubicBezTo>
                    <a:pt x="2425" y="7894"/>
                    <a:pt x="2537" y="7943"/>
                    <a:pt x="2537" y="7797"/>
                  </a:cubicBezTo>
                  <a:cubicBezTo>
                    <a:pt x="2761" y="7555"/>
                    <a:pt x="2947" y="7265"/>
                    <a:pt x="3171" y="6974"/>
                  </a:cubicBezTo>
                  <a:cubicBezTo>
                    <a:pt x="3283" y="6829"/>
                    <a:pt x="3395" y="6732"/>
                    <a:pt x="3581" y="6587"/>
                  </a:cubicBezTo>
                  <a:cubicBezTo>
                    <a:pt x="3805" y="6296"/>
                    <a:pt x="4104" y="6054"/>
                    <a:pt x="4327" y="5763"/>
                  </a:cubicBezTo>
                  <a:cubicBezTo>
                    <a:pt x="4439" y="5618"/>
                    <a:pt x="4551" y="5473"/>
                    <a:pt x="4626" y="5473"/>
                  </a:cubicBezTo>
                  <a:cubicBezTo>
                    <a:pt x="4738" y="5327"/>
                    <a:pt x="4850" y="5327"/>
                    <a:pt x="4850" y="5230"/>
                  </a:cubicBezTo>
                  <a:cubicBezTo>
                    <a:pt x="5484" y="4649"/>
                    <a:pt x="6118" y="4117"/>
                    <a:pt x="6752" y="3584"/>
                  </a:cubicBezTo>
                  <a:lnTo>
                    <a:pt x="6864" y="3584"/>
                  </a:lnTo>
                  <a:cubicBezTo>
                    <a:pt x="7498" y="3003"/>
                    <a:pt x="8133" y="2615"/>
                    <a:pt x="8841" y="2228"/>
                  </a:cubicBezTo>
                  <a:cubicBezTo>
                    <a:pt x="8953" y="2228"/>
                    <a:pt x="8953" y="2228"/>
                    <a:pt x="9065" y="2083"/>
                  </a:cubicBezTo>
                  <a:cubicBezTo>
                    <a:pt x="9364" y="1792"/>
                    <a:pt x="9811" y="1647"/>
                    <a:pt x="10110" y="1501"/>
                  </a:cubicBezTo>
                  <a:cubicBezTo>
                    <a:pt x="10222" y="1404"/>
                    <a:pt x="10334" y="1404"/>
                    <a:pt x="10520" y="1404"/>
                  </a:cubicBezTo>
                  <a:cubicBezTo>
                    <a:pt x="10856" y="1259"/>
                    <a:pt x="11154" y="1114"/>
                    <a:pt x="11490" y="969"/>
                  </a:cubicBezTo>
                  <a:cubicBezTo>
                    <a:pt x="11602" y="969"/>
                    <a:pt x="11602" y="823"/>
                    <a:pt x="11714" y="823"/>
                  </a:cubicBezTo>
                  <a:lnTo>
                    <a:pt x="11789" y="823"/>
                  </a:lnTo>
                  <a:cubicBezTo>
                    <a:pt x="12236" y="678"/>
                    <a:pt x="12647" y="581"/>
                    <a:pt x="13169" y="436"/>
                  </a:cubicBezTo>
                  <a:lnTo>
                    <a:pt x="13281" y="436"/>
                  </a:lnTo>
                  <a:cubicBezTo>
                    <a:pt x="13393" y="436"/>
                    <a:pt x="13467" y="436"/>
                    <a:pt x="13467" y="291"/>
                  </a:cubicBezTo>
                  <a:cubicBezTo>
                    <a:pt x="13691" y="145"/>
                    <a:pt x="14027" y="145"/>
                    <a:pt x="14213" y="145"/>
                  </a:cubicBezTo>
                  <a:lnTo>
                    <a:pt x="14661" y="145"/>
                  </a:lnTo>
                  <a:cubicBezTo>
                    <a:pt x="14848" y="145"/>
                    <a:pt x="14960" y="145"/>
                    <a:pt x="15072" y="0"/>
                  </a:cubicBezTo>
                  <a:lnTo>
                    <a:pt x="16862" y="0"/>
                  </a:lnTo>
                  <a:cubicBezTo>
                    <a:pt x="17049" y="0"/>
                    <a:pt x="17273" y="0"/>
                    <a:pt x="17496" y="145"/>
                  </a:cubicBezTo>
                  <a:lnTo>
                    <a:pt x="17608" y="145"/>
                  </a:lnTo>
                  <a:cubicBezTo>
                    <a:pt x="17795" y="145"/>
                    <a:pt x="18019" y="291"/>
                    <a:pt x="18131" y="291"/>
                  </a:cubicBezTo>
                  <a:lnTo>
                    <a:pt x="18205" y="291"/>
                  </a:lnTo>
                  <a:cubicBezTo>
                    <a:pt x="18317" y="291"/>
                    <a:pt x="18429" y="436"/>
                    <a:pt x="18541" y="436"/>
                  </a:cubicBezTo>
                  <a:cubicBezTo>
                    <a:pt x="18653" y="436"/>
                    <a:pt x="18765" y="581"/>
                    <a:pt x="18839" y="581"/>
                  </a:cubicBezTo>
                  <a:cubicBezTo>
                    <a:pt x="18839" y="581"/>
                    <a:pt x="18839" y="581"/>
                    <a:pt x="18951" y="581"/>
                  </a:cubicBezTo>
                  <a:cubicBezTo>
                    <a:pt x="19175" y="678"/>
                    <a:pt x="19474" y="823"/>
                    <a:pt x="19697" y="969"/>
                  </a:cubicBezTo>
                  <a:cubicBezTo>
                    <a:pt x="20966" y="1501"/>
                    <a:pt x="21488" y="2761"/>
                    <a:pt x="21600" y="4117"/>
                  </a:cubicBez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917934" y="456943"/>
              <a:ext cx="38464" cy="9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94"/>
                  </a:moveTo>
                  <a:lnTo>
                    <a:pt x="21600" y="21600"/>
                  </a:lnTo>
                  <a:lnTo>
                    <a:pt x="0" y="17196"/>
                  </a:lnTo>
                  <a:lnTo>
                    <a:pt x="0" y="0"/>
                  </a:lnTo>
                  <a:lnTo>
                    <a:pt x="21600" y="4194"/>
                  </a:ln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956866" y="317606"/>
              <a:ext cx="216740" cy="235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6944"/>
                  </a:lnTo>
                  <a:lnTo>
                    <a:pt x="0" y="21600"/>
                  </a:lnTo>
                  <a:lnTo>
                    <a:pt x="0" y="14528"/>
                  </a:lnTo>
                  <a:lnTo>
                    <a:pt x="21600" y="0"/>
                  </a:ln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309359" y="606526"/>
              <a:ext cx="38458" cy="10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5885"/>
                  </a:lnTo>
                  <a:lnTo>
                    <a:pt x="0" y="21600"/>
                  </a:lnTo>
                  <a:lnTo>
                    <a:pt x="0" y="5715"/>
                  </a:lnTo>
                  <a:lnTo>
                    <a:pt x="21600" y="0"/>
                  </a:ln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045028" y="629066"/>
              <a:ext cx="272065" cy="167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889"/>
                  </a:moveTo>
                  <a:lnTo>
                    <a:pt x="21600" y="13881"/>
                  </a:lnTo>
                  <a:cubicBezTo>
                    <a:pt x="21600" y="14181"/>
                    <a:pt x="21600" y="14360"/>
                    <a:pt x="21490" y="14719"/>
                  </a:cubicBezTo>
                  <a:cubicBezTo>
                    <a:pt x="21490" y="14899"/>
                    <a:pt x="21490" y="14899"/>
                    <a:pt x="21416" y="15018"/>
                  </a:cubicBezTo>
                  <a:lnTo>
                    <a:pt x="21416" y="15557"/>
                  </a:lnTo>
                  <a:cubicBezTo>
                    <a:pt x="21306" y="15856"/>
                    <a:pt x="21306" y="16035"/>
                    <a:pt x="21195" y="16215"/>
                  </a:cubicBezTo>
                  <a:cubicBezTo>
                    <a:pt x="21195" y="16394"/>
                    <a:pt x="21195" y="16394"/>
                    <a:pt x="21085" y="16394"/>
                  </a:cubicBezTo>
                  <a:cubicBezTo>
                    <a:pt x="21085" y="16394"/>
                    <a:pt x="21085" y="16574"/>
                    <a:pt x="20974" y="16574"/>
                  </a:cubicBezTo>
                  <a:cubicBezTo>
                    <a:pt x="20901" y="16753"/>
                    <a:pt x="20901" y="16753"/>
                    <a:pt x="20901" y="16873"/>
                  </a:cubicBezTo>
                  <a:cubicBezTo>
                    <a:pt x="20790" y="17232"/>
                    <a:pt x="20680" y="17412"/>
                    <a:pt x="20570" y="17591"/>
                  </a:cubicBezTo>
                  <a:lnTo>
                    <a:pt x="20459" y="17711"/>
                  </a:lnTo>
                  <a:cubicBezTo>
                    <a:pt x="20275" y="18070"/>
                    <a:pt x="20055" y="18429"/>
                    <a:pt x="19834" y="18608"/>
                  </a:cubicBezTo>
                  <a:cubicBezTo>
                    <a:pt x="19834" y="18608"/>
                    <a:pt x="19760" y="18608"/>
                    <a:pt x="19760" y="18728"/>
                  </a:cubicBezTo>
                  <a:cubicBezTo>
                    <a:pt x="19539" y="19087"/>
                    <a:pt x="19319" y="19266"/>
                    <a:pt x="19135" y="19446"/>
                  </a:cubicBezTo>
                  <a:cubicBezTo>
                    <a:pt x="19024" y="19446"/>
                    <a:pt x="19024" y="19625"/>
                    <a:pt x="18914" y="19625"/>
                  </a:cubicBezTo>
                  <a:cubicBezTo>
                    <a:pt x="18803" y="19745"/>
                    <a:pt x="18693" y="19745"/>
                    <a:pt x="18509" y="19925"/>
                  </a:cubicBezTo>
                  <a:cubicBezTo>
                    <a:pt x="18509" y="19925"/>
                    <a:pt x="18509" y="19925"/>
                    <a:pt x="18399" y="19925"/>
                  </a:cubicBezTo>
                  <a:cubicBezTo>
                    <a:pt x="18067" y="20284"/>
                    <a:pt x="17663" y="20463"/>
                    <a:pt x="17368" y="20583"/>
                  </a:cubicBezTo>
                  <a:lnTo>
                    <a:pt x="17258" y="20583"/>
                  </a:lnTo>
                  <a:cubicBezTo>
                    <a:pt x="17148" y="20583"/>
                    <a:pt x="17037" y="20762"/>
                    <a:pt x="16927" y="20762"/>
                  </a:cubicBezTo>
                  <a:cubicBezTo>
                    <a:pt x="16743" y="20942"/>
                    <a:pt x="16632" y="20942"/>
                    <a:pt x="16412" y="20942"/>
                  </a:cubicBezTo>
                  <a:cubicBezTo>
                    <a:pt x="16301" y="20942"/>
                    <a:pt x="16301" y="21121"/>
                    <a:pt x="16228" y="21121"/>
                  </a:cubicBezTo>
                  <a:cubicBezTo>
                    <a:pt x="16117" y="21121"/>
                    <a:pt x="16007" y="21121"/>
                    <a:pt x="15896" y="21301"/>
                  </a:cubicBezTo>
                  <a:cubicBezTo>
                    <a:pt x="15786" y="21301"/>
                    <a:pt x="15602" y="21480"/>
                    <a:pt x="15492" y="21480"/>
                  </a:cubicBezTo>
                  <a:lnTo>
                    <a:pt x="14976" y="21480"/>
                  </a:lnTo>
                  <a:cubicBezTo>
                    <a:pt x="14866" y="21480"/>
                    <a:pt x="14645" y="21480"/>
                    <a:pt x="14535" y="21600"/>
                  </a:cubicBezTo>
                  <a:lnTo>
                    <a:pt x="11959" y="21600"/>
                  </a:lnTo>
                  <a:cubicBezTo>
                    <a:pt x="11628" y="21600"/>
                    <a:pt x="11444" y="21600"/>
                    <a:pt x="11113" y="21480"/>
                  </a:cubicBezTo>
                  <a:lnTo>
                    <a:pt x="10818" y="21480"/>
                  </a:lnTo>
                  <a:cubicBezTo>
                    <a:pt x="10414" y="21301"/>
                    <a:pt x="9972" y="21301"/>
                    <a:pt x="9457" y="21121"/>
                  </a:cubicBezTo>
                  <a:lnTo>
                    <a:pt x="9236" y="21121"/>
                  </a:lnTo>
                  <a:cubicBezTo>
                    <a:pt x="8647" y="20942"/>
                    <a:pt x="8022" y="20762"/>
                    <a:pt x="7470" y="20463"/>
                  </a:cubicBezTo>
                  <a:lnTo>
                    <a:pt x="7396" y="20463"/>
                  </a:lnTo>
                  <a:cubicBezTo>
                    <a:pt x="7286" y="20463"/>
                    <a:pt x="7286" y="20284"/>
                    <a:pt x="7175" y="20284"/>
                  </a:cubicBezTo>
                  <a:cubicBezTo>
                    <a:pt x="6881" y="20104"/>
                    <a:pt x="6550" y="19925"/>
                    <a:pt x="6256" y="19745"/>
                  </a:cubicBezTo>
                  <a:cubicBezTo>
                    <a:pt x="6145" y="19625"/>
                    <a:pt x="6035" y="19625"/>
                    <a:pt x="5924" y="19625"/>
                  </a:cubicBezTo>
                  <a:cubicBezTo>
                    <a:pt x="5520" y="19266"/>
                    <a:pt x="5188" y="19087"/>
                    <a:pt x="4784" y="18728"/>
                  </a:cubicBezTo>
                  <a:cubicBezTo>
                    <a:pt x="1766" y="16215"/>
                    <a:pt x="0" y="12984"/>
                    <a:pt x="0" y="9813"/>
                  </a:cubicBezTo>
                  <a:lnTo>
                    <a:pt x="0" y="0"/>
                  </a:lnTo>
                  <a:cubicBezTo>
                    <a:pt x="0" y="3052"/>
                    <a:pt x="1619" y="6402"/>
                    <a:pt x="4784" y="8975"/>
                  </a:cubicBezTo>
                  <a:cubicBezTo>
                    <a:pt x="5152" y="9274"/>
                    <a:pt x="5520" y="9454"/>
                    <a:pt x="5924" y="9813"/>
                  </a:cubicBezTo>
                  <a:cubicBezTo>
                    <a:pt x="6035" y="9992"/>
                    <a:pt x="6145" y="9992"/>
                    <a:pt x="6256" y="9992"/>
                  </a:cubicBezTo>
                  <a:cubicBezTo>
                    <a:pt x="6550" y="10112"/>
                    <a:pt x="6881" y="10291"/>
                    <a:pt x="7175" y="10471"/>
                  </a:cubicBezTo>
                  <a:cubicBezTo>
                    <a:pt x="7286" y="10471"/>
                    <a:pt x="7396" y="10650"/>
                    <a:pt x="7470" y="10650"/>
                  </a:cubicBezTo>
                  <a:cubicBezTo>
                    <a:pt x="8095" y="11009"/>
                    <a:pt x="8721" y="11129"/>
                    <a:pt x="9236" y="11309"/>
                  </a:cubicBezTo>
                  <a:cubicBezTo>
                    <a:pt x="9347" y="11309"/>
                    <a:pt x="9347" y="11488"/>
                    <a:pt x="9457" y="11488"/>
                  </a:cubicBezTo>
                  <a:cubicBezTo>
                    <a:pt x="9862" y="11668"/>
                    <a:pt x="10303" y="11668"/>
                    <a:pt x="10818" y="11847"/>
                  </a:cubicBezTo>
                  <a:lnTo>
                    <a:pt x="11113" y="11847"/>
                  </a:lnTo>
                  <a:cubicBezTo>
                    <a:pt x="11444" y="11847"/>
                    <a:pt x="11628" y="12027"/>
                    <a:pt x="11959" y="12027"/>
                  </a:cubicBezTo>
                  <a:lnTo>
                    <a:pt x="14461" y="12027"/>
                  </a:lnTo>
                  <a:cubicBezTo>
                    <a:pt x="14535" y="12027"/>
                    <a:pt x="14756" y="12027"/>
                    <a:pt x="14866" y="11847"/>
                  </a:cubicBezTo>
                  <a:cubicBezTo>
                    <a:pt x="15087" y="11847"/>
                    <a:pt x="15160" y="11668"/>
                    <a:pt x="15381" y="11668"/>
                  </a:cubicBezTo>
                  <a:cubicBezTo>
                    <a:pt x="15602" y="11668"/>
                    <a:pt x="15676" y="11488"/>
                    <a:pt x="15786" y="11488"/>
                  </a:cubicBezTo>
                  <a:cubicBezTo>
                    <a:pt x="15896" y="11488"/>
                    <a:pt x="16117" y="11309"/>
                    <a:pt x="16228" y="11309"/>
                  </a:cubicBezTo>
                  <a:cubicBezTo>
                    <a:pt x="16412" y="11129"/>
                    <a:pt x="16522" y="11129"/>
                    <a:pt x="16743" y="11129"/>
                  </a:cubicBezTo>
                  <a:cubicBezTo>
                    <a:pt x="16816" y="11129"/>
                    <a:pt x="16927" y="11009"/>
                    <a:pt x="17037" y="11009"/>
                  </a:cubicBezTo>
                  <a:cubicBezTo>
                    <a:pt x="17442" y="10830"/>
                    <a:pt x="17773" y="10650"/>
                    <a:pt x="18067" y="10291"/>
                  </a:cubicBezTo>
                  <a:cubicBezTo>
                    <a:pt x="18178" y="10112"/>
                    <a:pt x="18399" y="10112"/>
                    <a:pt x="18509" y="9992"/>
                  </a:cubicBezTo>
                  <a:cubicBezTo>
                    <a:pt x="18583" y="9992"/>
                    <a:pt x="18583" y="9813"/>
                    <a:pt x="18693" y="9813"/>
                  </a:cubicBezTo>
                  <a:cubicBezTo>
                    <a:pt x="18914" y="9633"/>
                    <a:pt x="19135" y="9274"/>
                    <a:pt x="19319" y="9155"/>
                  </a:cubicBezTo>
                  <a:cubicBezTo>
                    <a:pt x="19650" y="8796"/>
                    <a:pt x="19834" y="8437"/>
                    <a:pt x="20055" y="8137"/>
                  </a:cubicBezTo>
                  <a:lnTo>
                    <a:pt x="20165" y="7958"/>
                  </a:lnTo>
                  <a:cubicBezTo>
                    <a:pt x="20349" y="7599"/>
                    <a:pt x="20459" y="7300"/>
                    <a:pt x="20680" y="6941"/>
                  </a:cubicBezTo>
                  <a:cubicBezTo>
                    <a:pt x="20680" y="6941"/>
                    <a:pt x="20680" y="6761"/>
                    <a:pt x="20790" y="6761"/>
                  </a:cubicBezTo>
                  <a:cubicBezTo>
                    <a:pt x="20901" y="6402"/>
                    <a:pt x="20974" y="6103"/>
                    <a:pt x="21085" y="5744"/>
                  </a:cubicBezTo>
                  <a:lnTo>
                    <a:pt x="21085" y="5565"/>
                  </a:lnTo>
                  <a:cubicBezTo>
                    <a:pt x="21490" y="4727"/>
                    <a:pt x="21490" y="4248"/>
                    <a:pt x="21600" y="3889"/>
                  </a:cubicBez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346243" y="606526"/>
              <a:ext cx="255671" cy="20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457"/>
                  </a:moveTo>
                  <a:lnTo>
                    <a:pt x="21600" y="21600"/>
                  </a:lnTo>
                  <a:lnTo>
                    <a:pt x="0" y="8143"/>
                  </a:lnTo>
                  <a:lnTo>
                    <a:pt x="0" y="0"/>
                  </a:lnTo>
                  <a:lnTo>
                    <a:pt x="21600" y="13457"/>
                  </a:lnTo>
                </a:path>
              </a:pathLst>
            </a:custGeom>
            <a:solidFill>
              <a:srgbClr val="4A798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602376" y="573740"/>
              <a:ext cx="218788" cy="235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6972"/>
                  </a:lnTo>
                  <a:lnTo>
                    <a:pt x="0" y="21600"/>
                  </a:lnTo>
                  <a:lnTo>
                    <a:pt x="0" y="14585"/>
                  </a:lnTo>
                  <a:lnTo>
                    <a:pt x="21600" y="0"/>
                  </a:lnTo>
                </a:path>
              </a:pathLst>
            </a:custGeom>
            <a:solidFill>
              <a:srgbClr val="709FB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952820" y="0"/>
              <a:ext cx="1220785" cy="73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355"/>
                  </a:moveTo>
                  <a:lnTo>
                    <a:pt x="17730" y="14026"/>
                  </a:lnTo>
                  <a:lnTo>
                    <a:pt x="17057" y="13478"/>
                  </a:lnTo>
                  <a:cubicBezTo>
                    <a:pt x="17262" y="12752"/>
                    <a:pt x="17196" y="12094"/>
                    <a:pt x="16777" y="11738"/>
                  </a:cubicBezTo>
                  <a:cubicBezTo>
                    <a:pt x="16054" y="11163"/>
                    <a:pt x="14625" y="11738"/>
                    <a:pt x="13556" y="13026"/>
                  </a:cubicBezTo>
                  <a:cubicBezTo>
                    <a:pt x="12488" y="14341"/>
                    <a:pt x="12209" y="15847"/>
                    <a:pt x="12932" y="16423"/>
                  </a:cubicBezTo>
                  <a:cubicBezTo>
                    <a:pt x="13343" y="16765"/>
                    <a:pt x="14017" y="16697"/>
                    <a:pt x="14690" y="16340"/>
                  </a:cubicBezTo>
                  <a:lnTo>
                    <a:pt x="15364" y="16888"/>
                  </a:lnTo>
                  <a:lnTo>
                    <a:pt x="11494" y="21600"/>
                  </a:lnTo>
                  <a:lnTo>
                    <a:pt x="6943" y="17888"/>
                  </a:lnTo>
                  <a:lnTo>
                    <a:pt x="6285" y="18696"/>
                  </a:lnTo>
                  <a:cubicBezTo>
                    <a:pt x="6515" y="19354"/>
                    <a:pt x="6441" y="20052"/>
                    <a:pt x="6031" y="20559"/>
                  </a:cubicBezTo>
                  <a:cubicBezTo>
                    <a:pt x="5308" y="21408"/>
                    <a:pt x="3862" y="21408"/>
                    <a:pt x="2777" y="20518"/>
                  </a:cubicBezTo>
                  <a:cubicBezTo>
                    <a:pt x="1684" y="19628"/>
                    <a:pt x="1389" y="18244"/>
                    <a:pt x="2112" y="17354"/>
                  </a:cubicBezTo>
                  <a:cubicBezTo>
                    <a:pt x="2522" y="16847"/>
                    <a:pt x="3171" y="16655"/>
                    <a:pt x="3870" y="16738"/>
                  </a:cubicBezTo>
                  <a:lnTo>
                    <a:pt x="4543" y="15916"/>
                  </a:lnTo>
                  <a:lnTo>
                    <a:pt x="0" y="12204"/>
                  </a:lnTo>
                  <a:lnTo>
                    <a:pt x="3870" y="7533"/>
                  </a:lnTo>
                  <a:lnTo>
                    <a:pt x="4543" y="8067"/>
                  </a:lnTo>
                  <a:cubicBezTo>
                    <a:pt x="4330" y="8807"/>
                    <a:pt x="4404" y="9465"/>
                    <a:pt x="4823" y="9807"/>
                  </a:cubicBezTo>
                  <a:cubicBezTo>
                    <a:pt x="5538" y="10396"/>
                    <a:pt x="6967" y="9848"/>
                    <a:pt x="8035" y="8533"/>
                  </a:cubicBezTo>
                  <a:cubicBezTo>
                    <a:pt x="9103" y="7218"/>
                    <a:pt x="9383" y="5712"/>
                    <a:pt x="8660" y="5136"/>
                  </a:cubicBezTo>
                  <a:cubicBezTo>
                    <a:pt x="8241" y="4794"/>
                    <a:pt x="7575" y="4862"/>
                    <a:pt x="6901" y="5219"/>
                  </a:cubicBezTo>
                  <a:lnTo>
                    <a:pt x="6236" y="4671"/>
                  </a:lnTo>
                  <a:lnTo>
                    <a:pt x="10098" y="0"/>
                  </a:lnTo>
                  <a:lnTo>
                    <a:pt x="14641" y="3698"/>
                  </a:lnTo>
                  <a:lnTo>
                    <a:pt x="15315" y="2890"/>
                  </a:lnTo>
                  <a:cubicBezTo>
                    <a:pt x="15085" y="2233"/>
                    <a:pt x="15150" y="1534"/>
                    <a:pt x="15569" y="1041"/>
                  </a:cubicBezTo>
                  <a:cubicBezTo>
                    <a:pt x="16292" y="192"/>
                    <a:pt x="17730" y="192"/>
                    <a:pt x="18815" y="1082"/>
                  </a:cubicBezTo>
                  <a:cubicBezTo>
                    <a:pt x="19907" y="1972"/>
                    <a:pt x="20211" y="3356"/>
                    <a:pt x="19488" y="4246"/>
                  </a:cubicBezTo>
                  <a:cubicBezTo>
                    <a:pt x="19069" y="4753"/>
                    <a:pt x="18420" y="4945"/>
                    <a:pt x="17730" y="4862"/>
                  </a:cubicBezTo>
                  <a:lnTo>
                    <a:pt x="17057" y="5671"/>
                  </a:lnTo>
                  <a:lnTo>
                    <a:pt x="21600" y="9355"/>
                  </a:lnTo>
                </a:path>
              </a:pathLst>
            </a:custGeom>
            <a:solidFill>
              <a:srgbClr val="EAFFE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791232" y="778303"/>
              <a:ext cx="346850" cy="200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1" h="19646" extrusionOk="0">
                  <a:moveTo>
                    <a:pt x="2849" y="16759"/>
                  </a:moveTo>
                  <a:cubicBezTo>
                    <a:pt x="-949" y="12885"/>
                    <a:pt x="-949" y="6688"/>
                    <a:pt x="2849" y="2905"/>
                  </a:cubicBezTo>
                  <a:cubicBezTo>
                    <a:pt x="6726" y="-968"/>
                    <a:pt x="12897" y="-968"/>
                    <a:pt x="16774" y="2905"/>
                  </a:cubicBezTo>
                  <a:cubicBezTo>
                    <a:pt x="20651" y="6733"/>
                    <a:pt x="20651" y="12931"/>
                    <a:pt x="16774" y="16759"/>
                  </a:cubicBezTo>
                  <a:cubicBezTo>
                    <a:pt x="12897" y="20632"/>
                    <a:pt x="6726" y="20586"/>
                    <a:pt x="2849" y="16759"/>
                  </a:cubicBezTo>
                </a:path>
              </a:pathLst>
            </a:custGeom>
            <a:solidFill>
              <a:srgbClr val="689B8D">
                <a:alpha val="10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844191" y="820483"/>
              <a:ext cx="99532" cy="4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82" h="17564" extrusionOk="0">
                  <a:moveTo>
                    <a:pt x="6902" y="1562"/>
                  </a:moveTo>
                  <a:cubicBezTo>
                    <a:pt x="9520" y="2661"/>
                    <a:pt x="14850" y="-3563"/>
                    <a:pt x="19058" y="3210"/>
                  </a:cubicBezTo>
                  <a:cubicBezTo>
                    <a:pt x="20367" y="6139"/>
                    <a:pt x="20367" y="16939"/>
                    <a:pt x="17188" y="17488"/>
                  </a:cubicBezTo>
                  <a:cubicBezTo>
                    <a:pt x="14009" y="18037"/>
                    <a:pt x="13728" y="15474"/>
                    <a:pt x="11390" y="13827"/>
                  </a:cubicBezTo>
                  <a:cubicBezTo>
                    <a:pt x="9053" y="12912"/>
                    <a:pt x="1853" y="11813"/>
                    <a:pt x="263" y="8701"/>
                  </a:cubicBezTo>
                  <a:cubicBezTo>
                    <a:pt x="-1233" y="5590"/>
                    <a:pt x="4003" y="647"/>
                    <a:pt x="6902" y="1562"/>
                  </a:cubicBezTo>
                </a:path>
              </a:pathLst>
            </a:custGeom>
            <a:solidFill>
              <a:srgbClr val="47716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836955" y="647507"/>
              <a:ext cx="136138" cy="18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3" h="20545" extrusionOk="0">
                  <a:moveTo>
                    <a:pt x="16801" y="7368"/>
                  </a:moveTo>
                  <a:cubicBezTo>
                    <a:pt x="12718" y="7267"/>
                    <a:pt x="9557" y="7671"/>
                    <a:pt x="10282" y="9538"/>
                  </a:cubicBezTo>
                  <a:cubicBezTo>
                    <a:pt x="11006" y="11355"/>
                    <a:pt x="14167" y="19935"/>
                    <a:pt x="14167" y="19935"/>
                  </a:cubicBezTo>
                  <a:cubicBezTo>
                    <a:pt x="11928" y="21600"/>
                    <a:pt x="7121" y="19329"/>
                    <a:pt x="7121" y="19329"/>
                  </a:cubicBezTo>
                  <a:cubicBezTo>
                    <a:pt x="7121" y="19329"/>
                    <a:pt x="2313" y="10800"/>
                    <a:pt x="799" y="8226"/>
                  </a:cubicBezTo>
                  <a:cubicBezTo>
                    <a:pt x="-716" y="5703"/>
                    <a:pt x="74" y="3684"/>
                    <a:pt x="1918" y="2826"/>
                  </a:cubicBezTo>
                  <a:cubicBezTo>
                    <a:pt x="3762" y="1968"/>
                    <a:pt x="14167" y="0"/>
                    <a:pt x="14167" y="0"/>
                  </a:cubicBezTo>
                  <a:cubicBezTo>
                    <a:pt x="19567" y="0"/>
                    <a:pt x="20884" y="7520"/>
                    <a:pt x="16801" y="7368"/>
                  </a:cubicBezTo>
                </a:path>
              </a:pathLst>
            </a:custGeom>
            <a:solidFill>
              <a:srgbClr val="47737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2020518" y="870856"/>
              <a:ext cx="78982" cy="9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95" h="20530" extrusionOk="0">
                  <a:moveTo>
                    <a:pt x="4004" y="6229"/>
                  </a:moveTo>
                  <a:cubicBezTo>
                    <a:pt x="5868" y="2813"/>
                    <a:pt x="13653" y="0"/>
                    <a:pt x="13653" y="0"/>
                  </a:cubicBezTo>
                  <a:cubicBezTo>
                    <a:pt x="13653" y="0"/>
                    <a:pt x="20122" y="2813"/>
                    <a:pt x="18258" y="6028"/>
                  </a:cubicBezTo>
                  <a:cubicBezTo>
                    <a:pt x="16394" y="9343"/>
                    <a:pt x="14311" y="8841"/>
                    <a:pt x="13653" y="11654"/>
                  </a:cubicBezTo>
                  <a:cubicBezTo>
                    <a:pt x="12995" y="14467"/>
                    <a:pt x="9048" y="21600"/>
                    <a:pt x="3785" y="20394"/>
                  </a:cubicBezTo>
                  <a:cubicBezTo>
                    <a:pt x="-1478" y="19289"/>
                    <a:pt x="-601" y="15572"/>
                    <a:pt x="2469" y="15371"/>
                  </a:cubicBezTo>
                  <a:cubicBezTo>
                    <a:pt x="5649" y="14768"/>
                    <a:pt x="2250" y="9946"/>
                    <a:pt x="4004" y="6229"/>
                  </a:cubicBezTo>
                </a:path>
              </a:pathLst>
            </a:custGeom>
            <a:solidFill>
              <a:srgbClr val="47716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887198" y="452025"/>
              <a:ext cx="48723" cy="4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5" extrusionOk="0">
                  <a:moveTo>
                    <a:pt x="7873" y="80"/>
                  </a:moveTo>
                  <a:cubicBezTo>
                    <a:pt x="8479" y="-595"/>
                    <a:pt x="19379" y="3230"/>
                    <a:pt x="19379" y="3230"/>
                  </a:cubicBezTo>
                  <a:lnTo>
                    <a:pt x="21600" y="16505"/>
                  </a:lnTo>
                  <a:lnTo>
                    <a:pt x="3432" y="21005"/>
                  </a:lnTo>
                  <a:lnTo>
                    <a:pt x="0" y="7730"/>
                  </a:lnTo>
                  <a:cubicBezTo>
                    <a:pt x="606" y="7055"/>
                    <a:pt x="7873" y="80"/>
                    <a:pt x="7873" y="80"/>
                  </a:cubicBezTo>
                </a:path>
              </a:pathLst>
            </a:custGeom>
            <a:solidFill>
              <a:srgbClr val="FFE98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872855" y="374965"/>
              <a:ext cx="82977" cy="10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178" extrusionOk="0">
                  <a:moveTo>
                    <a:pt x="4126" y="7128"/>
                  </a:moveTo>
                  <a:cubicBezTo>
                    <a:pt x="4490" y="6555"/>
                    <a:pt x="3762" y="6268"/>
                    <a:pt x="2427" y="6555"/>
                  </a:cubicBezTo>
                  <a:cubicBezTo>
                    <a:pt x="1335" y="6268"/>
                    <a:pt x="728" y="5790"/>
                    <a:pt x="0" y="4643"/>
                  </a:cubicBezTo>
                  <a:cubicBezTo>
                    <a:pt x="971" y="3114"/>
                    <a:pt x="2063" y="1967"/>
                    <a:pt x="3034" y="1490"/>
                  </a:cubicBezTo>
                  <a:cubicBezTo>
                    <a:pt x="6189" y="151"/>
                    <a:pt x="9222" y="-422"/>
                    <a:pt x="12620" y="343"/>
                  </a:cubicBezTo>
                  <a:cubicBezTo>
                    <a:pt x="16139" y="916"/>
                    <a:pt x="18445" y="2254"/>
                    <a:pt x="19901" y="4452"/>
                  </a:cubicBezTo>
                  <a:cubicBezTo>
                    <a:pt x="20144" y="4930"/>
                    <a:pt x="20144" y="5504"/>
                    <a:pt x="20508" y="6077"/>
                  </a:cubicBezTo>
                  <a:cubicBezTo>
                    <a:pt x="21600" y="7702"/>
                    <a:pt x="21600" y="9518"/>
                    <a:pt x="21236" y="11429"/>
                  </a:cubicBezTo>
                  <a:cubicBezTo>
                    <a:pt x="20872" y="13819"/>
                    <a:pt x="20265" y="15443"/>
                    <a:pt x="19537" y="16590"/>
                  </a:cubicBezTo>
                  <a:cubicBezTo>
                    <a:pt x="18930" y="17642"/>
                    <a:pt x="18445" y="18215"/>
                    <a:pt x="18081" y="18406"/>
                  </a:cubicBezTo>
                  <a:cubicBezTo>
                    <a:pt x="17474" y="19266"/>
                    <a:pt x="17110" y="19840"/>
                    <a:pt x="16746" y="20031"/>
                  </a:cubicBezTo>
                  <a:cubicBezTo>
                    <a:pt x="16382" y="20031"/>
                    <a:pt x="15411" y="20318"/>
                    <a:pt x="14076" y="20605"/>
                  </a:cubicBezTo>
                  <a:cubicBezTo>
                    <a:pt x="12620" y="20891"/>
                    <a:pt x="11649" y="21178"/>
                    <a:pt x="10921" y="21178"/>
                  </a:cubicBezTo>
                  <a:cubicBezTo>
                    <a:pt x="10921" y="21178"/>
                    <a:pt x="10557" y="20891"/>
                    <a:pt x="9222" y="20891"/>
                  </a:cubicBezTo>
                  <a:cubicBezTo>
                    <a:pt x="7888" y="20891"/>
                    <a:pt x="6796" y="20031"/>
                    <a:pt x="6553" y="18406"/>
                  </a:cubicBezTo>
                  <a:lnTo>
                    <a:pt x="5461" y="16017"/>
                  </a:lnTo>
                  <a:cubicBezTo>
                    <a:pt x="5825" y="15443"/>
                    <a:pt x="6310" y="14583"/>
                    <a:pt x="6553" y="13819"/>
                  </a:cubicBezTo>
                  <a:cubicBezTo>
                    <a:pt x="6917" y="12959"/>
                    <a:pt x="6796" y="12481"/>
                    <a:pt x="6796" y="12003"/>
                  </a:cubicBezTo>
                  <a:cubicBezTo>
                    <a:pt x="6796" y="11429"/>
                    <a:pt x="6553" y="10856"/>
                    <a:pt x="5461" y="10378"/>
                  </a:cubicBezTo>
                  <a:cubicBezTo>
                    <a:pt x="4733" y="9805"/>
                    <a:pt x="4126" y="10091"/>
                    <a:pt x="3398" y="11143"/>
                  </a:cubicBezTo>
                  <a:cubicBezTo>
                    <a:pt x="3398" y="12290"/>
                    <a:pt x="3034" y="13054"/>
                    <a:pt x="3034" y="13628"/>
                  </a:cubicBezTo>
                  <a:lnTo>
                    <a:pt x="1699" y="13628"/>
                  </a:lnTo>
                  <a:cubicBezTo>
                    <a:pt x="1699" y="11716"/>
                    <a:pt x="1335" y="10665"/>
                    <a:pt x="1335" y="10091"/>
                  </a:cubicBezTo>
                  <a:cubicBezTo>
                    <a:pt x="3034" y="8466"/>
                    <a:pt x="3762" y="7702"/>
                    <a:pt x="4126" y="7128"/>
                  </a:cubicBezTo>
                </a:path>
              </a:pathLst>
            </a:custGeom>
            <a:solidFill>
              <a:srgbClr val="47350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869340" y="397520"/>
              <a:ext cx="29702" cy="85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extrusionOk="0">
                  <a:moveTo>
                    <a:pt x="3130" y="15580"/>
                  </a:moveTo>
                  <a:cubicBezTo>
                    <a:pt x="229" y="13928"/>
                    <a:pt x="229" y="12275"/>
                    <a:pt x="229" y="9679"/>
                  </a:cubicBezTo>
                  <a:cubicBezTo>
                    <a:pt x="1196" y="7318"/>
                    <a:pt x="1196" y="5902"/>
                    <a:pt x="229" y="5311"/>
                  </a:cubicBezTo>
                  <a:cubicBezTo>
                    <a:pt x="-416" y="4013"/>
                    <a:pt x="229" y="2007"/>
                    <a:pt x="3130" y="0"/>
                  </a:cubicBezTo>
                  <a:cubicBezTo>
                    <a:pt x="4097" y="1298"/>
                    <a:pt x="6677" y="2243"/>
                    <a:pt x="9578" y="2243"/>
                  </a:cubicBezTo>
                  <a:cubicBezTo>
                    <a:pt x="13124" y="2243"/>
                    <a:pt x="14091" y="2597"/>
                    <a:pt x="14091" y="3305"/>
                  </a:cubicBezTo>
                  <a:cubicBezTo>
                    <a:pt x="13124" y="4013"/>
                    <a:pt x="11190" y="5311"/>
                    <a:pt x="6677" y="6964"/>
                  </a:cubicBezTo>
                  <a:cubicBezTo>
                    <a:pt x="6677" y="7672"/>
                    <a:pt x="6677" y="8970"/>
                    <a:pt x="7644" y="11331"/>
                  </a:cubicBezTo>
                  <a:lnTo>
                    <a:pt x="11190" y="11331"/>
                  </a:lnTo>
                  <a:cubicBezTo>
                    <a:pt x="11190" y="10623"/>
                    <a:pt x="12157" y="9679"/>
                    <a:pt x="12157" y="8262"/>
                  </a:cubicBezTo>
                  <a:cubicBezTo>
                    <a:pt x="13124" y="6964"/>
                    <a:pt x="15703" y="6610"/>
                    <a:pt x="17638" y="7318"/>
                  </a:cubicBezTo>
                  <a:cubicBezTo>
                    <a:pt x="19572" y="7908"/>
                    <a:pt x="21184" y="8616"/>
                    <a:pt x="21184" y="9325"/>
                  </a:cubicBezTo>
                  <a:cubicBezTo>
                    <a:pt x="21184" y="9679"/>
                    <a:pt x="21184" y="10623"/>
                    <a:pt x="20539" y="11567"/>
                  </a:cubicBezTo>
                  <a:cubicBezTo>
                    <a:pt x="20539" y="12630"/>
                    <a:pt x="19572" y="13574"/>
                    <a:pt x="17638" y="14282"/>
                  </a:cubicBezTo>
                  <a:lnTo>
                    <a:pt x="20539" y="17233"/>
                  </a:lnTo>
                  <a:cubicBezTo>
                    <a:pt x="19572" y="17587"/>
                    <a:pt x="18605" y="18295"/>
                    <a:pt x="17638" y="19593"/>
                  </a:cubicBezTo>
                  <a:cubicBezTo>
                    <a:pt x="17638" y="19948"/>
                    <a:pt x="16671" y="20302"/>
                    <a:pt x="15703" y="20892"/>
                  </a:cubicBezTo>
                  <a:lnTo>
                    <a:pt x="15059" y="21600"/>
                  </a:lnTo>
                  <a:lnTo>
                    <a:pt x="13124" y="21600"/>
                  </a:lnTo>
                  <a:cubicBezTo>
                    <a:pt x="11190" y="21600"/>
                    <a:pt x="9578" y="21600"/>
                    <a:pt x="7644" y="20892"/>
                  </a:cubicBezTo>
                  <a:cubicBezTo>
                    <a:pt x="5709" y="20302"/>
                    <a:pt x="4097" y="18649"/>
                    <a:pt x="3130" y="15580"/>
                  </a:cubicBez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934327" y="651605"/>
              <a:ext cx="147069" cy="249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919" y="1252"/>
                  </a:lnTo>
                  <a:cubicBezTo>
                    <a:pt x="12919" y="1252"/>
                    <a:pt x="12714" y="9326"/>
                    <a:pt x="12919" y="11830"/>
                  </a:cubicBezTo>
                  <a:lnTo>
                    <a:pt x="21600" y="19460"/>
                  </a:lnTo>
                  <a:cubicBezTo>
                    <a:pt x="21600" y="19460"/>
                    <a:pt x="18114" y="21600"/>
                    <a:pt x="15380" y="21600"/>
                  </a:cubicBezTo>
                  <a:cubicBezTo>
                    <a:pt x="15380" y="21600"/>
                    <a:pt x="7109" y="16351"/>
                    <a:pt x="5947" y="14131"/>
                  </a:cubicBezTo>
                  <a:cubicBezTo>
                    <a:pt x="4580" y="11951"/>
                    <a:pt x="0" y="0"/>
                    <a:pt x="0" y="0"/>
                  </a:cubicBezTo>
                </a:path>
              </a:pathLst>
            </a:custGeom>
            <a:solidFill>
              <a:srgbClr val="52858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788767" y="400912"/>
              <a:ext cx="106166" cy="133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385" extrusionOk="0">
                  <a:moveTo>
                    <a:pt x="18921" y="21385"/>
                  </a:moveTo>
                  <a:cubicBezTo>
                    <a:pt x="18921" y="21385"/>
                    <a:pt x="13410" y="18861"/>
                    <a:pt x="10832" y="17228"/>
                  </a:cubicBezTo>
                  <a:cubicBezTo>
                    <a:pt x="8343" y="15521"/>
                    <a:pt x="3632" y="7133"/>
                    <a:pt x="3632" y="7133"/>
                  </a:cubicBezTo>
                  <a:cubicBezTo>
                    <a:pt x="-1168" y="4387"/>
                    <a:pt x="-812" y="230"/>
                    <a:pt x="2388" y="8"/>
                  </a:cubicBezTo>
                  <a:cubicBezTo>
                    <a:pt x="5676" y="-215"/>
                    <a:pt x="6832" y="4610"/>
                    <a:pt x="6832" y="4610"/>
                  </a:cubicBezTo>
                  <a:cubicBezTo>
                    <a:pt x="9410" y="7133"/>
                    <a:pt x="16432" y="14037"/>
                    <a:pt x="16432" y="14037"/>
                  </a:cubicBezTo>
                  <a:lnTo>
                    <a:pt x="20432" y="14705"/>
                  </a:lnTo>
                  <a:lnTo>
                    <a:pt x="18921" y="21385"/>
                  </a:ln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872737" y="487679"/>
              <a:ext cx="90592" cy="6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9" h="16554" extrusionOk="0">
                  <a:moveTo>
                    <a:pt x="18643" y="12678"/>
                  </a:moveTo>
                  <a:cubicBezTo>
                    <a:pt x="16415" y="21600"/>
                    <a:pt x="1402" y="12326"/>
                    <a:pt x="1402" y="12326"/>
                  </a:cubicBezTo>
                  <a:cubicBezTo>
                    <a:pt x="1402" y="12326"/>
                    <a:pt x="-826" y="8687"/>
                    <a:pt x="336" y="4696"/>
                  </a:cubicBezTo>
                  <a:cubicBezTo>
                    <a:pt x="1111" y="1057"/>
                    <a:pt x="1692" y="0"/>
                    <a:pt x="1692" y="0"/>
                  </a:cubicBezTo>
                  <a:cubicBezTo>
                    <a:pt x="1692" y="0"/>
                    <a:pt x="20774" y="3639"/>
                    <a:pt x="18643" y="12678"/>
                  </a:cubicBezTo>
                </a:path>
              </a:pathLst>
            </a:custGeom>
            <a:solidFill>
              <a:srgbClr val="47686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874904" y="482162"/>
              <a:ext cx="151166" cy="19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09" extrusionOk="0">
                  <a:moveTo>
                    <a:pt x="15600" y="2804"/>
                  </a:moveTo>
                  <a:cubicBezTo>
                    <a:pt x="18800" y="5741"/>
                    <a:pt x="21600" y="17189"/>
                    <a:pt x="21600" y="17189"/>
                  </a:cubicBezTo>
                  <a:cubicBezTo>
                    <a:pt x="14467" y="19263"/>
                    <a:pt x="3933" y="16196"/>
                    <a:pt x="3933" y="16196"/>
                  </a:cubicBezTo>
                  <a:lnTo>
                    <a:pt x="0" y="3279"/>
                  </a:lnTo>
                  <a:cubicBezTo>
                    <a:pt x="3733" y="-2337"/>
                    <a:pt x="13133" y="471"/>
                    <a:pt x="15600" y="2804"/>
                  </a:cubicBezTo>
                </a:path>
              </a:pathLst>
            </a:custGeom>
            <a:solidFill>
              <a:srgbClr val="477A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711533" y="468366"/>
              <a:ext cx="154713" cy="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4" h="20017" extrusionOk="0">
                  <a:moveTo>
                    <a:pt x="20444" y="20017"/>
                  </a:moveTo>
                  <a:cubicBezTo>
                    <a:pt x="20444" y="20017"/>
                    <a:pt x="15794" y="19815"/>
                    <a:pt x="13346" y="18907"/>
                  </a:cubicBezTo>
                  <a:cubicBezTo>
                    <a:pt x="11082" y="17796"/>
                    <a:pt x="4535" y="9217"/>
                    <a:pt x="4535" y="9217"/>
                  </a:cubicBezTo>
                  <a:cubicBezTo>
                    <a:pt x="374" y="8107"/>
                    <a:pt x="-1156" y="2353"/>
                    <a:pt x="924" y="436"/>
                  </a:cubicBezTo>
                  <a:cubicBezTo>
                    <a:pt x="3005" y="-1583"/>
                    <a:pt x="5758" y="4069"/>
                    <a:pt x="5758" y="4069"/>
                  </a:cubicBezTo>
                  <a:cubicBezTo>
                    <a:pt x="8328" y="6088"/>
                    <a:pt x="15794" y="11841"/>
                    <a:pt x="15794" y="11841"/>
                  </a:cubicBezTo>
                  <a:lnTo>
                    <a:pt x="18731" y="10327"/>
                  </a:lnTo>
                  <a:lnTo>
                    <a:pt x="20444" y="20017"/>
                  </a:lnTo>
                </a:path>
              </a:pathLst>
            </a:custGeom>
            <a:solidFill>
              <a:srgbClr val="FFF890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847496" y="505717"/>
              <a:ext cx="92559" cy="60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4" h="16752" extrusionOk="0">
                  <a:moveTo>
                    <a:pt x="19930" y="6532"/>
                  </a:moveTo>
                  <a:cubicBezTo>
                    <a:pt x="21324" y="17138"/>
                    <a:pt x="2511" y="16750"/>
                    <a:pt x="2511" y="16750"/>
                  </a:cubicBezTo>
                  <a:cubicBezTo>
                    <a:pt x="2511" y="16750"/>
                    <a:pt x="819" y="12999"/>
                    <a:pt x="222" y="8343"/>
                  </a:cubicBezTo>
                  <a:cubicBezTo>
                    <a:pt x="-276" y="3945"/>
                    <a:pt x="222" y="1746"/>
                    <a:pt x="222" y="1746"/>
                  </a:cubicBezTo>
                  <a:cubicBezTo>
                    <a:pt x="222" y="1746"/>
                    <a:pt x="18537" y="-4462"/>
                    <a:pt x="19930" y="6532"/>
                  </a:cubicBezTo>
                </a:path>
              </a:pathLst>
            </a:custGeom>
            <a:solidFill>
              <a:srgbClr val="475F5A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485" name="Shape 1485"/>
          <p:cNvSpPr/>
          <p:nvPr/>
        </p:nvSpPr>
        <p:spPr>
          <a:xfrm>
            <a:off x="5818580" y="8868180"/>
            <a:ext cx="1461493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86" name="Shape 1486"/>
          <p:cNvSpPr/>
          <p:nvPr/>
        </p:nvSpPr>
        <p:spPr>
          <a:xfrm>
            <a:off x="8019288" y="7977913"/>
            <a:ext cx="1461494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87" name="Shape 1487"/>
          <p:cNvSpPr/>
          <p:nvPr/>
        </p:nvSpPr>
        <p:spPr>
          <a:xfrm>
            <a:off x="8930504" y="5798338"/>
            <a:ext cx="1461493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88" name="Shape 1488"/>
          <p:cNvSpPr/>
          <p:nvPr/>
        </p:nvSpPr>
        <p:spPr>
          <a:xfrm>
            <a:off x="8029975" y="3563728"/>
            <a:ext cx="1461493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89" name="Shape 1489"/>
          <p:cNvSpPr/>
          <p:nvPr/>
        </p:nvSpPr>
        <p:spPr>
          <a:xfrm>
            <a:off x="3569721" y="7977913"/>
            <a:ext cx="1461493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90" name="Shape 1490"/>
          <p:cNvSpPr/>
          <p:nvPr/>
        </p:nvSpPr>
        <p:spPr>
          <a:xfrm>
            <a:off x="2612802" y="5730581"/>
            <a:ext cx="1461494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91" name="Shape 1491"/>
          <p:cNvSpPr/>
          <p:nvPr/>
        </p:nvSpPr>
        <p:spPr>
          <a:xfrm>
            <a:off x="3695662" y="3539352"/>
            <a:ext cx="1461493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92" name="Shape 1492"/>
          <p:cNvSpPr/>
          <p:nvPr/>
        </p:nvSpPr>
        <p:spPr>
          <a:xfrm>
            <a:off x="5836422" y="2645759"/>
            <a:ext cx="1461494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493" name="Shape 1493"/>
          <p:cNvSpPr/>
          <p:nvPr/>
        </p:nvSpPr>
        <p:spPr>
          <a:xfrm>
            <a:off x="4519441" y="476801"/>
            <a:ext cx="4059773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LINES OF BUSINESS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/>
          <p:nvPr/>
        </p:nvSpPr>
        <p:spPr>
          <a:xfrm>
            <a:off x="1961648" y="4704677"/>
            <a:ext cx="136823" cy="136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7"/>
                </a:moveTo>
                <a:cubicBezTo>
                  <a:pt x="21600" y="12827"/>
                  <a:pt x="21086" y="14523"/>
                  <a:pt x="20131" y="16218"/>
                </a:cubicBezTo>
                <a:cubicBezTo>
                  <a:pt x="19102" y="17988"/>
                  <a:pt x="17853" y="19241"/>
                  <a:pt x="16163" y="20199"/>
                </a:cubicBezTo>
                <a:cubicBezTo>
                  <a:pt x="14400" y="21231"/>
                  <a:pt x="12784" y="21600"/>
                  <a:pt x="10800" y="21600"/>
                </a:cubicBezTo>
                <a:cubicBezTo>
                  <a:pt x="8816" y="21600"/>
                  <a:pt x="7127" y="21231"/>
                  <a:pt x="5437" y="20199"/>
                </a:cubicBezTo>
                <a:cubicBezTo>
                  <a:pt x="3673" y="19241"/>
                  <a:pt x="2424" y="17988"/>
                  <a:pt x="1469" y="16218"/>
                </a:cubicBezTo>
                <a:cubicBezTo>
                  <a:pt x="441" y="14523"/>
                  <a:pt x="0" y="12901"/>
                  <a:pt x="0" y="10837"/>
                </a:cubicBezTo>
                <a:cubicBezTo>
                  <a:pt x="0" y="8846"/>
                  <a:pt x="441" y="7151"/>
                  <a:pt x="1469" y="5382"/>
                </a:cubicBezTo>
                <a:cubicBezTo>
                  <a:pt x="2424" y="3686"/>
                  <a:pt x="3673" y="2433"/>
                  <a:pt x="5437" y="1401"/>
                </a:cubicBezTo>
                <a:cubicBezTo>
                  <a:pt x="7127" y="442"/>
                  <a:pt x="8816" y="0"/>
                  <a:pt x="10800" y="0"/>
                </a:cubicBezTo>
                <a:cubicBezTo>
                  <a:pt x="12784" y="0"/>
                  <a:pt x="14400" y="442"/>
                  <a:pt x="16163" y="1401"/>
                </a:cubicBezTo>
                <a:cubicBezTo>
                  <a:pt x="17853" y="2433"/>
                  <a:pt x="19102" y="3686"/>
                  <a:pt x="20131" y="5382"/>
                </a:cubicBezTo>
                <a:cubicBezTo>
                  <a:pt x="21086" y="7151"/>
                  <a:pt x="21600" y="8773"/>
                  <a:pt x="21600" y="10837"/>
                </a:cubicBezTo>
              </a:path>
            </a:pathLst>
          </a:custGeom>
          <a:ln w="241300" cap="rnd">
            <a:solidFill>
              <a:srgbClr val="F67A83"/>
            </a:solidFill>
            <a:miter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96" name="Shape 1496"/>
          <p:cNvSpPr/>
          <p:nvPr/>
        </p:nvSpPr>
        <p:spPr>
          <a:xfrm flipV="1">
            <a:off x="1398152" y="4768199"/>
            <a:ext cx="10351932" cy="6148"/>
          </a:xfrm>
          <a:prstGeom prst="line">
            <a:avLst/>
          </a:prstGeom>
          <a:ln w="241300" cap="rnd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497" name="Shape 1497"/>
          <p:cNvSpPr/>
          <p:nvPr/>
        </p:nvSpPr>
        <p:spPr>
          <a:xfrm>
            <a:off x="4195140" y="4704677"/>
            <a:ext cx="136824" cy="136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7"/>
                </a:moveTo>
                <a:cubicBezTo>
                  <a:pt x="21600" y="12827"/>
                  <a:pt x="21086" y="14523"/>
                  <a:pt x="20131" y="16218"/>
                </a:cubicBezTo>
                <a:cubicBezTo>
                  <a:pt x="19102" y="17988"/>
                  <a:pt x="17927" y="19241"/>
                  <a:pt x="16237" y="20199"/>
                </a:cubicBezTo>
                <a:cubicBezTo>
                  <a:pt x="14473" y="21231"/>
                  <a:pt x="12784" y="21600"/>
                  <a:pt x="10800" y="21600"/>
                </a:cubicBezTo>
                <a:cubicBezTo>
                  <a:pt x="8816" y="21600"/>
                  <a:pt x="7127" y="21231"/>
                  <a:pt x="5437" y="20199"/>
                </a:cubicBezTo>
                <a:cubicBezTo>
                  <a:pt x="3673" y="19241"/>
                  <a:pt x="2424" y="17988"/>
                  <a:pt x="1469" y="16218"/>
                </a:cubicBezTo>
                <a:cubicBezTo>
                  <a:pt x="441" y="14523"/>
                  <a:pt x="0" y="12901"/>
                  <a:pt x="0" y="10837"/>
                </a:cubicBezTo>
                <a:cubicBezTo>
                  <a:pt x="0" y="8846"/>
                  <a:pt x="441" y="7151"/>
                  <a:pt x="1469" y="5382"/>
                </a:cubicBezTo>
                <a:cubicBezTo>
                  <a:pt x="2424" y="3686"/>
                  <a:pt x="3673" y="2433"/>
                  <a:pt x="5437" y="1401"/>
                </a:cubicBezTo>
                <a:cubicBezTo>
                  <a:pt x="7127" y="442"/>
                  <a:pt x="8816" y="0"/>
                  <a:pt x="10800" y="0"/>
                </a:cubicBezTo>
                <a:cubicBezTo>
                  <a:pt x="12784" y="0"/>
                  <a:pt x="14473" y="442"/>
                  <a:pt x="16237" y="1401"/>
                </a:cubicBezTo>
                <a:cubicBezTo>
                  <a:pt x="17927" y="2433"/>
                  <a:pt x="19102" y="3686"/>
                  <a:pt x="20131" y="5382"/>
                </a:cubicBezTo>
                <a:cubicBezTo>
                  <a:pt x="21086" y="7151"/>
                  <a:pt x="21600" y="8773"/>
                  <a:pt x="21600" y="1083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98" name="Shape 1498"/>
          <p:cNvSpPr/>
          <p:nvPr/>
        </p:nvSpPr>
        <p:spPr>
          <a:xfrm>
            <a:off x="1961648" y="4704677"/>
            <a:ext cx="136823" cy="136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7"/>
                </a:moveTo>
                <a:cubicBezTo>
                  <a:pt x="21600" y="12827"/>
                  <a:pt x="21086" y="14523"/>
                  <a:pt x="20131" y="16218"/>
                </a:cubicBezTo>
                <a:cubicBezTo>
                  <a:pt x="19102" y="17988"/>
                  <a:pt x="17853" y="19241"/>
                  <a:pt x="16163" y="20199"/>
                </a:cubicBezTo>
                <a:cubicBezTo>
                  <a:pt x="14400" y="21231"/>
                  <a:pt x="12784" y="21600"/>
                  <a:pt x="10800" y="21600"/>
                </a:cubicBezTo>
                <a:cubicBezTo>
                  <a:pt x="8816" y="21600"/>
                  <a:pt x="7127" y="21231"/>
                  <a:pt x="5437" y="20199"/>
                </a:cubicBezTo>
                <a:cubicBezTo>
                  <a:pt x="3673" y="19241"/>
                  <a:pt x="2424" y="17988"/>
                  <a:pt x="1469" y="16218"/>
                </a:cubicBezTo>
                <a:cubicBezTo>
                  <a:pt x="441" y="14523"/>
                  <a:pt x="0" y="12901"/>
                  <a:pt x="0" y="10837"/>
                </a:cubicBezTo>
                <a:cubicBezTo>
                  <a:pt x="0" y="8846"/>
                  <a:pt x="441" y="7151"/>
                  <a:pt x="1469" y="5382"/>
                </a:cubicBezTo>
                <a:cubicBezTo>
                  <a:pt x="2424" y="3686"/>
                  <a:pt x="3673" y="2433"/>
                  <a:pt x="5437" y="1401"/>
                </a:cubicBezTo>
                <a:cubicBezTo>
                  <a:pt x="7127" y="442"/>
                  <a:pt x="8816" y="0"/>
                  <a:pt x="10800" y="0"/>
                </a:cubicBezTo>
                <a:cubicBezTo>
                  <a:pt x="12784" y="0"/>
                  <a:pt x="14400" y="442"/>
                  <a:pt x="16163" y="1401"/>
                </a:cubicBezTo>
                <a:cubicBezTo>
                  <a:pt x="17853" y="2433"/>
                  <a:pt x="19102" y="3686"/>
                  <a:pt x="20131" y="5382"/>
                </a:cubicBezTo>
                <a:cubicBezTo>
                  <a:pt x="21086" y="7151"/>
                  <a:pt x="21600" y="8773"/>
                  <a:pt x="21600" y="1083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99" name="Shape 1499"/>
          <p:cNvSpPr/>
          <p:nvPr/>
        </p:nvSpPr>
        <p:spPr>
          <a:xfrm>
            <a:off x="6428633" y="4704677"/>
            <a:ext cx="136822" cy="136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7"/>
                </a:moveTo>
                <a:cubicBezTo>
                  <a:pt x="21600" y="12827"/>
                  <a:pt x="21084" y="14523"/>
                  <a:pt x="20126" y="16218"/>
                </a:cubicBezTo>
                <a:cubicBezTo>
                  <a:pt x="19094" y="17988"/>
                  <a:pt x="17914" y="19241"/>
                  <a:pt x="16218" y="20199"/>
                </a:cubicBezTo>
                <a:cubicBezTo>
                  <a:pt x="14449" y="21231"/>
                  <a:pt x="12754" y="21600"/>
                  <a:pt x="10763" y="21600"/>
                </a:cubicBezTo>
                <a:cubicBezTo>
                  <a:pt x="8773" y="21600"/>
                  <a:pt x="7077" y="21231"/>
                  <a:pt x="5382" y="20199"/>
                </a:cubicBezTo>
                <a:cubicBezTo>
                  <a:pt x="3686" y="19241"/>
                  <a:pt x="2359" y="17988"/>
                  <a:pt x="1401" y="16218"/>
                </a:cubicBezTo>
                <a:cubicBezTo>
                  <a:pt x="369" y="14523"/>
                  <a:pt x="0" y="12901"/>
                  <a:pt x="0" y="10837"/>
                </a:cubicBezTo>
                <a:cubicBezTo>
                  <a:pt x="0" y="8846"/>
                  <a:pt x="369" y="7151"/>
                  <a:pt x="1401" y="5382"/>
                </a:cubicBezTo>
                <a:cubicBezTo>
                  <a:pt x="2359" y="3686"/>
                  <a:pt x="3686" y="2433"/>
                  <a:pt x="5382" y="1401"/>
                </a:cubicBezTo>
                <a:cubicBezTo>
                  <a:pt x="7077" y="442"/>
                  <a:pt x="8773" y="0"/>
                  <a:pt x="10763" y="0"/>
                </a:cubicBezTo>
                <a:cubicBezTo>
                  <a:pt x="12754" y="0"/>
                  <a:pt x="14449" y="442"/>
                  <a:pt x="16218" y="1401"/>
                </a:cubicBezTo>
                <a:cubicBezTo>
                  <a:pt x="17914" y="2433"/>
                  <a:pt x="19094" y="3686"/>
                  <a:pt x="20126" y="5382"/>
                </a:cubicBezTo>
                <a:cubicBezTo>
                  <a:pt x="21084" y="7151"/>
                  <a:pt x="21600" y="8773"/>
                  <a:pt x="21600" y="1083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0" name="Shape 1500"/>
          <p:cNvSpPr/>
          <p:nvPr/>
        </p:nvSpPr>
        <p:spPr>
          <a:xfrm>
            <a:off x="8662125" y="4704677"/>
            <a:ext cx="136822" cy="136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7"/>
                </a:moveTo>
                <a:cubicBezTo>
                  <a:pt x="21600" y="12827"/>
                  <a:pt x="21231" y="14523"/>
                  <a:pt x="20199" y="16218"/>
                </a:cubicBezTo>
                <a:cubicBezTo>
                  <a:pt x="19241" y="17988"/>
                  <a:pt x="17914" y="19241"/>
                  <a:pt x="16218" y="20199"/>
                </a:cubicBezTo>
                <a:cubicBezTo>
                  <a:pt x="14523" y="21231"/>
                  <a:pt x="12827" y="21600"/>
                  <a:pt x="10837" y="21600"/>
                </a:cubicBezTo>
                <a:cubicBezTo>
                  <a:pt x="8846" y="21600"/>
                  <a:pt x="7151" y="21231"/>
                  <a:pt x="5382" y="20199"/>
                </a:cubicBezTo>
                <a:cubicBezTo>
                  <a:pt x="3686" y="19241"/>
                  <a:pt x="2433" y="17988"/>
                  <a:pt x="1401" y="16218"/>
                </a:cubicBezTo>
                <a:cubicBezTo>
                  <a:pt x="442" y="14523"/>
                  <a:pt x="0" y="12901"/>
                  <a:pt x="0" y="10837"/>
                </a:cubicBezTo>
                <a:cubicBezTo>
                  <a:pt x="0" y="8846"/>
                  <a:pt x="442" y="7151"/>
                  <a:pt x="1401" y="5382"/>
                </a:cubicBezTo>
                <a:cubicBezTo>
                  <a:pt x="2433" y="3686"/>
                  <a:pt x="3686" y="2433"/>
                  <a:pt x="5382" y="1401"/>
                </a:cubicBezTo>
                <a:cubicBezTo>
                  <a:pt x="7151" y="442"/>
                  <a:pt x="8846" y="0"/>
                  <a:pt x="10837" y="0"/>
                </a:cubicBezTo>
                <a:cubicBezTo>
                  <a:pt x="12827" y="0"/>
                  <a:pt x="14523" y="442"/>
                  <a:pt x="16218" y="1401"/>
                </a:cubicBezTo>
                <a:cubicBezTo>
                  <a:pt x="17914" y="2433"/>
                  <a:pt x="19241" y="3686"/>
                  <a:pt x="20199" y="5382"/>
                </a:cubicBezTo>
                <a:cubicBezTo>
                  <a:pt x="21231" y="7151"/>
                  <a:pt x="21600" y="8773"/>
                  <a:pt x="21600" y="1083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10895618" y="4704677"/>
            <a:ext cx="136822" cy="136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7"/>
                </a:moveTo>
                <a:cubicBezTo>
                  <a:pt x="21600" y="12827"/>
                  <a:pt x="21231" y="14523"/>
                  <a:pt x="20199" y="16218"/>
                </a:cubicBezTo>
                <a:cubicBezTo>
                  <a:pt x="19241" y="17988"/>
                  <a:pt x="17914" y="19241"/>
                  <a:pt x="16218" y="20199"/>
                </a:cubicBezTo>
                <a:cubicBezTo>
                  <a:pt x="14523" y="21231"/>
                  <a:pt x="12827" y="21600"/>
                  <a:pt x="10837" y="21600"/>
                </a:cubicBezTo>
                <a:cubicBezTo>
                  <a:pt x="8846" y="21600"/>
                  <a:pt x="7151" y="21231"/>
                  <a:pt x="5382" y="20199"/>
                </a:cubicBezTo>
                <a:cubicBezTo>
                  <a:pt x="3686" y="19241"/>
                  <a:pt x="2506" y="17988"/>
                  <a:pt x="1474" y="16218"/>
                </a:cubicBezTo>
                <a:cubicBezTo>
                  <a:pt x="516" y="14523"/>
                  <a:pt x="0" y="12901"/>
                  <a:pt x="0" y="10837"/>
                </a:cubicBezTo>
                <a:cubicBezTo>
                  <a:pt x="0" y="8846"/>
                  <a:pt x="516" y="7151"/>
                  <a:pt x="1474" y="5382"/>
                </a:cubicBezTo>
                <a:cubicBezTo>
                  <a:pt x="2506" y="3686"/>
                  <a:pt x="3686" y="2433"/>
                  <a:pt x="5382" y="1401"/>
                </a:cubicBezTo>
                <a:cubicBezTo>
                  <a:pt x="7151" y="442"/>
                  <a:pt x="8846" y="0"/>
                  <a:pt x="10837" y="0"/>
                </a:cubicBezTo>
                <a:cubicBezTo>
                  <a:pt x="12827" y="0"/>
                  <a:pt x="14523" y="442"/>
                  <a:pt x="16218" y="1401"/>
                </a:cubicBezTo>
                <a:cubicBezTo>
                  <a:pt x="17914" y="2433"/>
                  <a:pt x="19241" y="3686"/>
                  <a:pt x="20199" y="5382"/>
                </a:cubicBezTo>
                <a:cubicBezTo>
                  <a:pt x="21231" y="7151"/>
                  <a:pt x="21600" y="8773"/>
                  <a:pt x="21600" y="1083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1883783" y="4157574"/>
            <a:ext cx="335585" cy="69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5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785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1910421" y="3516213"/>
            <a:ext cx="280258" cy="61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5" y="21600"/>
                </a:moveTo>
                <a:lnTo>
                  <a:pt x="19875" y="21600"/>
                </a:lnTo>
                <a:lnTo>
                  <a:pt x="21600" y="18989"/>
                </a:lnTo>
                <a:cubicBezTo>
                  <a:pt x="17036" y="16751"/>
                  <a:pt x="14196" y="15470"/>
                  <a:pt x="14196" y="12486"/>
                </a:cubicBezTo>
                <a:cubicBezTo>
                  <a:pt x="14196" y="11903"/>
                  <a:pt x="14304" y="11805"/>
                  <a:pt x="14412" y="11205"/>
                </a:cubicBezTo>
                <a:lnTo>
                  <a:pt x="18078" y="11205"/>
                </a:lnTo>
                <a:lnTo>
                  <a:pt x="18078" y="8919"/>
                </a:lnTo>
                <a:lnTo>
                  <a:pt x="15310" y="8919"/>
                </a:lnTo>
                <a:cubicBezTo>
                  <a:pt x="15310" y="8919"/>
                  <a:pt x="18761" y="5951"/>
                  <a:pt x="18761" y="5578"/>
                </a:cubicBezTo>
                <a:cubicBezTo>
                  <a:pt x="18761" y="4573"/>
                  <a:pt x="16964" y="3795"/>
                  <a:pt x="14807" y="3795"/>
                </a:cubicBezTo>
                <a:cubicBezTo>
                  <a:pt x="13693" y="3795"/>
                  <a:pt x="12687" y="3973"/>
                  <a:pt x="11968" y="4346"/>
                </a:cubicBezTo>
                <a:lnTo>
                  <a:pt x="11968" y="2157"/>
                </a:lnTo>
                <a:lnTo>
                  <a:pt x="14304" y="2157"/>
                </a:lnTo>
                <a:lnTo>
                  <a:pt x="14304" y="1151"/>
                </a:lnTo>
                <a:lnTo>
                  <a:pt x="11968" y="1151"/>
                </a:lnTo>
                <a:lnTo>
                  <a:pt x="11968" y="0"/>
                </a:lnTo>
                <a:lnTo>
                  <a:pt x="9740" y="0"/>
                </a:lnTo>
                <a:lnTo>
                  <a:pt x="9740" y="1151"/>
                </a:lnTo>
                <a:lnTo>
                  <a:pt x="7404" y="1151"/>
                </a:lnTo>
                <a:lnTo>
                  <a:pt x="7404" y="2157"/>
                </a:lnTo>
                <a:lnTo>
                  <a:pt x="9740" y="2157"/>
                </a:lnTo>
                <a:lnTo>
                  <a:pt x="9740" y="4346"/>
                </a:lnTo>
                <a:cubicBezTo>
                  <a:pt x="9021" y="4022"/>
                  <a:pt x="8015" y="3795"/>
                  <a:pt x="6900" y="3795"/>
                </a:cubicBezTo>
                <a:cubicBezTo>
                  <a:pt x="4672" y="3795"/>
                  <a:pt x="2947" y="4622"/>
                  <a:pt x="2947" y="5578"/>
                </a:cubicBezTo>
                <a:cubicBezTo>
                  <a:pt x="2947" y="5951"/>
                  <a:pt x="6397" y="8919"/>
                  <a:pt x="6397" y="8919"/>
                </a:cubicBezTo>
                <a:lnTo>
                  <a:pt x="3558" y="8919"/>
                </a:lnTo>
                <a:lnTo>
                  <a:pt x="3558" y="11205"/>
                </a:lnTo>
                <a:lnTo>
                  <a:pt x="7296" y="11205"/>
                </a:lnTo>
                <a:cubicBezTo>
                  <a:pt x="7404" y="11805"/>
                  <a:pt x="7511" y="11903"/>
                  <a:pt x="7511" y="12486"/>
                </a:cubicBezTo>
                <a:cubicBezTo>
                  <a:pt x="7511" y="15470"/>
                  <a:pt x="4564" y="16800"/>
                  <a:pt x="0" y="19038"/>
                </a:cubicBezTo>
                <a:lnTo>
                  <a:pt x="1725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4035312" y="3516213"/>
            <a:ext cx="464677" cy="710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44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8544"/>
                </a:lnTo>
                <a:lnTo>
                  <a:pt x="2638" y="8544"/>
                </a:lnTo>
                <a:lnTo>
                  <a:pt x="2638" y="5474"/>
                </a:lnTo>
                <a:cubicBezTo>
                  <a:pt x="2638" y="2475"/>
                  <a:pt x="6335" y="0"/>
                  <a:pt x="10984" y="0"/>
                </a:cubicBezTo>
                <a:cubicBezTo>
                  <a:pt x="15611" y="0"/>
                  <a:pt x="19351" y="2433"/>
                  <a:pt x="19351" y="5474"/>
                </a:cubicBezTo>
                <a:lnTo>
                  <a:pt x="19351" y="8544"/>
                </a:lnTo>
                <a:lnTo>
                  <a:pt x="21600" y="8544"/>
                </a:lnTo>
                <a:close/>
                <a:moveTo>
                  <a:pt x="12627" y="15772"/>
                </a:moveTo>
                <a:cubicBezTo>
                  <a:pt x="13557" y="15362"/>
                  <a:pt x="14162" y="14725"/>
                  <a:pt x="14162" y="13976"/>
                </a:cubicBezTo>
                <a:cubicBezTo>
                  <a:pt x="14162" y="12773"/>
                  <a:pt x="12627" y="11769"/>
                  <a:pt x="10811" y="11769"/>
                </a:cubicBezTo>
                <a:cubicBezTo>
                  <a:pt x="8973" y="11769"/>
                  <a:pt x="7438" y="12773"/>
                  <a:pt x="7438" y="13976"/>
                </a:cubicBezTo>
                <a:cubicBezTo>
                  <a:pt x="7438" y="14725"/>
                  <a:pt x="8065" y="15404"/>
                  <a:pt x="8973" y="15772"/>
                </a:cubicBezTo>
                <a:lnTo>
                  <a:pt x="8303" y="18318"/>
                </a:lnTo>
                <a:lnTo>
                  <a:pt x="13297" y="18318"/>
                </a:lnTo>
                <a:lnTo>
                  <a:pt x="12627" y="15772"/>
                </a:lnTo>
                <a:close/>
                <a:moveTo>
                  <a:pt x="16000" y="5474"/>
                </a:moveTo>
                <a:cubicBezTo>
                  <a:pt x="16000" y="3678"/>
                  <a:pt x="13730" y="2193"/>
                  <a:pt x="10984" y="2193"/>
                </a:cubicBezTo>
                <a:cubicBezTo>
                  <a:pt x="8238" y="2193"/>
                  <a:pt x="5989" y="3678"/>
                  <a:pt x="5989" y="5474"/>
                </a:cubicBezTo>
                <a:lnTo>
                  <a:pt x="5989" y="8544"/>
                </a:lnTo>
                <a:lnTo>
                  <a:pt x="15935" y="8544"/>
                </a:lnTo>
                <a:lnTo>
                  <a:pt x="15935" y="5474"/>
                </a:lnTo>
                <a:lnTo>
                  <a:pt x="16000" y="5474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5" name="Shape 1505"/>
          <p:cNvSpPr/>
          <p:nvPr/>
        </p:nvSpPr>
        <p:spPr>
          <a:xfrm>
            <a:off x="6174547" y="3516213"/>
            <a:ext cx="618358" cy="710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20" y="10623"/>
                </a:moveTo>
                <a:lnTo>
                  <a:pt x="12820" y="7709"/>
                </a:lnTo>
                <a:lnTo>
                  <a:pt x="9477" y="7709"/>
                </a:lnTo>
                <a:cubicBezTo>
                  <a:pt x="9526" y="9336"/>
                  <a:pt x="10987" y="10623"/>
                  <a:pt x="12820" y="10623"/>
                </a:cubicBezTo>
                <a:close/>
                <a:moveTo>
                  <a:pt x="16147" y="7738"/>
                </a:moveTo>
                <a:lnTo>
                  <a:pt x="12820" y="7738"/>
                </a:lnTo>
                <a:lnTo>
                  <a:pt x="12820" y="4824"/>
                </a:lnTo>
                <a:cubicBezTo>
                  <a:pt x="14638" y="4824"/>
                  <a:pt x="16147" y="6153"/>
                  <a:pt x="16147" y="7738"/>
                </a:cubicBezTo>
                <a:close/>
                <a:moveTo>
                  <a:pt x="21600" y="8501"/>
                </a:moveTo>
                <a:cubicBezTo>
                  <a:pt x="21600" y="3791"/>
                  <a:pt x="17202" y="0"/>
                  <a:pt x="11814" y="0"/>
                </a:cubicBezTo>
                <a:cubicBezTo>
                  <a:pt x="7416" y="0"/>
                  <a:pt x="3294" y="2914"/>
                  <a:pt x="2483" y="6111"/>
                </a:cubicBezTo>
                <a:cubicBezTo>
                  <a:pt x="2288" y="6832"/>
                  <a:pt x="2061" y="8657"/>
                  <a:pt x="2061" y="8657"/>
                </a:cubicBezTo>
                <a:lnTo>
                  <a:pt x="49" y="13127"/>
                </a:lnTo>
                <a:cubicBezTo>
                  <a:pt x="0" y="13212"/>
                  <a:pt x="0" y="13297"/>
                  <a:pt x="0" y="13367"/>
                </a:cubicBezTo>
                <a:cubicBezTo>
                  <a:pt x="0" y="13778"/>
                  <a:pt x="373" y="14046"/>
                  <a:pt x="779" y="14046"/>
                </a:cubicBezTo>
                <a:lnTo>
                  <a:pt x="2110" y="14046"/>
                </a:lnTo>
                <a:lnTo>
                  <a:pt x="2110" y="16409"/>
                </a:lnTo>
                <a:cubicBezTo>
                  <a:pt x="2110" y="18248"/>
                  <a:pt x="3846" y="19761"/>
                  <a:pt x="5956" y="19761"/>
                </a:cubicBezTo>
                <a:lnTo>
                  <a:pt x="18127" y="19761"/>
                </a:lnTo>
                <a:lnTo>
                  <a:pt x="18127" y="18446"/>
                </a:lnTo>
                <a:lnTo>
                  <a:pt x="11035" y="18446"/>
                </a:lnTo>
                <a:lnTo>
                  <a:pt x="12041" y="17965"/>
                </a:lnTo>
                <a:lnTo>
                  <a:pt x="18127" y="17965"/>
                </a:lnTo>
                <a:lnTo>
                  <a:pt x="18127" y="16649"/>
                </a:lnTo>
                <a:lnTo>
                  <a:pt x="14784" y="16649"/>
                </a:lnTo>
                <a:lnTo>
                  <a:pt x="15790" y="16168"/>
                </a:lnTo>
                <a:lnTo>
                  <a:pt x="18127" y="16168"/>
                </a:lnTo>
                <a:lnTo>
                  <a:pt x="18127" y="15008"/>
                </a:lnTo>
                <a:cubicBezTo>
                  <a:pt x="20237" y="13495"/>
                  <a:pt x="21600" y="11132"/>
                  <a:pt x="21600" y="8501"/>
                </a:cubicBezTo>
                <a:close/>
                <a:moveTo>
                  <a:pt x="4447" y="10383"/>
                </a:moveTo>
                <a:cubicBezTo>
                  <a:pt x="3846" y="10383"/>
                  <a:pt x="3343" y="9944"/>
                  <a:pt x="3343" y="9421"/>
                </a:cubicBezTo>
                <a:cubicBezTo>
                  <a:pt x="3343" y="8897"/>
                  <a:pt x="3846" y="8459"/>
                  <a:pt x="4447" y="8459"/>
                </a:cubicBezTo>
                <a:cubicBezTo>
                  <a:pt x="5047" y="8459"/>
                  <a:pt x="5550" y="8897"/>
                  <a:pt x="5550" y="9421"/>
                </a:cubicBezTo>
                <a:cubicBezTo>
                  <a:pt x="5550" y="9944"/>
                  <a:pt x="5079" y="10383"/>
                  <a:pt x="4447" y="10383"/>
                </a:cubicBezTo>
                <a:close/>
                <a:moveTo>
                  <a:pt x="12820" y="4428"/>
                </a:moveTo>
                <a:cubicBezTo>
                  <a:pt x="14865" y="4428"/>
                  <a:pt x="16569" y="5913"/>
                  <a:pt x="16569" y="7709"/>
                </a:cubicBezTo>
                <a:cubicBezTo>
                  <a:pt x="16569" y="9506"/>
                  <a:pt x="14865" y="10977"/>
                  <a:pt x="12820" y="10977"/>
                </a:cubicBezTo>
                <a:cubicBezTo>
                  <a:pt x="10759" y="10977"/>
                  <a:pt x="9072" y="9506"/>
                  <a:pt x="9072" y="7709"/>
                </a:cubicBezTo>
                <a:cubicBezTo>
                  <a:pt x="9072" y="5913"/>
                  <a:pt x="10759" y="4428"/>
                  <a:pt x="12820" y="4428"/>
                </a:cubicBezTo>
                <a:close/>
                <a:moveTo>
                  <a:pt x="7611" y="20284"/>
                </a:moveTo>
                <a:lnTo>
                  <a:pt x="18078" y="20284"/>
                </a:lnTo>
                <a:lnTo>
                  <a:pt x="18078" y="21600"/>
                </a:lnTo>
                <a:lnTo>
                  <a:pt x="7611" y="21600"/>
                </a:lnTo>
                <a:lnTo>
                  <a:pt x="7611" y="20284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>
            <a:off x="8340421" y="3518262"/>
            <a:ext cx="712614" cy="707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4" extrusionOk="0">
                <a:moveTo>
                  <a:pt x="18261" y="16448"/>
                </a:moveTo>
                <a:cubicBezTo>
                  <a:pt x="17697" y="15938"/>
                  <a:pt x="17021" y="15698"/>
                  <a:pt x="16232" y="15726"/>
                </a:cubicBezTo>
                <a:cubicBezTo>
                  <a:pt x="15950" y="15726"/>
                  <a:pt x="15710" y="15811"/>
                  <a:pt x="15429" y="15896"/>
                </a:cubicBezTo>
                <a:lnTo>
                  <a:pt x="11540" y="12300"/>
                </a:lnTo>
                <a:lnTo>
                  <a:pt x="14034" y="9300"/>
                </a:lnTo>
                <a:lnTo>
                  <a:pt x="18049" y="12852"/>
                </a:lnTo>
                <a:lnTo>
                  <a:pt x="21600" y="8818"/>
                </a:lnTo>
                <a:lnTo>
                  <a:pt x="11568" y="0"/>
                </a:lnTo>
                <a:lnTo>
                  <a:pt x="8031" y="4034"/>
                </a:lnTo>
                <a:lnTo>
                  <a:pt x="11934" y="7460"/>
                </a:lnTo>
                <a:lnTo>
                  <a:pt x="9314" y="10305"/>
                </a:lnTo>
                <a:lnTo>
                  <a:pt x="5735" y="7021"/>
                </a:lnTo>
                <a:cubicBezTo>
                  <a:pt x="5805" y="6752"/>
                  <a:pt x="5805" y="6511"/>
                  <a:pt x="5805" y="6228"/>
                </a:cubicBezTo>
                <a:cubicBezTo>
                  <a:pt x="5763" y="5421"/>
                  <a:pt x="5495" y="4784"/>
                  <a:pt x="4889" y="4275"/>
                </a:cubicBezTo>
                <a:cubicBezTo>
                  <a:pt x="4340" y="3751"/>
                  <a:pt x="3663" y="3510"/>
                  <a:pt x="2860" y="3553"/>
                </a:cubicBezTo>
                <a:cubicBezTo>
                  <a:pt x="2593" y="3553"/>
                  <a:pt x="2311" y="3624"/>
                  <a:pt x="2071" y="3709"/>
                </a:cubicBezTo>
                <a:lnTo>
                  <a:pt x="4340" y="5789"/>
                </a:lnTo>
                <a:lnTo>
                  <a:pt x="2353" y="7983"/>
                </a:lnTo>
                <a:lnTo>
                  <a:pt x="85" y="5902"/>
                </a:lnTo>
                <a:cubicBezTo>
                  <a:pt x="0" y="6186"/>
                  <a:pt x="0" y="6469"/>
                  <a:pt x="0" y="6709"/>
                </a:cubicBezTo>
                <a:cubicBezTo>
                  <a:pt x="42" y="7502"/>
                  <a:pt x="324" y="8139"/>
                  <a:pt x="916" y="8663"/>
                </a:cubicBezTo>
                <a:cubicBezTo>
                  <a:pt x="1479" y="9186"/>
                  <a:pt x="2156" y="9427"/>
                  <a:pt x="2945" y="9385"/>
                </a:cubicBezTo>
                <a:cubicBezTo>
                  <a:pt x="3227" y="9385"/>
                  <a:pt x="3508" y="9300"/>
                  <a:pt x="3776" y="9186"/>
                </a:cubicBezTo>
                <a:lnTo>
                  <a:pt x="7242" y="12371"/>
                </a:lnTo>
                <a:lnTo>
                  <a:pt x="1508" y="18330"/>
                </a:lnTo>
                <a:cubicBezTo>
                  <a:pt x="1113" y="18656"/>
                  <a:pt x="916" y="19123"/>
                  <a:pt x="916" y="19647"/>
                </a:cubicBezTo>
                <a:cubicBezTo>
                  <a:pt x="916" y="20609"/>
                  <a:pt x="1719" y="21402"/>
                  <a:pt x="2663" y="21402"/>
                </a:cubicBezTo>
                <a:cubicBezTo>
                  <a:pt x="3269" y="21402"/>
                  <a:pt x="3776" y="21090"/>
                  <a:pt x="4100" y="20652"/>
                </a:cubicBezTo>
                <a:lnTo>
                  <a:pt x="9623" y="14537"/>
                </a:lnTo>
                <a:lnTo>
                  <a:pt x="12892" y="17523"/>
                </a:lnTo>
                <a:lnTo>
                  <a:pt x="13442" y="18047"/>
                </a:lnTo>
                <a:cubicBezTo>
                  <a:pt x="13357" y="18330"/>
                  <a:pt x="13357" y="18613"/>
                  <a:pt x="13357" y="18882"/>
                </a:cubicBezTo>
                <a:cubicBezTo>
                  <a:pt x="13400" y="19689"/>
                  <a:pt x="13681" y="20326"/>
                  <a:pt x="14273" y="20850"/>
                </a:cubicBezTo>
                <a:cubicBezTo>
                  <a:pt x="14837" y="21359"/>
                  <a:pt x="15513" y="21600"/>
                  <a:pt x="16302" y="21572"/>
                </a:cubicBezTo>
                <a:cubicBezTo>
                  <a:pt x="16584" y="21572"/>
                  <a:pt x="16823" y="21487"/>
                  <a:pt x="17105" y="21402"/>
                </a:cubicBezTo>
                <a:lnTo>
                  <a:pt x="14837" y="19321"/>
                </a:lnTo>
                <a:lnTo>
                  <a:pt x="16866" y="17127"/>
                </a:lnTo>
                <a:lnTo>
                  <a:pt x="19092" y="19208"/>
                </a:lnTo>
                <a:cubicBezTo>
                  <a:pt x="19162" y="18925"/>
                  <a:pt x="19162" y="18656"/>
                  <a:pt x="19162" y="18415"/>
                </a:cubicBezTo>
                <a:cubicBezTo>
                  <a:pt x="19134" y="17566"/>
                  <a:pt x="18810" y="16971"/>
                  <a:pt x="18261" y="1644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>
            <a:off x="10541127" y="3516213"/>
            <a:ext cx="745401" cy="70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64" y="4195"/>
                </a:moveTo>
                <a:lnTo>
                  <a:pt x="11540" y="4238"/>
                </a:lnTo>
                <a:lnTo>
                  <a:pt x="11540" y="19035"/>
                </a:lnTo>
                <a:lnTo>
                  <a:pt x="17538" y="19035"/>
                </a:lnTo>
                <a:lnTo>
                  <a:pt x="17538" y="21600"/>
                </a:lnTo>
                <a:lnTo>
                  <a:pt x="4102" y="21600"/>
                </a:lnTo>
                <a:lnTo>
                  <a:pt x="4102" y="19035"/>
                </a:lnTo>
                <a:lnTo>
                  <a:pt x="10101" y="19035"/>
                </a:lnTo>
                <a:lnTo>
                  <a:pt x="10101" y="18992"/>
                </a:lnTo>
                <a:lnTo>
                  <a:pt x="10101" y="19035"/>
                </a:lnTo>
                <a:lnTo>
                  <a:pt x="10101" y="4238"/>
                </a:lnTo>
                <a:lnTo>
                  <a:pt x="4976" y="4195"/>
                </a:lnTo>
                <a:lnTo>
                  <a:pt x="7666" y="13677"/>
                </a:lnTo>
                <a:lnTo>
                  <a:pt x="8124" y="13677"/>
                </a:lnTo>
                <a:cubicBezTo>
                  <a:pt x="8124" y="16044"/>
                  <a:pt x="6294" y="17957"/>
                  <a:pt x="4062" y="17957"/>
                </a:cubicBezTo>
                <a:cubicBezTo>
                  <a:pt x="1816" y="17957"/>
                  <a:pt x="0" y="16044"/>
                  <a:pt x="0" y="13677"/>
                </a:cubicBezTo>
                <a:lnTo>
                  <a:pt x="377" y="13677"/>
                </a:lnTo>
                <a:lnTo>
                  <a:pt x="3080" y="4195"/>
                </a:lnTo>
                <a:lnTo>
                  <a:pt x="2999" y="4195"/>
                </a:lnTo>
                <a:lnTo>
                  <a:pt x="2999" y="2962"/>
                </a:lnTo>
                <a:lnTo>
                  <a:pt x="10060" y="2962"/>
                </a:lnTo>
                <a:lnTo>
                  <a:pt x="10060" y="0"/>
                </a:lnTo>
                <a:lnTo>
                  <a:pt x="11459" y="0"/>
                </a:lnTo>
                <a:lnTo>
                  <a:pt x="11459" y="2962"/>
                </a:lnTo>
                <a:lnTo>
                  <a:pt x="18560" y="2962"/>
                </a:lnTo>
                <a:lnTo>
                  <a:pt x="18560" y="4195"/>
                </a:lnTo>
                <a:lnTo>
                  <a:pt x="18480" y="4195"/>
                </a:lnTo>
                <a:lnTo>
                  <a:pt x="21223" y="13677"/>
                </a:lnTo>
                <a:lnTo>
                  <a:pt x="21600" y="13677"/>
                </a:lnTo>
                <a:cubicBezTo>
                  <a:pt x="21600" y="16044"/>
                  <a:pt x="19784" y="17957"/>
                  <a:pt x="17538" y="17957"/>
                </a:cubicBezTo>
                <a:cubicBezTo>
                  <a:pt x="15306" y="17957"/>
                  <a:pt x="13476" y="16072"/>
                  <a:pt x="13476" y="13677"/>
                </a:cubicBezTo>
                <a:lnTo>
                  <a:pt x="13934" y="13677"/>
                </a:lnTo>
                <a:lnTo>
                  <a:pt x="16664" y="4195"/>
                </a:lnTo>
                <a:close/>
                <a:moveTo>
                  <a:pt x="4102" y="4280"/>
                </a:moveTo>
                <a:lnTo>
                  <a:pt x="1439" y="13677"/>
                </a:lnTo>
                <a:lnTo>
                  <a:pt x="6792" y="13677"/>
                </a:lnTo>
                <a:lnTo>
                  <a:pt x="4102" y="4280"/>
                </a:lnTo>
                <a:close/>
                <a:moveTo>
                  <a:pt x="14835" y="13677"/>
                </a:moveTo>
                <a:lnTo>
                  <a:pt x="20228" y="13677"/>
                </a:lnTo>
                <a:lnTo>
                  <a:pt x="17579" y="4280"/>
                </a:lnTo>
                <a:lnTo>
                  <a:pt x="17538" y="4280"/>
                </a:lnTo>
                <a:lnTo>
                  <a:pt x="14835" y="13677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8" name="Shape 1508"/>
          <p:cNvSpPr/>
          <p:nvPr/>
        </p:nvSpPr>
        <p:spPr>
          <a:xfrm>
            <a:off x="1426839" y="5115730"/>
            <a:ext cx="1099742" cy="33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strategy</a:t>
            </a:r>
          </a:p>
        </p:txBody>
      </p:sp>
      <p:sp>
        <p:nvSpPr>
          <p:cNvPr id="1509" name="Shape 1509"/>
          <p:cNvSpPr/>
          <p:nvPr/>
        </p:nvSpPr>
        <p:spPr>
          <a:xfrm>
            <a:off x="3721389" y="5115730"/>
            <a:ext cx="1084326" cy="33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security</a:t>
            </a:r>
          </a:p>
        </p:txBody>
      </p:sp>
      <p:sp>
        <p:nvSpPr>
          <p:cNvPr id="1510" name="Shape 1510"/>
          <p:cNvSpPr/>
          <p:nvPr/>
        </p:nvSpPr>
        <p:spPr>
          <a:xfrm>
            <a:off x="6301590" y="5115730"/>
            <a:ext cx="447354" cy="33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A.I.</a:t>
            </a:r>
          </a:p>
        </p:txBody>
      </p:sp>
      <p:sp>
        <p:nvSpPr>
          <p:cNvPr id="1511" name="Shape 1511"/>
          <p:cNvSpPr/>
          <p:nvPr/>
        </p:nvSpPr>
        <p:spPr>
          <a:xfrm>
            <a:off x="8336322" y="5115730"/>
            <a:ext cx="680096" cy="33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tools</a:t>
            </a:r>
          </a:p>
        </p:txBody>
      </p:sp>
      <p:sp>
        <p:nvSpPr>
          <p:cNvPr id="1512" name="Shape 1512"/>
          <p:cNvSpPr/>
          <p:nvPr/>
        </p:nvSpPr>
        <p:spPr>
          <a:xfrm>
            <a:off x="10407938" y="5115730"/>
            <a:ext cx="1053220" cy="330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200" b="1">
                <a:solidFill>
                  <a:srgbClr val="726658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balance</a:t>
            </a:r>
          </a:p>
        </p:txBody>
      </p:sp>
      <p:sp>
        <p:nvSpPr>
          <p:cNvPr id="1513" name="Shape 1513"/>
          <p:cNvSpPr/>
          <p:nvPr/>
        </p:nvSpPr>
        <p:spPr>
          <a:xfrm>
            <a:off x="1251851" y="5500493"/>
            <a:ext cx="1581817" cy="562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514" name="Shape 1514"/>
          <p:cNvSpPr/>
          <p:nvPr/>
        </p:nvSpPr>
        <p:spPr>
          <a:xfrm>
            <a:off x="3472644" y="5500493"/>
            <a:ext cx="1581816" cy="562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515" name="Shape 1515"/>
          <p:cNvSpPr/>
          <p:nvPr/>
        </p:nvSpPr>
        <p:spPr>
          <a:xfrm>
            <a:off x="5692818" y="5500493"/>
            <a:ext cx="1581816" cy="562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516" name="Shape 1516"/>
          <p:cNvSpPr/>
          <p:nvPr/>
        </p:nvSpPr>
        <p:spPr>
          <a:xfrm>
            <a:off x="7939628" y="5500493"/>
            <a:ext cx="1581816" cy="562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517" name="Shape 1517"/>
          <p:cNvSpPr/>
          <p:nvPr/>
        </p:nvSpPr>
        <p:spPr>
          <a:xfrm>
            <a:off x="10173120" y="5500493"/>
            <a:ext cx="1581817" cy="5626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518" name="Shape 1518"/>
          <p:cNvSpPr/>
          <p:nvPr/>
        </p:nvSpPr>
        <p:spPr>
          <a:xfrm>
            <a:off x="4377847" y="459188"/>
            <a:ext cx="4249106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APPROVAL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roup 1550"/>
          <p:cNvGrpSpPr/>
          <p:nvPr/>
        </p:nvGrpSpPr>
        <p:grpSpPr>
          <a:xfrm>
            <a:off x="4644781" y="1825498"/>
            <a:ext cx="3715238" cy="7223440"/>
            <a:chOff x="0" y="0"/>
            <a:chExt cx="3715236" cy="7223438"/>
          </a:xfrm>
        </p:grpSpPr>
        <p:sp>
          <p:nvSpPr>
            <p:cNvPr id="1520" name="Shape 1520"/>
            <p:cNvSpPr/>
            <p:nvPr/>
          </p:nvSpPr>
          <p:spPr>
            <a:xfrm>
              <a:off x="982245" y="-1"/>
              <a:ext cx="2540" cy="7223441"/>
            </a:xfrm>
            <a:prstGeom prst="line">
              <a:avLst/>
            </a:prstGeom>
            <a:noFill/>
            <a:ln w="177800" cap="rnd">
              <a:solidFill>
                <a:srgbClr val="F8AD94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944174" y="324877"/>
              <a:ext cx="78103" cy="7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06"/>
                    <a:pt x="21120" y="14453"/>
                    <a:pt x="20160" y="16200"/>
                  </a:cubicBezTo>
                  <a:cubicBezTo>
                    <a:pt x="19200" y="17788"/>
                    <a:pt x="17920" y="18900"/>
                    <a:pt x="16160" y="20012"/>
                  </a:cubicBezTo>
                  <a:cubicBezTo>
                    <a:pt x="14400" y="20965"/>
                    <a:pt x="12640" y="21600"/>
                    <a:pt x="10720" y="21600"/>
                  </a:cubicBezTo>
                  <a:cubicBezTo>
                    <a:pt x="8640" y="21600"/>
                    <a:pt x="7040" y="20965"/>
                    <a:pt x="5440" y="20012"/>
                  </a:cubicBezTo>
                  <a:cubicBezTo>
                    <a:pt x="3680" y="18900"/>
                    <a:pt x="2400" y="17788"/>
                    <a:pt x="1440" y="16200"/>
                  </a:cubicBezTo>
                  <a:cubicBezTo>
                    <a:pt x="320" y="14453"/>
                    <a:pt x="0" y="12706"/>
                    <a:pt x="0" y="10800"/>
                  </a:cubicBezTo>
                  <a:cubicBezTo>
                    <a:pt x="0" y="8735"/>
                    <a:pt x="320" y="7147"/>
                    <a:pt x="1440" y="5400"/>
                  </a:cubicBezTo>
                  <a:cubicBezTo>
                    <a:pt x="2400" y="3653"/>
                    <a:pt x="3680" y="2382"/>
                    <a:pt x="5440" y="1429"/>
                  </a:cubicBezTo>
                  <a:cubicBezTo>
                    <a:pt x="7040" y="476"/>
                    <a:pt x="8800" y="0"/>
                    <a:pt x="10720" y="0"/>
                  </a:cubicBezTo>
                  <a:cubicBezTo>
                    <a:pt x="12800" y="0"/>
                    <a:pt x="14400" y="476"/>
                    <a:pt x="16160" y="1429"/>
                  </a:cubicBezTo>
                  <a:cubicBezTo>
                    <a:pt x="17920" y="2382"/>
                    <a:pt x="19200" y="3653"/>
                    <a:pt x="20160" y="5400"/>
                  </a:cubicBezTo>
                  <a:cubicBezTo>
                    <a:pt x="21120" y="7147"/>
                    <a:pt x="21600" y="873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903564" y="2857903"/>
              <a:ext cx="159326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174"/>
                    <a:pt x="16219" y="20191"/>
                  </a:cubicBezTo>
                  <a:cubicBezTo>
                    <a:pt x="14426" y="21130"/>
                    <a:pt x="12710" y="21600"/>
                    <a:pt x="10761" y="21600"/>
                  </a:cubicBezTo>
                  <a:cubicBezTo>
                    <a:pt x="8734" y="21600"/>
                    <a:pt x="7096" y="21130"/>
                    <a:pt x="5381" y="20191"/>
                  </a:cubicBezTo>
                  <a:cubicBezTo>
                    <a:pt x="3665" y="19174"/>
                    <a:pt x="2417" y="17922"/>
                    <a:pt x="1482" y="16200"/>
                  </a:cubicBezTo>
                  <a:cubicBezTo>
                    <a:pt x="468" y="14478"/>
                    <a:pt x="0" y="12757"/>
                    <a:pt x="0" y="10800"/>
                  </a:cubicBezTo>
                  <a:cubicBezTo>
                    <a:pt x="0" y="8765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76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903564" y="4144721"/>
              <a:ext cx="159326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252"/>
                    <a:pt x="16219" y="20191"/>
                  </a:cubicBezTo>
                  <a:cubicBezTo>
                    <a:pt x="14426" y="21209"/>
                    <a:pt x="12710" y="21600"/>
                    <a:pt x="10761" y="21600"/>
                  </a:cubicBezTo>
                  <a:cubicBezTo>
                    <a:pt x="8734" y="21600"/>
                    <a:pt x="7096" y="21209"/>
                    <a:pt x="5381" y="20191"/>
                  </a:cubicBezTo>
                  <a:cubicBezTo>
                    <a:pt x="3665" y="19252"/>
                    <a:pt x="2417" y="17922"/>
                    <a:pt x="1482" y="16200"/>
                  </a:cubicBezTo>
                  <a:cubicBezTo>
                    <a:pt x="468" y="14478"/>
                    <a:pt x="0" y="12835"/>
                    <a:pt x="0" y="10800"/>
                  </a:cubicBezTo>
                  <a:cubicBezTo>
                    <a:pt x="0" y="8843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76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903564" y="5431539"/>
              <a:ext cx="159326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252"/>
                    <a:pt x="16219" y="20191"/>
                  </a:cubicBezTo>
                  <a:cubicBezTo>
                    <a:pt x="14426" y="21209"/>
                    <a:pt x="12710" y="21600"/>
                    <a:pt x="10761" y="21600"/>
                  </a:cubicBezTo>
                  <a:cubicBezTo>
                    <a:pt x="8734" y="21600"/>
                    <a:pt x="7096" y="21209"/>
                    <a:pt x="5381" y="20191"/>
                  </a:cubicBezTo>
                  <a:cubicBezTo>
                    <a:pt x="3665" y="19252"/>
                    <a:pt x="2417" y="17922"/>
                    <a:pt x="1482" y="16200"/>
                  </a:cubicBezTo>
                  <a:cubicBezTo>
                    <a:pt x="468" y="14478"/>
                    <a:pt x="0" y="12757"/>
                    <a:pt x="0" y="10800"/>
                  </a:cubicBezTo>
                  <a:cubicBezTo>
                    <a:pt x="0" y="8843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843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903564" y="6715819"/>
              <a:ext cx="159326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35"/>
                    <a:pt x="21132" y="14478"/>
                    <a:pt x="20118" y="16200"/>
                  </a:cubicBezTo>
                  <a:cubicBezTo>
                    <a:pt x="19105" y="17922"/>
                    <a:pt x="17935" y="19174"/>
                    <a:pt x="16219" y="20191"/>
                  </a:cubicBezTo>
                  <a:cubicBezTo>
                    <a:pt x="14426" y="21209"/>
                    <a:pt x="12710" y="21600"/>
                    <a:pt x="10761" y="21600"/>
                  </a:cubicBezTo>
                  <a:cubicBezTo>
                    <a:pt x="8734" y="21600"/>
                    <a:pt x="7096" y="21209"/>
                    <a:pt x="5381" y="20191"/>
                  </a:cubicBezTo>
                  <a:cubicBezTo>
                    <a:pt x="3665" y="19174"/>
                    <a:pt x="2417" y="17922"/>
                    <a:pt x="1482" y="16200"/>
                  </a:cubicBezTo>
                  <a:cubicBezTo>
                    <a:pt x="468" y="14478"/>
                    <a:pt x="0" y="12835"/>
                    <a:pt x="0" y="10800"/>
                  </a:cubicBezTo>
                  <a:cubicBezTo>
                    <a:pt x="0" y="8843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470"/>
                    <a:pt x="8812" y="0"/>
                    <a:pt x="10761" y="0"/>
                  </a:cubicBezTo>
                  <a:cubicBezTo>
                    <a:pt x="12788" y="0"/>
                    <a:pt x="14426" y="470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843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903564" y="284267"/>
              <a:ext cx="159326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174"/>
                    <a:pt x="16219" y="20191"/>
                  </a:cubicBezTo>
                  <a:cubicBezTo>
                    <a:pt x="14426" y="21130"/>
                    <a:pt x="12710" y="21600"/>
                    <a:pt x="10761" y="21600"/>
                  </a:cubicBezTo>
                  <a:cubicBezTo>
                    <a:pt x="8734" y="21600"/>
                    <a:pt x="7096" y="21130"/>
                    <a:pt x="5381" y="20191"/>
                  </a:cubicBezTo>
                  <a:cubicBezTo>
                    <a:pt x="3665" y="19174"/>
                    <a:pt x="2417" y="17922"/>
                    <a:pt x="1482" y="16200"/>
                  </a:cubicBezTo>
                  <a:cubicBezTo>
                    <a:pt x="468" y="14478"/>
                    <a:pt x="0" y="12757"/>
                    <a:pt x="0" y="10800"/>
                  </a:cubicBezTo>
                  <a:cubicBezTo>
                    <a:pt x="0" y="8765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76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903564" y="1571085"/>
              <a:ext cx="159326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57"/>
                    <a:pt x="21132" y="14478"/>
                    <a:pt x="20118" y="16200"/>
                  </a:cubicBezTo>
                  <a:cubicBezTo>
                    <a:pt x="19105" y="17922"/>
                    <a:pt x="17935" y="19174"/>
                    <a:pt x="16219" y="20191"/>
                  </a:cubicBezTo>
                  <a:cubicBezTo>
                    <a:pt x="14426" y="21130"/>
                    <a:pt x="12710" y="21600"/>
                    <a:pt x="10761" y="21600"/>
                  </a:cubicBezTo>
                  <a:cubicBezTo>
                    <a:pt x="8734" y="21600"/>
                    <a:pt x="7096" y="21130"/>
                    <a:pt x="5381" y="20191"/>
                  </a:cubicBezTo>
                  <a:cubicBezTo>
                    <a:pt x="3665" y="19174"/>
                    <a:pt x="2417" y="17922"/>
                    <a:pt x="1482" y="16200"/>
                  </a:cubicBezTo>
                  <a:cubicBezTo>
                    <a:pt x="468" y="14478"/>
                    <a:pt x="0" y="12757"/>
                    <a:pt x="0" y="10800"/>
                  </a:cubicBezTo>
                  <a:cubicBezTo>
                    <a:pt x="0" y="8765"/>
                    <a:pt x="468" y="7122"/>
                    <a:pt x="1482" y="5400"/>
                  </a:cubicBezTo>
                  <a:cubicBezTo>
                    <a:pt x="2417" y="3678"/>
                    <a:pt x="3665" y="2426"/>
                    <a:pt x="5381" y="1409"/>
                  </a:cubicBezTo>
                  <a:cubicBezTo>
                    <a:pt x="7096" y="391"/>
                    <a:pt x="8812" y="0"/>
                    <a:pt x="10761" y="0"/>
                  </a:cubicBezTo>
                  <a:cubicBezTo>
                    <a:pt x="12788" y="0"/>
                    <a:pt x="14426" y="391"/>
                    <a:pt x="16219" y="1409"/>
                  </a:cubicBezTo>
                  <a:cubicBezTo>
                    <a:pt x="17935" y="2426"/>
                    <a:pt x="19105" y="3678"/>
                    <a:pt x="20118" y="5400"/>
                  </a:cubicBezTo>
                  <a:cubicBezTo>
                    <a:pt x="21132" y="7122"/>
                    <a:pt x="21600" y="8765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0" y="223353"/>
              <a:ext cx="679637" cy="32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7" y="3393"/>
                  </a:moveTo>
                  <a:cubicBezTo>
                    <a:pt x="8863" y="3393"/>
                    <a:pt x="7218" y="6710"/>
                    <a:pt x="7218" y="10857"/>
                  </a:cubicBezTo>
                  <a:cubicBezTo>
                    <a:pt x="7218" y="15003"/>
                    <a:pt x="8863" y="18320"/>
                    <a:pt x="10837" y="18320"/>
                  </a:cubicBezTo>
                  <a:cubicBezTo>
                    <a:pt x="12792" y="18320"/>
                    <a:pt x="14437" y="15003"/>
                    <a:pt x="14437" y="10857"/>
                  </a:cubicBezTo>
                  <a:cubicBezTo>
                    <a:pt x="14437" y="6710"/>
                    <a:pt x="12792" y="3393"/>
                    <a:pt x="10837" y="3393"/>
                  </a:cubicBezTo>
                  <a:close/>
                  <a:moveTo>
                    <a:pt x="11184" y="15229"/>
                  </a:moveTo>
                  <a:lnTo>
                    <a:pt x="11184" y="16511"/>
                  </a:lnTo>
                  <a:lnTo>
                    <a:pt x="10471" y="16511"/>
                  </a:lnTo>
                  <a:lnTo>
                    <a:pt x="10471" y="15342"/>
                  </a:lnTo>
                  <a:cubicBezTo>
                    <a:pt x="10106" y="15342"/>
                    <a:pt x="9539" y="15003"/>
                    <a:pt x="9283" y="14777"/>
                  </a:cubicBezTo>
                  <a:lnTo>
                    <a:pt x="9484" y="13081"/>
                  </a:lnTo>
                  <a:cubicBezTo>
                    <a:pt x="9740" y="13420"/>
                    <a:pt x="10160" y="13608"/>
                    <a:pt x="10581" y="13608"/>
                  </a:cubicBezTo>
                  <a:cubicBezTo>
                    <a:pt x="10983" y="13608"/>
                    <a:pt x="11293" y="13194"/>
                    <a:pt x="11293" y="12666"/>
                  </a:cubicBezTo>
                  <a:cubicBezTo>
                    <a:pt x="11293" y="12138"/>
                    <a:pt x="11092" y="11799"/>
                    <a:pt x="10581" y="11384"/>
                  </a:cubicBezTo>
                  <a:cubicBezTo>
                    <a:pt x="9850" y="10857"/>
                    <a:pt x="9338" y="10103"/>
                    <a:pt x="9338" y="8746"/>
                  </a:cubicBezTo>
                  <a:cubicBezTo>
                    <a:pt x="9338" y="7464"/>
                    <a:pt x="9740" y="6484"/>
                    <a:pt x="10416" y="6182"/>
                  </a:cubicBezTo>
                  <a:lnTo>
                    <a:pt x="10416" y="5127"/>
                  </a:lnTo>
                  <a:lnTo>
                    <a:pt x="11147" y="5127"/>
                  </a:lnTo>
                  <a:lnTo>
                    <a:pt x="11147" y="6295"/>
                  </a:lnTo>
                  <a:cubicBezTo>
                    <a:pt x="11494" y="6295"/>
                    <a:pt x="11860" y="6484"/>
                    <a:pt x="12116" y="6710"/>
                  </a:cubicBezTo>
                  <a:lnTo>
                    <a:pt x="11860" y="8293"/>
                  </a:lnTo>
                  <a:cubicBezTo>
                    <a:pt x="11714" y="8105"/>
                    <a:pt x="11330" y="7879"/>
                    <a:pt x="10928" y="7879"/>
                  </a:cubicBezTo>
                  <a:cubicBezTo>
                    <a:pt x="10508" y="7879"/>
                    <a:pt x="10307" y="8293"/>
                    <a:pt x="10307" y="8746"/>
                  </a:cubicBezTo>
                  <a:cubicBezTo>
                    <a:pt x="10307" y="9273"/>
                    <a:pt x="10581" y="9462"/>
                    <a:pt x="11147" y="9990"/>
                  </a:cubicBezTo>
                  <a:cubicBezTo>
                    <a:pt x="11915" y="10555"/>
                    <a:pt x="12280" y="11384"/>
                    <a:pt x="12280" y="12666"/>
                  </a:cubicBezTo>
                  <a:cubicBezTo>
                    <a:pt x="12317" y="13948"/>
                    <a:pt x="11805" y="15003"/>
                    <a:pt x="11184" y="15229"/>
                  </a:cubicBez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577" y="6710"/>
                  </a:moveTo>
                  <a:lnTo>
                    <a:pt x="20577" y="15003"/>
                  </a:lnTo>
                  <a:cubicBezTo>
                    <a:pt x="19553" y="15531"/>
                    <a:pt x="18713" y="17340"/>
                    <a:pt x="18457" y="19150"/>
                  </a:cubicBezTo>
                  <a:lnTo>
                    <a:pt x="3143" y="19150"/>
                  </a:lnTo>
                  <a:cubicBezTo>
                    <a:pt x="2887" y="17340"/>
                    <a:pt x="2065" y="15644"/>
                    <a:pt x="1023" y="15003"/>
                  </a:cubicBezTo>
                  <a:lnTo>
                    <a:pt x="1023" y="6710"/>
                  </a:lnTo>
                  <a:cubicBezTo>
                    <a:pt x="2065" y="6182"/>
                    <a:pt x="2832" y="4373"/>
                    <a:pt x="3143" y="2224"/>
                  </a:cubicBezTo>
                  <a:lnTo>
                    <a:pt x="18457" y="2224"/>
                  </a:lnTo>
                  <a:cubicBezTo>
                    <a:pt x="18676" y="4373"/>
                    <a:pt x="19498" y="6182"/>
                    <a:pt x="20577" y="671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1403570" y="86295"/>
              <a:ext cx="832543" cy="37754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CASH</a:t>
              </a: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159900" y="3977207"/>
              <a:ext cx="362374" cy="453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01" y="14711"/>
                  </a:moveTo>
                  <a:cubicBezTo>
                    <a:pt x="13736" y="14409"/>
                    <a:pt x="13255" y="14162"/>
                    <a:pt x="13255" y="13778"/>
                  </a:cubicBezTo>
                  <a:cubicBezTo>
                    <a:pt x="13255" y="13476"/>
                    <a:pt x="13633" y="13174"/>
                    <a:pt x="14423" y="13174"/>
                  </a:cubicBezTo>
                  <a:cubicBezTo>
                    <a:pt x="15213" y="13174"/>
                    <a:pt x="15797" y="13311"/>
                    <a:pt x="16071" y="13476"/>
                  </a:cubicBezTo>
                  <a:lnTo>
                    <a:pt x="16449" y="12323"/>
                  </a:lnTo>
                  <a:cubicBezTo>
                    <a:pt x="16071" y="12159"/>
                    <a:pt x="15590" y="12076"/>
                    <a:pt x="15007" y="11994"/>
                  </a:cubicBezTo>
                  <a:lnTo>
                    <a:pt x="15007" y="11061"/>
                  </a:lnTo>
                  <a:lnTo>
                    <a:pt x="12878" y="11061"/>
                  </a:lnTo>
                  <a:lnTo>
                    <a:pt x="12878" y="12159"/>
                  </a:lnTo>
                  <a:cubicBezTo>
                    <a:pt x="11813" y="12460"/>
                    <a:pt x="11229" y="13092"/>
                    <a:pt x="11229" y="13943"/>
                  </a:cubicBezTo>
                  <a:cubicBezTo>
                    <a:pt x="11229" y="14876"/>
                    <a:pt x="12088" y="15480"/>
                    <a:pt x="13461" y="15864"/>
                  </a:cubicBezTo>
                  <a:cubicBezTo>
                    <a:pt x="14423" y="16193"/>
                    <a:pt x="14801" y="16413"/>
                    <a:pt x="14801" y="16797"/>
                  </a:cubicBezTo>
                  <a:cubicBezTo>
                    <a:pt x="14801" y="17264"/>
                    <a:pt x="14320" y="17511"/>
                    <a:pt x="13564" y="17511"/>
                  </a:cubicBezTo>
                  <a:cubicBezTo>
                    <a:pt x="12775" y="17511"/>
                    <a:pt x="11985" y="17264"/>
                    <a:pt x="11504" y="17126"/>
                  </a:cubicBezTo>
                  <a:lnTo>
                    <a:pt x="11126" y="18361"/>
                  </a:lnTo>
                  <a:cubicBezTo>
                    <a:pt x="11504" y="18499"/>
                    <a:pt x="12191" y="18663"/>
                    <a:pt x="12878" y="18746"/>
                  </a:cubicBezTo>
                  <a:lnTo>
                    <a:pt x="12878" y="19679"/>
                  </a:lnTo>
                  <a:lnTo>
                    <a:pt x="15007" y="19679"/>
                  </a:lnTo>
                  <a:lnTo>
                    <a:pt x="15007" y="18581"/>
                  </a:lnTo>
                  <a:cubicBezTo>
                    <a:pt x="16174" y="18279"/>
                    <a:pt x="16758" y="17593"/>
                    <a:pt x="16758" y="16742"/>
                  </a:cubicBezTo>
                  <a:cubicBezTo>
                    <a:pt x="16930" y="15644"/>
                    <a:pt x="16277" y="15095"/>
                    <a:pt x="14801" y="14711"/>
                  </a:cubicBezTo>
                  <a:close/>
                  <a:moveTo>
                    <a:pt x="9581" y="5956"/>
                  </a:moveTo>
                  <a:lnTo>
                    <a:pt x="18578" y="5956"/>
                  </a:lnTo>
                  <a:lnTo>
                    <a:pt x="18578" y="7191"/>
                  </a:lnTo>
                  <a:lnTo>
                    <a:pt x="9581" y="7191"/>
                  </a:lnTo>
                  <a:lnTo>
                    <a:pt x="9581" y="5956"/>
                  </a:lnTo>
                  <a:close/>
                  <a:moveTo>
                    <a:pt x="9581" y="3568"/>
                  </a:moveTo>
                  <a:lnTo>
                    <a:pt x="18578" y="3568"/>
                  </a:lnTo>
                  <a:lnTo>
                    <a:pt x="18578" y="4803"/>
                  </a:lnTo>
                  <a:lnTo>
                    <a:pt x="9581" y="4803"/>
                  </a:lnTo>
                  <a:lnTo>
                    <a:pt x="9581" y="3568"/>
                  </a:lnTo>
                  <a:close/>
                  <a:moveTo>
                    <a:pt x="21600" y="3184"/>
                  </a:moveTo>
                  <a:cubicBezTo>
                    <a:pt x="21600" y="1482"/>
                    <a:pt x="19849" y="82"/>
                    <a:pt x="17720" y="0"/>
                  </a:cubicBezTo>
                  <a:cubicBezTo>
                    <a:pt x="17617" y="0"/>
                    <a:pt x="17514" y="0"/>
                    <a:pt x="17514" y="0"/>
                  </a:cubicBezTo>
                  <a:lnTo>
                    <a:pt x="4155" y="0"/>
                  </a:lnTo>
                  <a:cubicBezTo>
                    <a:pt x="3297" y="0"/>
                    <a:pt x="2507" y="220"/>
                    <a:pt x="1820" y="549"/>
                  </a:cubicBezTo>
                  <a:cubicBezTo>
                    <a:pt x="1236" y="851"/>
                    <a:pt x="755" y="1235"/>
                    <a:pt x="481" y="1784"/>
                  </a:cubicBezTo>
                  <a:cubicBezTo>
                    <a:pt x="172" y="2251"/>
                    <a:pt x="0" y="2717"/>
                    <a:pt x="0" y="3239"/>
                  </a:cubicBezTo>
                  <a:cubicBezTo>
                    <a:pt x="0" y="3239"/>
                    <a:pt x="0" y="3239"/>
                    <a:pt x="0" y="3321"/>
                  </a:cubicBezTo>
                  <a:cubicBezTo>
                    <a:pt x="0" y="5105"/>
                    <a:pt x="1820" y="6587"/>
                    <a:pt x="4052" y="6587"/>
                  </a:cubicBezTo>
                  <a:cubicBezTo>
                    <a:pt x="5014" y="6587"/>
                    <a:pt x="5907" y="6285"/>
                    <a:pt x="6662" y="5819"/>
                  </a:cubicBezTo>
                  <a:lnTo>
                    <a:pt x="6662" y="21600"/>
                  </a:lnTo>
                  <a:lnTo>
                    <a:pt x="21600" y="21600"/>
                  </a:lnTo>
                  <a:lnTo>
                    <a:pt x="21600" y="3568"/>
                  </a:lnTo>
                  <a:cubicBezTo>
                    <a:pt x="21600" y="3403"/>
                    <a:pt x="21600" y="3239"/>
                    <a:pt x="21600" y="3184"/>
                  </a:cubicBezTo>
                  <a:close/>
                  <a:moveTo>
                    <a:pt x="20055" y="3568"/>
                  </a:moveTo>
                  <a:lnTo>
                    <a:pt x="20055" y="20447"/>
                  </a:lnTo>
                  <a:lnTo>
                    <a:pt x="8139" y="20447"/>
                  </a:lnTo>
                  <a:cubicBezTo>
                    <a:pt x="8139" y="20447"/>
                    <a:pt x="8139" y="3403"/>
                    <a:pt x="8139" y="3321"/>
                  </a:cubicBezTo>
                  <a:cubicBezTo>
                    <a:pt x="8139" y="2552"/>
                    <a:pt x="7727" y="1866"/>
                    <a:pt x="7143" y="1235"/>
                  </a:cubicBezTo>
                  <a:lnTo>
                    <a:pt x="17514" y="1235"/>
                  </a:lnTo>
                  <a:cubicBezTo>
                    <a:pt x="18990" y="1400"/>
                    <a:pt x="20055" y="2333"/>
                    <a:pt x="20055" y="3568"/>
                  </a:cubicBezTo>
                  <a:close/>
                  <a:moveTo>
                    <a:pt x="9581" y="8371"/>
                  </a:moveTo>
                  <a:lnTo>
                    <a:pt x="18578" y="8371"/>
                  </a:lnTo>
                  <a:lnTo>
                    <a:pt x="18578" y="9606"/>
                  </a:lnTo>
                  <a:lnTo>
                    <a:pt x="9581" y="9606"/>
                  </a:lnTo>
                  <a:lnTo>
                    <a:pt x="9581" y="8371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1403570" y="3901063"/>
              <a:ext cx="852668" cy="37754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BILLS</a:t>
              </a: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147210" y="1449256"/>
              <a:ext cx="382680" cy="45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7"/>
                  </a:moveTo>
                  <a:cubicBezTo>
                    <a:pt x="21600" y="10882"/>
                    <a:pt x="20141" y="13179"/>
                    <a:pt x="17838" y="14655"/>
                  </a:cubicBezTo>
                  <a:lnTo>
                    <a:pt x="17838" y="21600"/>
                  </a:lnTo>
                  <a:lnTo>
                    <a:pt x="7492" y="21600"/>
                  </a:lnTo>
                  <a:lnTo>
                    <a:pt x="7492" y="19139"/>
                  </a:lnTo>
                  <a:lnTo>
                    <a:pt x="5935" y="19139"/>
                  </a:lnTo>
                  <a:cubicBezTo>
                    <a:pt x="3827" y="19139"/>
                    <a:pt x="2108" y="17663"/>
                    <a:pt x="2108" y="15886"/>
                  </a:cubicBezTo>
                  <a:lnTo>
                    <a:pt x="2108" y="13562"/>
                  </a:lnTo>
                  <a:lnTo>
                    <a:pt x="811" y="13562"/>
                  </a:lnTo>
                  <a:cubicBezTo>
                    <a:pt x="357" y="13562"/>
                    <a:pt x="0" y="13261"/>
                    <a:pt x="0" y="12878"/>
                  </a:cubicBezTo>
                  <a:cubicBezTo>
                    <a:pt x="0" y="12796"/>
                    <a:pt x="0" y="12714"/>
                    <a:pt x="97" y="12659"/>
                  </a:cubicBezTo>
                  <a:lnTo>
                    <a:pt x="2108" y="8339"/>
                  </a:lnTo>
                  <a:cubicBezTo>
                    <a:pt x="2108" y="8339"/>
                    <a:pt x="2270" y="6562"/>
                    <a:pt x="2465" y="5851"/>
                  </a:cubicBezTo>
                  <a:cubicBezTo>
                    <a:pt x="3276" y="2762"/>
                    <a:pt x="7395" y="0"/>
                    <a:pt x="11805" y="0"/>
                  </a:cubicBezTo>
                  <a:cubicBezTo>
                    <a:pt x="17189" y="82"/>
                    <a:pt x="21600" y="3691"/>
                    <a:pt x="21600" y="8257"/>
                  </a:cubicBezTo>
                  <a:close/>
                  <a:moveTo>
                    <a:pt x="5676" y="9105"/>
                  </a:moveTo>
                  <a:cubicBezTo>
                    <a:pt x="5676" y="8640"/>
                    <a:pt x="5222" y="8175"/>
                    <a:pt x="4573" y="8175"/>
                  </a:cubicBezTo>
                  <a:cubicBezTo>
                    <a:pt x="4022" y="8175"/>
                    <a:pt x="3470" y="8558"/>
                    <a:pt x="3470" y="9105"/>
                  </a:cubicBezTo>
                  <a:cubicBezTo>
                    <a:pt x="3470" y="9652"/>
                    <a:pt x="3924" y="10034"/>
                    <a:pt x="4573" y="10034"/>
                  </a:cubicBezTo>
                  <a:cubicBezTo>
                    <a:pt x="5124" y="10034"/>
                    <a:pt x="5676" y="9652"/>
                    <a:pt x="5676" y="9105"/>
                  </a:cubicBezTo>
                  <a:close/>
                  <a:moveTo>
                    <a:pt x="20303" y="8175"/>
                  </a:moveTo>
                  <a:cubicBezTo>
                    <a:pt x="20303" y="4238"/>
                    <a:pt x="16573" y="1066"/>
                    <a:pt x="11903" y="1066"/>
                  </a:cubicBezTo>
                  <a:cubicBezTo>
                    <a:pt x="9503" y="1066"/>
                    <a:pt x="7330" y="1914"/>
                    <a:pt x="5773" y="3308"/>
                  </a:cubicBezTo>
                  <a:cubicBezTo>
                    <a:pt x="5773" y="3308"/>
                    <a:pt x="5676" y="8941"/>
                    <a:pt x="13265" y="9105"/>
                  </a:cubicBezTo>
                  <a:cubicBezTo>
                    <a:pt x="18584" y="9105"/>
                    <a:pt x="18130" y="12878"/>
                    <a:pt x="18130" y="12878"/>
                  </a:cubicBezTo>
                  <a:cubicBezTo>
                    <a:pt x="19492" y="11566"/>
                    <a:pt x="20303" y="9952"/>
                    <a:pt x="20303" y="8175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24877" y="1484790"/>
              <a:ext cx="90798" cy="95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92" y="2212"/>
                  </a:moveTo>
                  <a:cubicBezTo>
                    <a:pt x="16268" y="781"/>
                    <a:pt x="13534" y="0"/>
                    <a:pt x="10527" y="0"/>
                  </a:cubicBezTo>
                  <a:cubicBezTo>
                    <a:pt x="8203" y="0"/>
                    <a:pt x="5878" y="390"/>
                    <a:pt x="4238" y="1431"/>
                  </a:cubicBezTo>
                  <a:cubicBezTo>
                    <a:pt x="2051" y="2863"/>
                    <a:pt x="410" y="5465"/>
                    <a:pt x="0" y="8848"/>
                  </a:cubicBezTo>
                  <a:cubicBezTo>
                    <a:pt x="0" y="9108"/>
                    <a:pt x="0" y="9889"/>
                    <a:pt x="0" y="9889"/>
                  </a:cubicBezTo>
                  <a:cubicBezTo>
                    <a:pt x="0" y="11320"/>
                    <a:pt x="1641" y="12492"/>
                    <a:pt x="3144" y="12492"/>
                  </a:cubicBezTo>
                  <a:cubicBezTo>
                    <a:pt x="4648" y="12492"/>
                    <a:pt x="6289" y="11320"/>
                    <a:pt x="6289" y="9889"/>
                  </a:cubicBezTo>
                  <a:lnTo>
                    <a:pt x="6289" y="9499"/>
                  </a:lnTo>
                  <a:cubicBezTo>
                    <a:pt x="6289" y="8458"/>
                    <a:pt x="6562" y="7677"/>
                    <a:pt x="7382" y="6636"/>
                  </a:cubicBezTo>
                  <a:cubicBezTo>
                    <a:pt x="8203" y="5465"/>
                    <a:pt x="9159" y="5075"/>
                    <a:pt x="10800" y="5075"/>
                  </a:cubicBezTo>
                  <a:cubicBezTo>
                    <a:pt x="12304" y="5075"/>
                    <a:pt x="13534" y="5465"/>
                    <a:pt x="14354" y="6246"/>
                  </a:cubicBezTo>
                  <a:cubicBezTo>
                    <a:pt x="15038" y="7027"/>
                    <a:pt x="15038" y="8067"/>
                    <a:pt x="15038" y="9108"/>
                  </a:cubicBezTo>
                  <a:cubicBezTo>
                    <a:pt x="15038" y="9889"/>
                    <a:pt x="14765" y="11060"/>
                    <a:pt x="14354" y="11711"/>
                  </a:cubicBezTo>
                  <a:cubicBezTo>
                    <a:pt x="13944" y="12101"/>
                    <a:pt x="13534" y="12492"/>
                    <a:pt x="13124" y="12882"/>
                  </a:cubicBezTo>
                  <a:lnTo>
                    <a:pt x="11620" y="13923"/>
                  </a:lnTo>
                  <a:cubicBezTo>
                    <a:pt x="10116" y="15094"/>
                    <a:pt x="9296" y="16135"/>
                    <a:pt x="8476" y="16916"/>
                  </a:cubicBezTo>
                  <a:cubicBezTo>
                    <a:pt x="8203" y="17566"/>
                    <a:pt x="7792" y="19388"/>
                    <a:pt x="7792" y="21600"/>
                  </a:cubicBezTo>
                  <a:lnTo>
                    <a:pt x="13534" y="21600"/>
                  </a:lnTo>
                  <a:cubicBezTo>
                    <a:pt x="13534" y="20559"/>
                    <a:pt x="13534" y="19778"/>
                    <a:pt x="13944" y="19128"/>
                  </a:cubicBezTo>
                  <a:cubicBezTo>
                    <a:pt x="14354" y="18347"/>
                    <a:pt x="14765" y="17566"/>
                    <a:pt x="15448" y="16916"/>
                  </a:cubicBezTo>
                  <a:lnTo>
                    <a:pt x="17089" y="15745"/>
                  </a:lnTo>
                  <a:cubicBezTo>
                    <a:pt x="18592" y="14704"/>
                    <a:pt x="19686" y="13533"/>
                    <a:pt x="20096" y="12882"/>
                  </a:cubicBezTo>
                  <a:cubicBezTo>
                    <a:pt x="20916" y="11711"/>
                    <a:pt x="21600" y="10280"/>
                    <a:pt x="21600" y="8458"/>
                  </a:cubicBezTo>
                  <a:cubicBezTo>
                    <a:pt x="21600" y="5855"/>
                    <a:pt x="20506" y="3643"/>
                    <a:pt x="18592" y="2212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52796" y="1591390"/>
              <a:ext cx="32427" cy="3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89"/>
                  </a:moveTo>
                  <a:cubicBezTo>
                    <a:pt x="21600" y="12884"/>
                    <a:pt x="20842" y="14400"/>
                    <a:pt x="20084" y="16295"/>
                  </a:cubicBezTo>
                  <a:cubicBezTo>
                    <a:pt x="18947" y="17811"/>
                    <a:pt x="17811" y="18947"/>
                    <a:pt x="16295" y="20084"/>
                  </a:cubicBezTo>
                  <a:cubicBezTo>
                    <a:pt x="14400" y="21221"/>
                    <a:pt x="12505" y="21600"/>
                    <a:pt x="10611" y="21600"/>
                  </a:cubicBezTo>
                  <a:cubicBezTo>
                    <a:pt x="8337" y="21600"/>
                    <a:pt x="6821" y="21221"/>
                    <a:pt x="5305" y="20084"/>
                  </a:cubicBezTo>
                  <a:cubicBezTo>
                    <a:pt x="3411" y="18947"/>
                    <a:pt x="2653" y="17811"/>
                    <a:pt x="1516" y="16295"/>
                  </a:cubicBezTo>
                  <a:cubicBezTo>
                    <a:pt x="379" y="14400"/>
                    <a:pt x="0" y="12884"/>
                    <a:pt x="0" y="10989"/>
                  </a:cubicBezTo>
                  <a:cubicBezTo>
                    <a:pt x="0" y="8716"/>
                    <a:pt x="379" y="6821"/>
                    <a:pt x="1516" y="5305"/>
                  </a:cubicBezTo>
                  <a:cubicBezTo>
                    <a:pt x="2653" y="3411"/>
                    <a:pt x="3411" y="2653"/>
                    <a:pt x="5305" y="1516"/>
                  </a:cubicBezTo>
                  <a:cubicBezTo>
                    <a:pt x="6821" y="379"/>
                    <a:pt x="8716" y="0"/>
                    <a:pt x="10611" y="0"/>
                  </a:cubicBezTo>
                  <a:cubicBezTo>
                    <a:pt x="12884" y="0"/>
                    <a:pt x="14400" y="379"/>
                    <a:pt x="16295" y="1516"/>
                  </a:cubicBezTo>
                  <a:cubicBezTo>
                    <a:pt x="17811" y="2653"/>
                    <a:pt x="18947" y="3411"/>
                    <a:pt x="20084" y="5305"/>
                  </a:cubicBezTo>
                  <a:cubicBezTo>
                    <a:pt x="20842" y="6821"/>
                    <a:pt x="21600" y="8716"/>
                    <a:pt x="21600" y="1098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403570" y="1375651"/>
              <a:ext cx="1457172" cy="37754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PROBLEM</a:t>
              </a: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11676" y="5264024"/>
              <a:ext cx="453747" cy="45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33"/>
                    <a:pt x="16733" y="21600"/>
                    <a:pt x="10800" y="21600"/>
                  </a:cubicBezTo>
                  <a:cubicBezTo>
                    <a:pt x="4867" y="21600"/>
                    <a:pt x="0" y="16733"/>
                    <a:pt x="0" y="10800"/>
                  </a:cubicBezTo>
                  <a:cubicBezTo>
                    <a:pt x="0" y="4867"/>
                    <a:pt x="4867" y="0"/>
                    <a:pt x="10800" y="0"/>
                  </a:cubicBezTo>
                  <a:cubicBezTo>
                    <a:pt x="16733" y="82"/>
                    <a:pt x="21600" y="4867"/>
                    <a:pt x="21600" y="10800"/>
                  </a:cubicBezTo>
                  <a:close/>
                  <a:moveTo>
                    <a:pt x="19440" y="10800"/>
                  </a:moveTo>
                  <a:cubicBezTo>
                    <a:pt x="19440" y="6015"/>
                    <a:pt x="15585" y="2160"/>
                    <a:pt x="10800" y="2160"/>
                  </a:cubicBezTo>
                  <a:cubicBezTo>
                    <a:pt x="6015" y="2160"/>
                    <a:pt x="2160" y="6015"/>
                    <a:pt x="2160" y="10800"/>
                  </a:cubicBezTo>
                  <a:cubicBezTo>
                    <a:pt x="2160" y="15585"/>
                    <a:pt x="6015" y="19440"/>
                    <a:pt x="10800" y="19440"/>
                  </a:cubicBezTo>
                  <a:cubicBezTo>
                    <a:pt x="15503" y="19522"/>
                    <a:pt x="19440" y="15585"/>
                    <a:pt x="19440" y="1080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14725" y="5363011"/>
              <a:ext cx="140548" cy="16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extrusionOk="0">
                  <a:moveTo>
                    <a:pt x="21073" y="11340"/>
                  </a:moveTo>
                  <a:cubicBezTo>
                    <a:pt x="20371" y="10491"/>
                    <a:pt x="19141" y="9797"/>
                    <a:pt x="17649" y="10491"/>
                  </a:cubicBezTo>
                  <a:lnTo>
                    <a:pt x="5268" y="15274"/>
                  </a:lnTo>
                  <a:lnTo>
                    <a:pt x="5268" y="2391"/>
                  </a:lnTo>
                  <a:cubicBezTo>
                    <a:pt x="5268" y="1774"/>
                    <a:pt x="5005" y="1080"/>
                    <a:pt x="4478" y="694"/>
                  </a:cubicBezTo>
                  <a:cubicBezTo>
                    <a:pt x="4039" y="231"/>
                    <a:pt x="3512" y="0"/>
                    <a:pt x="2810" y="0"/>
                  </a:cubicBezTo>
                  <a:cubicBezTo>
                    <a:pt x="1493" y="0"/>
                    <a:pt x="0" y="849"/>
                    <a:pt x="0" y="2391"/>
                  </a:cubicBezTo>
                  <a:lnTo>
                    <a:pt x="0" y="19209"/>
                  </a:lnTo>
                  <a:cubicBezTo>
                    <a:pt x="0" y="20057"/>
                    <a:pt x="527" y="20906"/>
                    <a:pt x="1493" y="21369"/>
                  </a:cubicBezTo>
                  <a:cubicBezTo>
                    <a:pt x="2020" y="21600"/>
                    <a:pt x="2546" y="21600"/>
                    <a:pt x="2810" y="21600"/>
                  </a:cubicBezTo>
                  <a:cubicBezTo>
                    <a:pt x="3249" y="21600"/>
                    <a:pt x="3776" y="21369"/>
                    <a:pt x="4039" y="21369"/>
                  </a:cubicBezTo>
                  <a:lnTo>
                    <a:pt x="19844" y="14580"/>
                  </a:lnTo>
                  <a:cubicBezTo>
                    <a:pt x="20634" y="14349"/>
                    <a:pt x="21073" y="13731"/>
                    <a:pt x="21337" y="13037"/>
                  </a:cubicBezTo>
                  <a:cubicBezTo>
                    <a:pt x="21600" y="12651"/>
                    <a:pt x="21337" y="11957"/>
                    <a:pt x="21073" y="1134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1403570" y="5190420"/>
              <a:ext cx="737297" cy="3775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3505" y="3149785"/>
              <a:ext cx="215162" cy="4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51272" y="2738612"/>
              <a:ext cx="179632" cy="39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" y="21600"/>
                  </a:moveTo>
                  <a:lnTo>
                    <a:pt x="19806" y="21600"/>
                  </a:lnTo>
                  <a:lnTo>
                    <a:pt x="21600" y="18931"/>
                  </a:lnTo>
                  <a:cubicBezTo>
                    <a:pt x="17114" y="16734"/>
                    <a:pt x="14216" y="15415"/>
                    <a:pt x="14216" y="12464"/>
                  </a:cubicBezTo>
                  <a:cubicBezTo>
                    <a:pt x="14216" y="11867"/>
                    <a:pt x="14216" y="11773"/>
                    <a:pt x="14354" y="11240"/>
                  </a:cubicBezTo>
                  <a:lnTo>
                    <a:pt x="18081" y="11240"/>
                  </a:lnTo>
                  <a:lnTo>
                    <a:pt x="18081" y="8948"/>
                  </a:lnTo>
                  <a:lnTo>
                    <a:pt x="15389" y="8948"/>
                  </a:lnTo>
                  <a:cubicBezTo>
                    <a:pt x="15389" y="8948"/>
                    <a:pt x="18702" y="5934"/>
                    <a:pt x="18702" y="5557"/>
                  </a:cubicBezTo>
                  <a:cubicBezTo>
                    <a:pt x="18702" y="4584"/>
                    <a:pt x="16907" y="3799"/>
                    <a:pt x="14768" y="3799"/>
                  </a:cubicBezTo>
                  <a:cubicBezTo>
                    <a:pt x="13595" y="3799"/>
                    <a:pt x="12629" y="3987"/>
                    <a:pt x="12077" y="4333"/>
                  </a:cubicBezTo>
                  <a:lnTo>
                    <a:pt x="12077" y="2103"/>
                  </a:lnTo>
                  <a:lnTo>
                    <a:pt x="14354" y="2103"/>
                  </a:lnTo>
                  <a:lnTo>
                    <a:pt x="14354" y="1130"/>
                  </a:lnTo>
                  <a:lnTo>
                    <a:pt x="12077" y="1130"/>
                  </a:lnTo>
                  <a:lnTo>
                    <a:pt x="12077" y="0"/>
                  </a:lnTo>
                  <a:lnTo>
                    <a:pt x="9730" y="0"/>
                  </a:lnTo>
                  <a:lnTo>
                    <a:pt x="9730" y="1130"/>
                  </a:lnTo>
                  <a:lnTo>
                    <a:pt x="7384" y="1130"/>
                  </a:lnTo>
                  <a:lnTo>
                    <a:pt x="7384" y="2103"/>
                  </a:lnTo>
                  <a:lnTo>
                    <a:pt x="9730" y="2103"/>
                  </a:lnTo>
                  <a:lnTo>
                    <a:pt x="9730" y="4333"/>
                  </a:lnTo>
                  <a:cubicBezTo>
                    <a:pt x="8902" y="3987"/>
                    <a:pt x="7936" y="3799"/>
                    <a:pt x="6763" y="3799"/>
                  </a:cubicBezTo>
                  <a:cubicBezTo>
                    <a:pt x="4624" y="3799"/>
                    <a:pt x="2898" y="4584"/>
                    <a:pt x="2898" y="5557"/>
                  </a:cubicBezTo>
                  <a:cubicBezTo>
                    <a:pt x="2898" y="5934"/>
                    <a:pt x="6418" y="8948"/>
                    <a:pt x="6418" y="8948"/>
                  </a:cubicBezTo>
                  <a:lnTo>
                    <a:pt x="3450" y="8948"/>
                  </a:lnTo>
                  <a:lnTo>
                    <a:pt x="3450" y="11240"/>
                  </a:lnTo>
                  <a:lnTo>
                    <a:pt x="7177" y="11240"/>
                  </a:lnTo>
                  <a:cubicBezTo>
                    <a:pt x="7384" y="11867"/>
                    <a:pt x="7384" y="11930"/>
                    <a:pt x="7384" y="12464"/>
                  </a:cubicBezTo>
                  <a:cubicBezTo>
                    <a:pt x="7384" y="15478"/>
                    <a:pt x="4417" y="16734"/>
                    <a:pt x="0" y="19026"/>
                  </a:cubicBezTo>
                  <a:lnTo>
                    <a:pt x="1725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1403570" y="2665008"/>
              <a:ext cx="1542894" cy="3775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STRATEGY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92896" y="6553381"/>
              <a:ext cx="296384" cy="45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55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8558"/>
                  </a:lnTo>
                  <a:lnTo>
                    <a:pt x="2595" y="8558"/>
                  </a:lnTo>
                  <a:lnTo>
                    <a:pt x="2595" y="5468"/>
                  </a:lnTo>
                  <a:cubicBezTo>
                    <a:pt x="2595" y="2461"/>
                    <a:pt x="6363" y="0"/>
                    <a:pt x="10967" y="0"/>
                  </a:cubicBezTo>
                  <a:cubicBezTo>
                    <a:pt x="15614" y="0"/>
                    <a:pt x="19381" y="2461"/>
                    <a:pt x="19381" y="5468"/>
                  </a:cubicBezTo>
                  <a:lnTo>
                    <a:pt x="19381" y="8558"/>
                  </a:lnTo>
                  <a:lnTo>
                    <a:pt x="21600" y="8558"/>
                  </a:lnTo>
                  <a:close/>
                  <a:moveTo>
                    <a:pt x="12642" y="15722"/>
                  </a:moveTo>
                  <a:cubicBezTo>
                    <a:pt x="13605" y="15339"/>
                    <a:pt x="14191" y="14737"/>
                    <a:pt x="14191" y="13972"/>
                  </a:cubicBezTo>
                  <a:cubicBezTo>
                    <a:pt x="14191" y="12714"/>
                    <a:pt x="12642" y="11812"/>
                    <a:pt x="10884" y="11812"/>
                  </a:cubicBezTo>
                  <a:cubicBezTo>
                    <a:pt x="9084" y="11812"/>
                    <a:pt x="7577" y="12796"/>
                    <a:pt x="7577" y="13972"/>
                  </a:cubicBezTo>
                  <a:cubicBezTo>
                    <a:pt x="7577" y="14737"/>
                    <a:pt x="8163" y="15339"/>
                    <a:pt x="9084" y="15722"/>
                  </a:cubicBezTo>
                  <a:lnTo>
                    <a:pt x="8372" y="18292"/>
                  </a:lnTo>
                  <a:lnTo>
                    <a:pt x="13353" y="18292"/>
                  </a:lnTo>
                  <a:lnTo>
                    <a:pt x="12642" y="15722"/>
                  </a:lnTo>
                  <a:close/>
                  <a:moveTo>
                    <a:pt x="15949" y="5468"/>
                  </a:moveTo>
                  <a:cubicBezTo>
                    <a:pt x="15949" y="3691"/>
                    <a:pt x="13647" y="2242"/>
                    <a:pt x="10967" y="2242"/>
                  </a:cubicBezTo>
                  <a:cubicBezTo>
                    <a:pt x="8247" y="2242"/>
                    <a:pt x="6028" y="3691"/>
                    <a:pt x="6028" y="5468"/>
                  </a:cubicBezTo>
                  <a:lnTo>
                    <a:pt x="6028" y="8558"/>
                  </a:lnTo>
                  <a:lnTo>
                    <a:pt x="16074" y="8558"/>
                  </a:lnTo>
                  <a:lnTo>
                    <a:pt x="16074" y="5468"/>
                  </a:lnTo>
                  <a:lnTo>
                    <a:pt x="15949" y="5468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403570" y="6479776"/>
              <a:ext cx="1472996" cy="37754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SECURITY</a:t>
              </a: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426413" y="474625"/>
              <a:ext cx="2288824" cy="22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403570" y="1789362"/>
              <a:ext cx="2288823" cy="22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403570" y="3050799"/>
              <a:ext cx="2288823" cy="22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403570" y="4279241"/>
              <a:ext cx="2288823" cy="22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403570" y="5573673"/>
              <a:ext cx="2288823" cy="22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403570" y="6822420"/>
              <a:ext cx="2288823" cy="22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sp>
        <p:nvSpPr>
          <p:cNvPr id="1551" name="Shape 1551"/>
          <p:cNvSpPr/>
          <p:nvPr/>
        </p:nvSpPr>
        <p:spPr>
          <a:xfrm>
            <a:off x="5027550" y="476427"/>
            <a:ext cx="2949700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OUR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roup 1619"/>
          <p:cNvGrpSpPr/>
          <p:nvPr/>
        </p:nvGrpSpPr>
        <p:grpSpPr>
          <a:xfrm>
            <a:off x="396415" y="1923178"/>
            <a:ext cx="12211971" cy="7389499"/>
            <a:chOff x="0" y="0"/>
            <a:chExt cx="12211970" cy="7389498"/>
          </a:xfrm>
        </p:grpSpPr>
        <p:sp>
          <p:nvSpPr>
            <p:cNvPr id="1553" name="Shape 1553"/>
            <p:cNvSpPr/>
            <p:nvPr/>
          </p:nvSpPr>
          <p:spPr>
            <a:xfrm>
              <a:off x="2011667" y="6237866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29"/>
                  </a:moveTo>
                  <a:cubicBezTo>
                    <a:pt x="21600" y="12798"/>
                    <a:pt x="21135" y="14535"/>
                    <a:pt x="20148" y="16214"/>
                  </a:cubicBezTo>
                  <a:cubicBezTo>
                    <a:pt x="19161" y="17952"/>
                    <a:pt x="17942" y="19168"/>
                    <a:pt x="16200" y="20152"/>
                  </a:cubicBezTo>
                  <a:cubicBezTo>
                    <a:pt x="14458" y="21137"/>
                    <a:pt x="12774" y="21600"/>
                    <a:pt x="10800" y="21600"/>
                  </a:cubicBezTo>
                  <a:cubicBezTo>
                    <a:pt x="8826" y="21600"/>
                    <a:pt x="7084" y="21137"/>
                    <a:pt x="5400" y="20152"/>
                  </a:cubicBezTo>
                  <a:cubicBezTo>
                    <a:pt x="3658" y="19168"/>
                    <a:pt x="2439" y="17952"/>
                    <a:pt x="1452" y="16214"/>
                  </a:cubicBezTo>
                  <a:cubicBezTo>
                    <a:pt x="406" y="14535"/>
                    <a:pt x="0" y="12856"/>
                    <a:pt x="0" y="10829"/>
                  </a:cubicBezTo>
                  <a:cubicBezTo>
                    <a:pt x="0" y="8860"/>
                    <a:pt x="406" y="7123"/>
                    <a:pt x="1452" y="5386"/>
                  </a:cubicBezTo>
                  <a:cubicBezTo>
                    <a:pt x="2439" y="3706"/>
                    <a:pt x="3658" y="2432"/>
                    <a:pt x="5400" y="1448"/>
                  </a:cubicBezTo>
                  <a:cubicBezTo>
                    <a:pt x="7084" y="463"/>
                    <a:pt x="8826" y="0"/>
                    <a:pt x="10800" y="0"/>
                  </a:cubicBezTo>
                  <a:cubicBezTo>
                    <a:pt x="12774" y="0"/>
                    <a:pt x="14458" y="463"/>
                    <a:pt x="16200" y="1448"/>
                  </a:cubicBezTo>
                  <a:cubicBezTo>
                    <a:pt x="17942" y="2432"/>
                    <a:pt x="19161" y="3706"/>
                    <a:pt x="20148" y="5386"/>
                  </a:cubicBezTo>
                  <a:cubicBezTo>
                    <a:pt x="21135" y="7123"/>
                    <a:pt x="21600" y="8802"/>
                    <a:pt x="21600" y="1082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0" y="898754"/>
              <a:ext cx="12211970" cy="555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4" y="21600"/>
                  </a:moveTo>
                  <a:lnTo>
                    <a:pt x="2557" y="21600"/>
                  </a:lnTo>
                  <a:cubicBezTo>
                    <a:pt x="1148" y="21600"/>
                    <a:pt x="0" y="19076"/>
                    <a:pt x="0" y="15977"/>
                  </a:cubicBezTo>
                  <a:cubicBezTo>
                    <a:pt x="0" y="12881"/>
                    <a:pt x="1148" y="10357"/>
                    <a:pt x="2557" y="10357"/>
                  </a:cubicBezTo>
                  <a:lnTo>
                    <a:pt x="19043" y="10357"/>
                  </a:lnTo>
                  <a:cubicBezTo>
                    <a:pt x="20232" y="10357"/>
                    <a:pt x="21197" y="8235"/>
                    <a:pt x="21197" y="5623"/>
                  </a:cubicBezTo>
                  <a:cubicBezTo>
                    <a:pt x="21197" y="3010"/>
                    <a:pt x="20232" y="888"/>
                    <a:pt x="19043" y="888"/>
                  </a:cubicBezTo>
                  <a:lnTo>
                    <a:pt x="3207" y="888"/>
                  </a:lnTo>
                  <a:cubicBezTo>
                    <a:pt x="3097" y="888"/>
                    <a:pt x="3005" y="687"/>
                    <a:pt x="3005" y="444"/>
                  </a:cubicBezTo>
                  <a:cubicBezTo>
                    <a:pt x="3005" y="201"/>
                    <a:pt x="3097" y="0"/>
                    <a:pt x="3207" y="0"/>
                  </a:cubicBezTo>
                  <a:lnTo>
                    <a:pt x="19043" y="0"/>
                  </a:lnTo>
                  <a:cubicBezTo>
                    <a:pt x="20452" y="0"/>
                    <a:pt x="21600" y="2524"/>
                    <a:pt x="21600" y="5623"/>
                  </a:cubicBezTo>
                  <a:cubicBezTo>
                    <a:pt x="21600" y="8721"/>
                    <a:pt x="20452" y="11243"/>
                    <a:pt x="19043" y="11243"/>
                  </a:cubicBezTo>
                  <a:lnTo>
                    <a:pt x="2557" y="11243"/>
                  </a:lnTo>
                  <a:cubicBezTo>
                    <a:pt x="1369" y="11243"/>
                    <a:pt x="403" y="13365"/>
                    <a:pt x="403" y="15977"/>
                  </a:cubicBezTo>
                  <a:cubicBezTo>
                    <a:pt x="403" y="18592"/>
                    <a:pt x="1369" y="20714"/>
                    <a:pt x="2557" y="20714"/>
                  </a:cubicBezTo>
                  <a:lnTo>
                    <a:pt x="19024" y="20714"/>
                  </a:lnTo>
                  <a:cubicBezTo>
                    <a:pt x="19135" y="20714"/>
                    <a:pt x="19226" y="20917"/>
                    <a:pt x="19226" y="21158"/>
                  </a:cubicBezTo>
                  <a:cubicBezTo>
                    <a:pt x="19226" y="21401"/>
                    <a:pt x="19138" y="21600"/>
                    <a:pt x="19024" y="216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4009084" y="6237866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29"/>
                  </a:moveTo>
                  <a:cubicBezTo>
                    <a:pt x="21600" y="12798"/>
                    <a:pt x="21135" y="14535"/>
                    <a:pt x="20148" y="16214"/>
                  </a:cubicBezTo>
                  <a:cubicBezTo>
                    <a:pt x="19103" y="17952"/>
                    <a:pt x="17884" y="19168"/>
                    <a:pt x="16200" y="20152"/>
                  </a:cubicBezTo>
                  <a:cubicBezTo>
                    <a:pt x="14458" y="21137"/>
                    <a:pt x="12774" y="21600"/>
                    <a:pt x="10800" y="21600"/>
                  </a:cubicBezTo>
                  <a:cubicBezTo>
                    <a:pt x="8826" y="21600"/>
                    <a:pt x="7142" y="21137"/>
                    <a:pt x="5400" y="20152"/>
                  </a:cubicBezTo>
                  <a:cubicBezTo>
                    <a:pt x="3658" y="19168"/>
                    <a:pt x="2439" y="17952"/>
                    <a:pt x="1452" y="16214"/>
                  </a:cubicBezTo>
                  <a:cubicBezTo>
                    <a:pt x="465" y="14535"/>
                    <a:pt x="0" y="12856"/>
                    <a:pt x="0" y="10829"/>
                  </a:cubicBezTo>
                  <a:cubicBezTo>
                    <a:pt x="0" y="8860"/>
                    <a:pt x="465" y="7123"/>
                    <a:pt x="1452" y="5386"/>
                  </a:cubicBezTo>
                  <a:cubicBezTo>
                    <a:pt x="2439" y="3706"/>
                    <a:pt x="3658" y="2432"/>
                    <a:pt x="5400" y="1448"/>
                  </a:cubicBezTo>
                  <a:cubicBezTo>
                    <a:pt x="7142" y="463"/>
                    <a:pt x="8826" y="0"/>
                    <a:pt x="10800" y="0"/>
                  </a:cubicBezTo>
                  <a:cubicBezTo>
                    <a:pt x="12774" y="0"/>
                    <a:pt x="14458" y="463"/>
                    <a:pt x="16200" y="1448"/>
                  </a:cubicBezTo>
                  <a:cubicBezTo>
                    <a:pt x="17884" y="2432"/>
                    <a:pt x="19103" y="3706"/>
                    <a:pt x="20148" y="5386"/>
                  </a:cubicBezTo>
                  <a:cubicBezTo>
                    <a:pt x="21135" y="7123"/>
                    <a:pt x="21600" y="8802"/>
                    <a:pt x="21600" y="1082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004542" y="6237866"/>
              <a:ext cx="201340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29"/>
                  </a:moveTo>
                  <a:cubicBezTo>
                    <a:pt x="21600" y="12798"/>
                    <a:pt x="21137" y="14535"/>
                    <a:pt x="20152" y="16214"/>
                  </a:cubicBezTo>
                  <a:cubicBezTo>
                    <a:pt x="19168" y="17952"/>
                    <a:pt x="17952" y="19168"/>
                    <a:pt x="16214" y="20152"/>
                  </a:cubicBezTo>
                  <a:cubicBezTo>
                    <a:pt x="14477" y="21137"/>
                    <a:pt x="12798" y="21600"/>
                    <a:pt x="10829" y="21600"/>
                  </a:cubicBezTo>
                  <a:cubicBezTo>
                    <a:pt x="8802" y="21600"/>
                    <a:pt x="7123" y="21137"/>
                    <a:pt x="5443" y="20152"/>
                  </a:cubicBezTo>
                  <a:cubicBezTo>
                    <a:pt x="3706" y="19168"/>
                    <a:pt x="2432" y="17952"/>
                    <a:pt x="1448" y="16214"/>
                  </a:cubicBezTo>
                  <a:cubicBezTo>
                    <a:pt x="405" y="14535"/>
                    <a:pt x="0" y="12856"/>
                    <a:pt x="0" y="10829"/>
                  </a:cubicBezTo>
                  <a:cubicBezTo>
                    <a:pt x="0" y="8860"/>
                    <a:pt x="405" y="7123"/>
                    <a:pt x="1448" y="5386"/>
                  </a:cubicBezTo>
                  <a:cubicBezTo>
                    <a:pt x="2432" y="3706"/>
                    <a:pt x="3706" y="2432"/>
                    <a:pt x="5443" y="1448"/>
                  </a:cubicBezTo>
                  <a:cubicBezTo>
                    <a:pt x="7123" y="463"/>
                    <a:pt x="8802" y="0"/>
                    <a:pt x="10829" y="0"/>
                  </a:cubicBezTo>
                  <a:cubicBezTo>
                    <a:pt x="12798" y="0"/>
                    <a:pt x="14477" y="463"/>
                    <a:pt x="16214" y="1448"/>
                  </a:cubicBezTo>
                  <a:cubicBezTo>
                    <a:pt x="17952" y="2432"/>
                    <a:pt x="19168" y="3706"/>
                    <a:pt x="20152" y="5386"/>
                  </a:cubicBezTo>
                  <a:cubicBezTo>
                    <a:pt x="21137" y="7123"/>
                    <a:pt x="21600" y="8802"/>
                    <a:pt x="21600" y="1082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6006501" y="6237866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29"/>
                  </a:moveTo>
                  <a:cubicBezTo>
                    <a:pt x="21600" y="12798"/>
                    <a:pt x="21135" y="14535"/>
                    <a:pt x="20148" y="16214"/>
                  </a:cubicBezTo>
                  <a:cubicBezTo>
                    <a:pt x="19161" y="17952"/>
                    <a:pt x="17942" y="19168"/>
                    <a:pt x="16200" y="20152"/>
                  </a:cubicBezTo>
                  <a:cubicBezTo>
                    <a:pt x="14516" y="21137"/>
                    <a:pt x="12774" y="21600"/>
                    <a:pt x="10742" y="21600"/>
                  </a:cubicBezTo>
                  <a:cubicBezTo>
                    <a:pt x="8768" y="21600"/>
                    <a:pt x="7084" y="21137"/>
                    <a:pt x="5342" y="20152"/>
                  </a:cubicBezTo>
                  <a:cubicBezTo>
                    <a:pt x="3658" y="19168"/>
                    <a:pt x="2439" y="17952"/>
                    <a:pt x="1452" y="16214"/>
                  </a:cubicBezTo>
                  <a:cubicBezTo>
                    <a:pt x="465" y="14535"/>
                    <a:pt x="0" y="12856"/>
                    <a:pt x="0" y="10829"/>
                  </a:cubicBezTo>
                  <a:cubicBezTo>
                    <a:pt x="0" y="8860"/>
                    <a:pt x="465" y="7123"/>
                    <a:pt x="1452" y="5386"/>
                  </a:cubicBezTo>
                  <a:cubicBezTo>
                    <a:pt x="2439" y="3706"/>
                    <a:pt x="3658" y="2432"/>
                    <a:pt x="5342" y="1448"/>
                  </a:cubicBezTo>
                  <a:cubicBezTo>
                    <a:pt x="7084" y="463"/>
                    <a:pt x="8768" y="0"/>
                    <a:pt x="10742" y="0"/>
                  </a:cubicBezTo>
                  <a:cubicBezTo>
                    <a:pt x="12774" y="0"/>
                    <a:pt x="14516" y="463"/>
                    <a:pt x="16200" y="1448"/>
                  </a:cubicBezTo>
                  <a:cubicBezTo>
                    <a:pt x="17942" y="2432"/>
                    <a:pt x="19161" y="3706"/>
                    <a:pt x="20148" y="5386"/>
                  </a:cubicBezTo>
                  <a:cubicBezTo>
                    <a:pt x="21135" y="7123"/>
                    <a:pt x="21600" y="8802"/>
                    <a:pt x="21600" y="1082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8003918" y="6237866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29"/>
                  </a:moveTo>
                  <a:cubicBezTo>
                    <a:pt x="21600" y="12798"/>
                    <a:pt x="21135" y="14535"/>
                    <a:pt x="20148" y="16214"/>
                  </a:cubicBezTo>
                  <a:cubicBezTo>
                    <a:pt x="19161" y="17952"/>
                    <a:pt x="17942" y="19168"/>
                    <a:pt x="16200" y="20152"/>
                  </a:cubicBezTo>
                  <a:cubicBezTo>
                    <a:pt x="14458" y="21137"/>
                    <a:pt x="12774" y="21600"/>
                    <a:pt x="10800" y="21600"/>
                  </a:cubicBezTo>
                  <a:cubicBezTo>
                    <a:pt x="8826" y="21600"/>
                    <a:pt x="7142" y="21137"/>
                    <a:pt x="5400" y="20152"/>
                  </a:cubicBezTo>
                  <a:cubicBezTo>
                    <a:pt x="3716" y="19168"/>
                    <a:pt x="2439" y="17952"/>
                    <a:pt x="1394" y="16214"/>
                  </a:cubicBezTo>
                  <a:cubicBezTo>
                    <a:pt x="406" y="14535"/>
                    <a:pt x="0" y="12856"/>
                    <a:pt x="0" y="10829"/>
                  </a:cubicBezTo>
                  <a:cubicBezTo>
                    <a:pt x="0" y="8860"/>
                    <a:pt x="406" y="7123"/>
                    <a:pt x="1394" y="5386"/>
                  </a:cubicBezTo>
                  <a:cubicBezTo>
                    <a:pt x="2439" y="3706"/>
                    <a:pt x="3716" y="2432"/>
                    <a:pt x="5400" y="1448"/>
                  </a:cubicBezTo>
                  <a:cubicBezTo>
                    <a:pt x="7142" y="463"/>
                    <a:pt x="8826" y="0"/>
                    <a:pt x="10800" y="0"/>
                  </a:cubicBezTo>
                  <a:cubicBezTo>
                    <a:pt x="12774" y="0"/>
                    <a:pt x="14458" y="463"/>
                    <a:pt x="16200" y="1448"/>
                  </a:cubicBezTo>
                  <a:cubicBezTo>
                    <a:pt x="17942" y="2432"/>
                    <a:pt x="19161" y="3706"/>
                    <a:pt x="20148" y="5386"/>
                  </a:cubicBezTo>
                  <a:cubicBezTo>
                    <a:pt x="21135" y="7123"/>
                    <a:pt x="21600" y="8802"/>
                    <a:pt x="21600" y="1082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10001335" y="6237866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29"/>
                  </a:moveTo>
                  <a:cubicBezTo>
                    <a:pt x="21600" y="12798"/>
                    <a:pt x="21194" y="14535"/>
                    <a:pt x="20148" y="16214"/>
                  </a:cubicBezTo>
                  <a:cubicBezTo>
                    <a:pt x="19161" y="17952"/>
                    <a:pt x="17942" y="19168"/>
                    <a:pt x="16200" y="20152"/>
                  </a:cubicBezTo>
                  <a:cubicBezTo>
                    <a:pt x="14516" y="21137"/>
                    <a:pt x="12774" y="21600"/>
                    <a:pt x="10800" y="21600"/>
                  </a:cubicBezTo>
                  <a:cubicBezTo>
                    <a:pt x="8826" y="21600"/>
                    <a:pt x="7142" y="21137"/>
                    <a:pt x="5400" y="20152"/>
                  </a:cubicBezTo>
                  <a:cubicBezTo>
                    <a:pt x="3658" y="19168"/>
                    <a:pt x="2439" y="17952"/>
                    <a:pt x="1452" y="16214"/>
                  </a:cubicBezTo>
                  <a:cubicBezTo>
                    <a:pt x="465" y="14535"/>
                    <a:pt x="0" y="12856"/>
                    <a:pt x="0" y="10829"/>
                  </a:cubicBezTo>
                  <a:cubicBezTo>
                    <a:pt x="0" y="8860"/>
                    <a:pt x="465" y="7123"/>
                    <a:pt x="1452" y="5386"/>
                  </a:cubicBezTo>
                  <a:cubicBezTo>
                    <a:pt x="2439" y="3706"/>
                    <a:pt x="3658" y="2432"/>
                    <a:pt x="5400" y="1448"/>
                  </a:cubicBezTo>
                  <a:cubicBezTo>
                    <a:pt x="7142" y="463"/>
                    <a:pt x="8826" y="0"/>
                    <a:pt x="10800" y="0"/>
                  </a:cubicBezTo>
                  <a:cubicBezTo>
                    <a:pt x="12774" y="0"/>
                    <a:pt x="14516" y="463"/>
                    <a:pt x="16200" y="1448"/>
                  </a:cubicBezTo>
                  <a:cubicBezTo>
                    <a:pt x="17942" y="2432"/>
                    <a:pt x="19161" y="3706"/>
                    <a:pt x="20148" y="5386"/>
                  </a:cubicBezTo>
                  <a:cubicBezTo>
                    <a:pt x="21194" y="7123"/>
                    <a:pt x="21600" y="8802"/>
                    <a:pt x="21600" y="1082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4009084" y="3573060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1"/>
                  </a:moveTo>
                  <a:cubicBezTo>
                    <a:pt x="21600" y="12798"/>
                    <a:pt x="21135" y="14477"/>
                    <a:pt x="20148" y="16157"/>
                  </a:cubicBezTo>
                  <a:cubicBezTo>
                    <a:pt x="19103" y="17894"/>
                    <a:pt x="17884" y="19168"/>
                    <a:pt x="16200" y="20152"/>
                  </a:cubicBezTo>
                  <a:cubicBezTo>
                    <a:pt x="14458" y="21195"/>
                    <a:pt x="12774" y="21600"/>
                    <a:pt x="10800" y="21600"/>
                  </a:cubicBezTo>
                  <a:cubicBezTo>
                    <a:pt x="8826" y="21600"/>
                    <a:pt x="7142" y="21195"/>
                    <a:pt x="5400" y="20152"/>
                  </a:cubicBezTo>
                  <a:cubicBezTo>
                    <a:pt x="3658" y="19168"/>
                    <a:pt x="2439" y="17894"/>
                    <a:pt x="1452" y="16157"/>
                  </a:cubicBezTo>
                  <a:cubicBezTo>
                    <a:pt x="465" y="14477"/>
                    <a:pt x="0" y="12798"/>
                    <a:pt x="0" y="10771"/>
                  </a:cubicBezTo>
                  <a:cubicBezTo>
                    <a:pt x="0" y="8802"/>
                    <a:pt x="465" y="7123"/>
                    <a:pt x="1452" y="5386"/>
                  </a:cubicBezTo>
                  <a:cubicBezTo>
                    <a:pt x="2439" y="3648"/>
                    <a:pt x="3658" y="2432"/>
                    <a:pt x="5400" y="1448"/>
                  </a:cubicBezTo>
                  <a:cubicBezTo>
                    <a:pt x="7142" y="463"/>
                    <a:pt x="8826" y="0"/>
                    <a:pt x="10800" y="0"/>
                  </a:cubicBezTo>
                  <a:cubicBezTo>
                    <a:pt x="12774" y="0"/>
                    <a:pt x="14458" y="463"/>
                    <a:pt x="16200" y="1448"/>
                  </a:cubicBezTo>
                  <a:cubicBezTo>
                    <a:pt x="17884" y="2432"/>
                    <a:pt x="19103" y="3648"/>
                    <a:pt x="20148" y="5386"/>
                  </a:cubicBezTo>
                  <a:cubicBezTo>
                    <a:pt x="21135" y="7123"/>
                    <a:pt x="21600" y="8802"/>
                    <a:pt x="21600" y="10771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004542" y="3573060"/>
              <a:ext cx="201340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1"/>
                  </a:moveTo>
                  <a:cubicBezTo>
                    <a:pt x="21600" y="12798"/>
                    <a:pt x="21137" y="14477"/>
                    <a:pt x="20152" y="16157"/>
                  </a:cubicBezTo>
                  <a:cubicBezTo>
                    <a:pt x="19168" y="17894"/>
                    <a:pt x="17952" y="19168"/>
                    <a:pt x="16214" y="20152"/>
                  </a:cubicBezTo>
                  <a:cubicBezTo>
                    <a:pt x="14477" y="21195"/>
                    <a:pt x="12798" y="21600"/>
                    <a:pt x="10829" y="21600"/>
                  </a:cubicBezTo>
                  <a:cubicBezTo>
                    <a:pt x="8802" y="21600"/>
                    <a:pt x="7123" y="21195"/>
                    <a:pt x="5443" y="20152"/>
                  </a:cubicBezTo>
                  <a:cubicBezTo>
                    <a:pt x="3706" y="19168"/>
                    <a:pt x="2432" y="17894"/>
                    <a:pt x="1448" y="16157"/>
                  </a:cubicBezTo>
                  <a:cubicBezTo>
                    <a:pt x="405" y="14477"/>
                    <a:pt x="0" y="12798"/>
                    <a:pt x="0" y="10771"/>
                  </a:cubicBezTo>
                  <a:cubicBezTo>
                    <a:pt x="0" y="8802"/>
                    <a:pt x="405" y="7123"/>
                    <a:pt x="1448" y="5386"/>
                  </a:cubicBezTo>
                  <a:cubicBezTo>
                    <a:pt x="2432" y="3648"/>
                    <a:pt x="3706" y="2432"/>
                    <a:pt x="5443" y="1448"/>
                  </a:cubicBezTo>
                  <a:cubicBezTo>
                    <a:pt x="7123" y="463"/>
                    <a:pt x="8802" y="0"/>
                    <a:pt x="10829" y="0"/>
                  </a:cubicBezTo>
                  <a:cubicBezTo>
                    <a:pt x="12798" y="0"/>
                    <a:pt x="14477" y="463"/>
                    <a:pt x="16214" y="1448"/>
                  </a:cubicBezTo>
                  <a:cubicBezTo>
                    <a:pt x="17952" y="2432"/>
                    <a:pt x="19168" y="3648"/>
                    <a:pt x="20152" y="5386"/>
                  </a:cubicBezTo>
                  <a:cubicBezTo>
                    <a:pt x="21137" y="7123"/>
                    <a:pt x="21600" y="8802"/>
                    <a:pt x="21600" y="10771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6006501" y="3573060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1"/>
                  </a:moveTo>
                  <a:cubicBezTo>
                    <a:pt x="21600" y="12798"/>
                    <a:pt x="21135" y="14477"/>
                    <a:pt x="20148" y="16157"/>
                  </a:cubicBezTo>
                  <a:cubicBezTo>
                    <a:pt x="19161" y="17894"/>
                    <a:pt x="17942" y="19168"/>
                    <a:pt x="16200" y="20152"/>
                  </a:cubicBezTo>
                  <a:cubicBezTo>
                    <a:pt x="14516" y="21195"/>
                    <a:pt x="12774" y="21600"/>
                    <a:pt x="10742" y="21600"/>
                  </a:cubicBezTo>
                  <a:cubicBezTo>
                    <a:pt x="8768" y="21600"/>
                    <a:pt x="7084" y="21195"/>
                    <a:pt x="5342" y="20152"/>
                  </a:cubicBezTo>
                  <a:cubicBezTo>
                    <a:pt x="3658" y="19168"/>
                    <a:pt x="2439" y="17894"/>
                    <a:pt x="1452" y="16157"/>
                  </a:cubicBezTo>
                  <a:cubicBezTo>
                    <a:pt x="465" y="14477"/>
                    <a:pt x="0" y="12798"/>
                    <a:pt x="0" y="10771"/>
                  </a:cubicBezTo>
                  <a:cubicBezTo>
                    <a:pt x="0" y="8802"/>
                    <a:pt x="465" y="7123"/>
                    <a:pt x="1452" y="5386"/>
                  </a:cubicBezTo>
                  <a:cubicBezTo>
                    <a:pt x="2439" y="3648"/>
                    <a:pt x="3658" y="2432"/>
                    <a:pt x="5342" y="1448"/>
                  </a:cubicBezTo>
                  <a:cubicBezTo>
                    <a:pt x="7084" y="463"/>
                    <a:pt x="8768" y="0"/>
                    <a:pt x="10742" y="0"/>
                  </a:cubicBezTo>
                  <a:cubicBezTo>
                    <a:pt x="12774" y="0"/>
                    <a:pt x="14516" y="463"/>
                    <a:pt x="16200" y="1448"/>
                  </a:cubicBezTo>
                  <a:cubicBezTo>
                    <a:pt x="17942" y="2432"/>
                    <a:pt x="19161" y="3648"/>
                    <a:pt x="20148" y="5386"/>
                  </a:cubicBezTo>
                  <a:cubicBezTo>
                    <a:pt x="21135" y="7123"/>
                    <a:pt x="21600" y="8802"/>
                    <a:pt x="21600" y="10771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8003918" y="3573060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1"/>
                  </a:moveTo>
                  <a:cubicBezTo>
                    <a:pt x="21600" y="12798"/>
                    <a:pt x="21135" y="14477"/>
                    <a:pt x="20148" y="16157"/>
                  </a:cubicBezTo>
                  <a:cubicBezTo>
                    <a:pt x="19161" y="17894"/>
                    <a:pt x="17942" y="19168"/>
                    <a:pt x="16200" y="20152"/>
                  </a:cubicBezTo>
                  <a:cubicBezTo>
                    <a:pt x="14458" y="21195"/>
                    <a:pt x="12774" y="21600"/>
                    <a:pt x="10800" y="21600"/>
                  </a:cubicBezTo>
                  <a:cubicBezTo>
                    <a:pt x="8826" y="21600"/>
                    <a:pt x="7142" y="21195"/>
                    <a:pt x="5400" y="20152"/>
                  </a:cubicBezTo>
                  <a:cubicBezTo>
                    <a:pt x="3716" y="19168"/>
                    <a:pt x="2439" y="17894"/>
                    <a:pt x="1394" y="16157"/>
                  </a:cubicBezTo>
                  <a:cubicBezTo>
                    <a:pt x="406" y="14477"/>
                    <a:pt x="0" y="12798"/>
                    <a:pt x="0" y="10771"/>
                  </a:cubicBezTo>
                  <a:cubicBezTo>
                    <a:pt x="0" y="8802"/>
                    <a:pt x="406" y="7123"/>
                    <a:pt x="1394" y="5386"/>
                  </a:cubicBezTo>
                  <a:cubicBezTo>
                    <a:pt x="2439" y="3648"/>
                    <a:pt x="3716" y="2432"/>
                    <a:pt x="5400" y="1448"/>
                  </a:cubicBezTo>
                  <a:cubicBezTo>
                    <a:pt x="7142" y="463"/>
                    <a:pt x="8826" y="0"/>
                    <a:pt x="10800" y="0"/>
                  </a:cubicBezTo>
                  <a:cubicBezTo>
                    <a:pt x="12774" y="0"/>
                    <a:pt x="14458" y="463"/>
                    <a:pt x="16200" y="1448"/>
                  </a:cubicBezTo>
                  <a:cubicBezTo>
                    <a:pt x="17942" y="2432"/>
                    <a:pt x="19161" y="3648"/>
                    <a:pt x="20148" y="5386"/>
                  </a:cubicBezTo>
                  <a:cubicBezTo>
                    <a:pt x="21135" y="7123"/>
                    <a:pt x="21600" y="8802"/>
                    <a:pt x="21600" y="10771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0001335" y="3573060"/>
              <a:ext cx="201339" cy="20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1"/>
                  </a:moveTo>
                  <a:cubicBezTo>
                    <a:pt x="21600" y="12798"/>
                    <a:pt x="21194" y="14477"/>
                    <a:pt x="20148" y="16157"/>
                  </a:cubicBezTo>
                  <a:cubicBezTo>
                    <a:pt x="19161" y="17894"/>
                    <a:pt x="17942" y="19168"/>
                    <a:pt x="16200" y="20152"/>
                  </a:cubicBezTo>
                  <a:cubicBezTo>
                    <a:pt x="14516" y="21195"/>
                    <a:pt x="12774" y="21600"/>
                    <a:pt x="10800" y="21600"/>
                  </a:cubicBezTo>
                  <a:cubicBezTo>
                    <a:pt x="8826" y="21600"/>
                    <a:pt x="7142" y="21195"/>
                    <a:pt x="5400" y="20152"/>
                  </a:cubicBezTo>
                  <a:cubicBezTo>
                    <a:pt x="3658" y="19168"/>
                    <a:pt x="2439" y="17894"/>
                    <a:pt x="1452" y="16157"/>
                  </a:cubicBezTo>
                  <a:cubicBezTo>
                    <a:pt x="465" y="14477"/>
                    <a:pt x="0" y="12798"/>
                    <a:pt x="0" y="10771"/>
                  </a:cubicBezTo>
                  <a:cubicBezTo>
                    <a:pt x="0" y="8802"/>
                    <a:pt x="465" y="7123"/>
                    <a:pt x="1452" y="5386"/>
                  </a:cubicBezTo>
                  <a:cubicBezTo>
                    <a:pt x="2439" y="3648"/>
                    <a:pt x="3658" y="2432"/>
                    <a:pt x="5400" y="1448"/>
                  </a:cubicBezTo>
                  <a:cubicBezTo>
                    <a:pt x="7142" y="463"/>
                    <a:pt x="8826" y="0"/>
                    <a:pt x="10800" y="0"/>
                  </a:cubicBezTo>
                  <a:cubicBezTo>
                    <a:pt x="12774" y="0"/>
                    <a:pt x="14516" y="463"/>
                    <a:pt x="16200" y="1448"/>
                  </a:cubicBezTo>
                  <a:cubicBezTo>
                    <a:pt x="17942" y="2432"/>
                    <a:pt x="19161" y="3648"/>
                    <a:pt x="20148" y="5386"/>
                  </a:cubicBezTo>
                  <a:cubicBezTo>
                    <a:pt x="21194" y="7123"/>
                    <a:pt x="21600" y="8802"/>
                    <a:pt x="21600" y="10771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4009084" y="913004"/>
              <a:ext cx="201339" cy="20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74"/>
                    <a:pt x="21135" y="14458"/>
                    <a:pt x="20148" y="16200"/>
                  </a:cubicBezTo>
                  <a:cubicBezTo>
                    <a:pt x="19103" y="17942"/>
                    <a:pt x="17884" y="19161"/>
                    <a:pt x="16200" y="20148"/>
                  </a:cubicBezTo>
                  <a:cubicBezTo>
                    <a:pt x="14458" y="21135"/>
                    <a:pt x="12774" y="21600"/>
                    <a:pt x="10800" y="21600"/>
                  </a:cubicBezTo>
                  <a:cubicBezTo>
                    <a:pt x="8826" y="21600"/>
                    <a:pt x="7142" y="21135"/>
                    <a:pt x="5400" y="20148"/>
                  </a:cubicBezTo>
                  <a:cubicBezTo>
                    <a:pt x="3658" y="19161"/>
                    <a:pt x="2439" y="17942"/>
                    <a:pt x="1452" y="16200"/>
                  </a:cubicBezTo>
                  <a:cubicBezTo>
                    <a:pt x="465" y="14458"/>
                    <a:pt x="0" y="12774"/>
                    <a:pt x="0" y="10800"/>
                  </a:cubicBezTo>
                  <a:cubicBezTo>
                    <a:pt x="0" y="8826"/>
                    <a:pt x="465" y="7142"/>
                    <a:pt x="1452" y="5400"/>
                  </a:cubicBezTo>
                  <a:cubicBezTo>
                    <a:pt x="2439" y="3658"/>
                    <a:pt x="3658" y="2439"/>
                    <a:pt x="5400" y="1452"/>
                  </a:cubicBezTo>
                  <a:cubicBezTo>
                    <a:pt x="7142" y="465"/>
                    <a:pt x="8826" y="0"/>
                    <a:pt x="10800" y="0"/>
                  </a:cubicBezTo>
                  <a:cubicBezTo>
                    <a:pt x="12774" y="0"/>
                    <a:pt x="14458" y="465"/>
                    <a:pt x="16200" y="1452"/>
                  </a:cubicBezTo>
                  <a:cubicBezTo>
                    <a:pt x="17884" y="2439"/>
                    <a:pt x="19103" y="3658"/>
                    <a:pt x="20148" y="5400"/>
                  </a:cubicBezTo>
                  <a:cubicBezTo>
                    <a:pt x="21135" y="7142"/>
                    <a:pt x="21600" y="8826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2004542" y="913004"/>
              <a:ext cx="201340" cy="20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74"/>
                    <a:pt x="21137" y="14458"/>
                    <a:pt x="20152" y="16200"/>
                  </a:cubicBezTo>
                  <a:cubicBezTo>
                    <a:pt x="19168" y="17942"/>
                    <a:pt x="17952" y="19161"/>
                    <a:pt x="16214" y="20148"/>
                  </a:cubicBezTo>
                  <a:cubicBezTo>
                    <a:pt x="14477" y="21135"/>
                    <a:pt x="12798" y="21600"/>
                    <a:pt x="10829" y="21600"/>
                  </a:cubicBezTo>
                  <a:cubicBezTo>
                    <a:pt x="8802" y="21600"/>
                    <a:pt x="7123" y="21135"/>
                    <a:pt x="5443" y="20148"/>
                  </a:cubicBezTo>
                  <a:cubicBezTo>
                    <a:pt x="3706" y="19161"/>
                    <a:pt x="2432" y="17942"/>
                    <a:pt x="1448" y="16200"/>
                  </a:cubicBezTo>
                  <a:cubicBezTo>
                    <a:pt x="405" y="14458"/>
                    <a:pt x="0" y="12774"/>
                    <a:pt x="0" y="10800"/>
                  </a:cubicBezTo>
                  <a:cubicBezTo>
                    <a:pt x="0" y="8826"/>
                    <a:pt x="405" y="7142"/>
                    <a:pt x="1448" y="5400"/>
                  </a:cubicBezTo>
                  <a:cubicBezTo>
                    <a:pt x="2432" y="3658"/>
                    <a:pt x="3706" y="2439"/>
                    <a:pt x="5443" y="1452"/>
                  </a:cubicBezTo>
                  <a:cubicBezTo>
                    <a:pt x="7123" y="465"/>
                    <a:pt x="8802" y="0"/>
                    <a:pt x="10829" y="0"/>
                  </a:cubicBezTo>
                  <a:cubicBezTo>
                    <a:pt x="12798" y="0"/>
                    <a:pt x="14477" y="465"/>
                    <a:pt x="16214" y="1452"/>
                  </a:cubicBezTo>
                  <a:cubicBezTo>
                    <a:pt x="17952" y="2439"/>
                    <a:pt x="19168" y="3658"/>
                    <a:pt x="20152" y="5400"/>
                  </a:cubicBezTo>
                  <a:cubicBezTo>
                    <a:pt x="21137" y="7142"/>
                    <a:pt x="21600" y="8826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6006501" y="913004"/>
              <a:ext cx="201339" cy="20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74"/>
                    <a:pt x="21135" y="14458"/>
                    <a:pt x="20148" y="16200"/>
                  </a:cubicBezTo>
                  <a:cubicBezTo>
                    <a:pt x="19161" y="17942"/>
                    <a:pt x="17942" y="19161"/>
                    <a:pt x="16200" y="20148"/>
                  </a:cubicBezTo>
                  <a:cubicBezTo>
                    <a:pt x="14516" y="21135"/>
                    <a:pt x="12774" y="21600"/>
                    <a:pt x="10742" y="21600"/>
                  </a:cubicBezTo>
                  <a:cubicBezTo>
                    <a:pt x="8768" y="21600"/>
                    <a:pt x="7084" y="21135"/>
                    <a:pt x="5342" y="20148"/>
                  </a:cubicBezTo>
                  <a:cubicBezTo>
                    <a:pt x="3658" y="19161"/>
                    <a:pt x="2439" y="17942"/>
                    <a:pt x="1452" y="16200"/>
                  </a:cubicBezTo>
                  <a:cubicBezTo>
                    <a:pt x="465" y="14458"/>
                    <a:pt x="0" y="12774"/>
                    <a:pt x="0" y="10800"/>
                  </a:cubicBezTo>
                  <a:cubicBezTo>
                    <a:pt x="0" y="8826"/>
                    <a:pt x="465" y="7142"/>
                    <a:pt x="1452" y="5400"/>
                  </a:cubicBezTo>
                  <a:cubicBezTo>
                    <a:pt x="2439" y="3658"/>
                    <a:pt x="3658" y="2439"/>
                    <a:pt x="5342" y="1452"/>
                  </a:cubicBezTo>
                  <a:cubicBezTo>
                    <a:pt x="7084" y="465"/>
                    <a:pt x="8768" y="0"/>
                    <a:pt x="10742" y="0"/>
                  </a:cubicBezTo>
                  <a:cubicBezTo>
                    <a:pt x="12774" y="0"/>
                    <a:pt x="14516" y="465"/>
                    <a:pt x="16200" y="1452"/>
                  </a:cubicBezTo>
                  <a:cubicBezTo>
                    <a:pt x="17942" y="2439"/>
                    <a:pt x="19161" y="3658"/>
                    <a:pt x="20148" y="5400"/>
                  </a:cubicBezTo>
                  <a:cubicBezTo>
                    <a:pt x="21135" y="7142"/>
                    <a:pt x="21600" y="8826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8003918" y="913004"/>
              <a:ext cx="201339" cy="20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74"/>
                    <a:pt x="21135" y="14458"/>
                    <a:pt x="20148" y="16200"/>
                  </a:cubicBezTo>
                  <a:cubicBezTo>
                    <a:pt x="19161" y="17942"/>
                    <a:pt x="17942" y="19161"/>
                    <a:pt x="16200" y="20148"/>
                  </a:cubicBezTo>
                  <a:cubicBezTo>
                    <a:pt x="14458" y="21135"/>
                    <a:pt x="12774" y="21600"/>
                    <a:pt x="10800" y="21600"/>
                  </a:cubicBezTo>
                  <a:cubicBezTo>
                    <a:pt x="8826" y="21600"/>
                    <a:pt x="7142" y="21135"/>
                    <a:pt x="5400" y="20148"/>
                  </a:cubicBezTo>
                  <a:cubicBezTo>
                    <a:pt x="3716" y="19161"/>
                    <a:pt x="2439" y="17942"/>
                    <a:pt x="1394" y="16200"/>
                  </a:cubicBezTo>
                  <a:cubicBezTo>
                    <a:pt x="406" y="14458"/>
                    <a:pt x="0" y="12774"/>
                    <a:pt x="0" y="10800"/>
                  </a:cubicBezTo>
                  <a:cubicBezTo>
                    <a:pt x="0" y="8826"/>
                    <a:pt x="406" y="7142"/>
                    <a:pt x="1394" y="5400"/>
                  </a:cubicBezTo>
                  <a:cubicBezTo>
                    <a:pt x="2439" y="3658"/>
                    <a:pt x="3716" y="2439"/>
                    <a:pt x="5400" y="1452"/>
                  </a:cubicBezTo>
                  <a:cubicBezTo>
                    <a:pt x="7142" y="465"/>
                    <a:pt x="8826" y="0"/>
                    <a:pt x="10800" y="0"/>
                  </a:cubicBezTo>
                  <a:cubicBezTo>
                    <a:pt x="12774" y="0"/>
                    <a:pt x="14458" y="465"/>
                    <a:pt x="16200" y="1452"/>
                  </a:cubicBezTo>
                  <a:cubicBezTo>
                    <a:pt x="17942" y="2439"/>
                    <a:pt x="19161" y="3658"/>
                    <a:pt x="20148" y="5400"/>
                  </a:cubicBezTo>
                  <a:cubicBezTo>
                    <a:pt x="21135" y="7142"/>
                    <a:pt x="21600" y="8826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0001335" y="913004"/>
              <a:ext cx="201339" cy="20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74"/>
                    <a:pt x="21194" y="14458"/>
                    <a:pt x="20148" y="16200"/>
                  </a:cubicBezTo>
                  <a:cubicBezTo>
                    <a:pt x="19161" y="17942"/>
                    <a:pt x="17942" y="19161"/>
                    <a:pt x="16200" y="20148"/>
                  </a:cubicBezTo>
                  <a:cubicBezTo>
                    <a:pt x="14516" y="21135"/>
                    <a:pt x="12774" y="21600"/>
                    <a:pt x="10800" y="21600"/>
                  </a:cubicBezTo>
                  <a:cubicBezTo>
                    <a:pt x="8826" y="21600"/>
                    <a:pt x="7142" y="21135"/>
                    <a:pt x="5400" y="20148"/>
                  </a:cubicBezTo>
                  <a:cubicBezTo>
                    <a:pt x="3658" y="19161"/>
                    <a:pt x="2439" y="17942"/>
                    <a:pt x="1452" y="16200"/>
                  </a:cubicBezTo>
                  <a:cubicBezTo>
                    <a:pt x="465" y="14458"/>
                    <a:pt x="0" y="12774"/>
                    <a:pt x="0" y="10800"/>
                  </a:cubicBezTo>
                  <a:cubicBezTo>
                    <a:pt x="0" y="8826"/>
                    <a:pt x="465" y="7142"/>
                    <a:pt x="1452" y="5400"/>
                  </a:cubicBezTo>
                  <a:cubicBezTo>
                    <a:pt x="2439" y="3658"/>
                    <a:pt x="3658" y="2439"/>
                    <a:pt x="5400" y="1452"/>
                  </a:cubicBezTo>
                  <a:cubicBezTo>
                    <a:pt x="7142" y="465"/>
                    <a:pt x="8826" y="0"/>
                    <a:pt x="10800" y="0"/>
                  </a:cubicBezTo>
                  <a:cubicBezTo>
                    <a:pt x="12774" y="0"/>
                    <a:pt x="14516" y="465"/>
                    <a:pt x="16200" y="1452"/>
                  </a:cubicBezTo>
                  <a:cubicBezTo>
                    <a:pt x="17942" y="2439"/>
                    <a:pt x="19161" y="3658"/>
                    <a:pt x="20148" y="5400"/>
                  </a:cubicBezTo>
                  <a:cubicBezTo>
                    <a:pt x="21194" y="7142"/>
                    <a:pt x="21600" y="8826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254768" y="1222256"/>
              <a:ext cx="1648638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monetization</a:t>
              </a: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3491275" y="1222256"/>
              <a:ext cx="1236957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financials</a:t>
              </a: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69836" y="1222256"/>
              <a:ext cx="1472296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partnership</a:t>
              </a: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7309443" y="1222256"/>
              <a:ext cx="1590289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transactions</a:t>
              </a: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9763113" y="1222256"/>
              <a:ext cx="677784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sales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278531" y="1566143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470156" y="4017195"/>
              <a:ext cx="1059967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problem</a:t>
              </a: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3439072" y="4017195"/>
              <a:ext cx="1163341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schedule</a:t>
              </a: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476865" y="4017195"/>
              <a:ext cx="1163470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feedback</a:t>
              </a: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7322278" y="4017195"/>
              <a:ext cx="1398680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brainstorm</a:t>
              </a: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9550075" y="4017195"/>
              <a:ext cx="1104733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measure</a:t>
              </a: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1422655" y="6584623"/>
              <a:ext cx="1045606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strategy</a:t>
              </a: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3472323" y="6584623"/>
              <a:ext cx="1030987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security</a:t>
              </a: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842623" y="6584623"/>
              <a:ext cx="426920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A.I.</a:t>
              </a: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7688037" y="6584623"/>
              <a:ext cx="647640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tools</a:t>
              </a: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9566702" y="6584623"/>
              <a:ext cx="1001488" cy="32384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balance</a:t>
              </a: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1596033" y="88862"/>
              <a:ext cx="966107" cy="46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8" y="3356"/>
                  </a:moveTo>
                  <a:cubicBezTo>
                    <a:pt x="8883" y="3356"/>
                    <a:pt x="7244" y="6661"/>
                    <a:pt x="7244" y="10812"/>
                  </a:cubicBezTo>
                  <a:cubicBezTo>
                    <a:pt x="7244" y="14939"/>
                    <a:pt x="8871" y="18244"/>
                    <a:pt x="10848" y="18244"/>
                  </a:cubicBezTo>
                  <a:cubicBezTo>
                    <a:pt x="12813" y="18244"/>
                    <a:pt x="14464" y="14939"/>
                    <a:pt x="14464" y="10812"/>
                  </a:cubicBezTo>
                  <a:cubicBezTo>
                    <a:pt x="14464" y="6661"/>
                    <a:pt x="12825" y="3356"/>
                    <a:pt x="10848" y="3356"/>
                  </a:cubicBezTo>
                  <a:close/>
                  <a:moveTo>
                    <a:pt x="11222" y="15162"/>
                  </a:moveTo>
                  <a:lnTo>
                    <a:pt x="11222" y="16405"/>
                  </a:lnTo>
                  <a:lnTo>
                    <a:pt x="10511" y="16405"/>
                  </a:lnTo>
                  <a:lnTo>
                    <a:pt x="10511" y="15212"/>
                  </a:lnTo>
                  <a:cubicBezTo>
                    <a:pt x="10173" y="15212"/>
                    <a:pt x="9558" y="14939"/>
                    <a:pt x="9354" y="14740"/>
                  </a:cubicBezTo>
                  <a:lnTo>
                    <a:pt x="9558" y="13049"/>
                  </a:lnTo>
                  <a:cubicBezTo>
                    <a:pt x="9836" y="13323"/>
                    <a:pt x="10246" y="13596"/>
                    <a:pt x="10643" y="13596"/>
                  </a:cubicBezTo>
                  <a:cubicBezTo>
                    <a:pt x="11089" y="13596"/>
                    <a:pt x="11367" y="13199"/>
                    <a:pt x="11367" y="12627"/>
                  </a:cubicBezTo>
                  <a:cubicBezTo>
                    <a:pt x="11367" y="12055"/>
                    <a:pt x="11162" y="11782"/>
                    <a:pt x="10643" y="11359"/>
                  </a:cubicBezTo>
                  <a:cubicBezTo>
                    <a:pt x="9896" y="10862"/>
                    <a:pt x="9426" y="10042"/>
                    <a:pt x="9426" y="8774"/>
                  </a:cubicBezTo>
                  <a:cubicBezTo>
                    <a:pt x="9426" y="7507"/>
                    <a:pt x="9836" y="6512"/>
                    <a:pt x="10511" y="6164"/>
                  </a:cubicBezTo>
                  <a:lnTo>
                    <a:pt x="10511" y="4971"/>
                  </a:lnTo>
                  <a:lnTo>
                    <a:pt x="11222" y="4971"/>
                  </a:lnTo>
                  <a:lnTo>
                    <a:pt x="11222" y="6164"/>
                  </a:lnTo>
                  <a:cubicBezTo>
                    <a:pt x="11571" y="6164"/>
                    <a:pt x="11981" y="6463"/>
                    <a:pt x="12210" y="6661"/>
                  </a:cubicBezTo>
                  <a:lnTo>
                    <a:pt x="11981" y="8277"/>
                  </a:lnTo>
                  <a:cubicBezTo>
                    <a:pt x="11800" y="8078"/>
                    <a:pt x="11463" y="7855"/>
                    <a:pt x="11053" y="7855"/>
                  </a:cubicBezTo>
                  <a:cubicBezTo>
                    <a:pt x="10643" y="7855"/>
                    <a:pt x="10414" y="8277"/>
                    <a:pt x="10414" y="8700"/>
                  </a:cubicBezTo>
                  <a:cubicBezTo>
                    <a:pt x="10414" y="9271"/>
                    <a:pt x="10643" y="9470"/>
                    <a:pt x="11222" y="9967"/>
                  </a:cubicBezTo>
                  <a:cubicBezTo>
                    <a:pt x="11981" y="10514"/>
                    <a:pt x="12379" y="11359"/>
                    <a:pt x="12379" y="12552"/>
                  </a:cubicBezTo>
                  <a:cubicBezTo>
                    <a:pt x="12355" y="13895"/>
                    <a:pt x="11873" y="14864"/>
                    <a:pt x="11222" y="15162"/>
                  </a:cubicBez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12" y="6587"/>
                  </a:moveTo>
                  <a:lnTo>
                    <a:pt x="20612" y="14864"/>
                  </a:lnTo>
                  <a:cubicBezTo>
                    <a:pt x="19563" y="15436"/>
                    <a:pt x="18779" y="17176"/>
                    <a:pt x="18478" y="19015"/>
                  </a:cubicBezTo>
                  <a:lnTo>
                    <a:pt x="3170" y="19015"/>
                  </a:lnTo>
                  <a:cubicBezTo>
                    <a:pt x="2893" y="17176"/>
                    <a:pt x="2109" y="15436"/>
                    <a:pt x="1061" y="14864"/>
                  </a:cubicBezTo>
                  <a:lnTo>
                    <a:pt x="1061" y="6587"/>
                  </a:lnTo>
                  <a:cubicBezTo>
                    <a:pt x="2109" y="6040"/>
                    <a:pt x="2893" y="4275"/>
                    <a:pt x="3170" y="2113"/>
                  </a:cubicBezTo>
                  <a:lnTo>
                    <a:pt x="18442" y="2113"/>
                  </a:lnTo>
                  <a:cubicBezTo>
                    <a:pt x="18707" y="4275"/>
                    <a:pt x="19527" y="6040"/>
                    <a:pt x="20612" y="6587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3833331" y="985"/>
              <a:ext cx="514847" cy="64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8" y="14708"/>
                  </a:moveTo>
                  <a:cubicBezTo>
                    <a:pt x="13879" y="14346"/>
                    <a:pt x="13358" y="14201"/>
                    <a:pt x="13358" y="13785"/>
                  </a:cubicBezTo>
                  <a:cubicBezTo>
                    <a:pt x="13358" y="13441"/>
                    <a:pt x="13743" y="13170"/>
                    <a:pt x="14513" y="13170"/>
                  </a:cubicBezTo>
                  <a:cubicBezTo>
                    <a:pt x="15283" y="13170"/>
                    <a:pt x="15917" y="13333"/>
                    <a:pt x="16166" y="13477"/>
                  </a:cubicBezTo>
                  <a:lnTo>
                    <a:pt x="16551" y="12302"/>
                  </a:lnTo>
                  <a:cubicBezTo>
                    <a:pt x="16166" y="12211"/>
                    <a:pt x="15736" y="12048"/>
                    <a:pt x="15079" y="12012"/>
                  </a:cubicBezTo>
                  <a:lnTo>
                    <a:pt x="15079" y="11035"/>
                  </a:lnTo>
                  <a:lnTo>
                    <a:pt x="12974" y="11035"/>
                  </a:lnTo>
                  <a:lnTo>
                    <a:pt x="12974" y="12157"/>
                  </a:lnTo>
                  <a:cubicBezTo>
                    <a:pt x="11955" y="12464"/>
                    <a:pt x="11321" y="13134"/>
                    <a:pt x="11321" y="13948"/>
                  </a:cubicBezTo>
                  <a:cubicBezTo>
                    <a:pt x="11321" y="14870"/>
                    <a:pt x="12158" y="15467"/>
                    <a:pt x="13562" y="15883"/>
                  </a:cubicBezTo>
                  <a:cubicBezTo>
                    <a:pt x="14513" y="16137"/>
                    <a:pt x="14898" y="16390"/>
                    <a:pt x="14898" y="16806"/>
                  </a:cubicBezTo>
                  <a:cubicBezTo>
                    <a:pt x="14898" y="17204"/>
                    <a:pt x="14445" y="17457"/>
                    <a:pt x="13608" y="17457"/>
                  </a:cubicBezTo>
                  <a:cubicBezTo>
                    <a:pt x="12860" y="17457"/>
                    <a:pt x="12091" y="17258"/>
                    <a:pt x="11570" y="17059"/>
                  </a:cubicBezTo>
                  <a:lnTo>
                    <a:pt x="11185" y="18289"/>
                  </a:lnTo>
                  <a:cubicBezTo>
                    <a:pt x="11570" y="18434"/>
                    <a:pt x="12204" y="18597"/>
                    <a:pt x="12906" y="18633"/>
                  </a:cubicBezTo>
                  <a:lnTo>
                    <a:pt x="12906" y="19556"/>
                  </a:lnTo>
                  <a:lnTo>
                    <a:pt x="15034" y="19556"/>
                  </a:lnTo>
                  <a:lnTo>
                    <a:pt x="15034" y="18488"/>
                  </a:lnTo>
                  <a:cubicBezTo>
                    <a:pt x="16166" y="18127"/>
                    <a:pt x="16755" y="17457"/>
                    <a:pt x="16755" y="16643"/>
                  </a:cubicBezTo>
                  <a:cubicBezTo>
                    <a:pt x="17004" y="15739"/>
                    <a:pt x="16370" y="15124"/>
                    <a:pt x="14898" y="14708"/>
                  </a:cubicBezTo>
                  <a:close/>
                  <a:moveTo>
                    <a:pt x="9645" y="5988"/>
                  </a:moveTo>
                  <a:lnTo>
                    <a:pt x="18725" y="5988"/>
                  </a:lnTo>
                  <a:lnTo>
                    <a:pt x="18725" y="7200"/>
                  </a:lnTo>
                  <a:lnTo>
                    <a:pt x="9645" y="7200"/>
                  </a:lnTo>
                  <a:lnTo>
                    <a:pt x="9645" y="5988"/>
                  </a:lnTo>
                  <a:close/>
                  <a:moveTo>
                    <a:pt x="9645" y="3582"/>
                  </a:moveTo>
                  <a:lnTo>
                    <a:pt x="18725" y="3582"/>
                  </a:lnTo>
                  <a:lnTo>
                    <a:pt x="18725" y="4812"/>
                  </a:lnTo>
                  <a:lnTo>
                    <a:pt x="9645" y="4812"/>
                  </a:lnTo>
                  <a:lnTo>
                    <a:pt x="9645" y="3582"/>
                  </a:lnTo>
                  <a:close/>
                  <a:moveTo>
                    <a:pt x="21600" y="3220"/>
                  </a:moveTo>
                  <a:cubicBezTo>
                    <a:pt x="21532" y="1483"/>
                    <a:pt x="19879" y="163"/>
                    <a:pt x="17774" y="0"/>
                  </a:cubicBezTo>
                  <a:cubicBezTo>
                    <a:pt x="17706" y="0"/>
                    <a:pt x="17570" y="0"/>
                    <a:pt x="17525" y="0"/>
                  </a:cubicBezTo>
                  <a:cubicBezTo>
                    <a:pt x="17525" y="0"/>
                    <a:pt x="4166" y="0"/>
                    <a:pt x="4098" y="0"/>
                  </a:cubicBezTo>
                  <a:cubicBezTo>
                    <a:pt x="3260" y="0"/>
                    <a:pt x="2445" y="217"/>
                    <a:pt x="1789" y="561"/>
                  </a:cubicBezTo>
                  <a:cubicBezTo>
                    <a:pt x="1223" y="868"/>
                    <a:pt x="770" y="1284"/>
                    <a:pt x="453" y="1791"/>
                  </a:cubicBezTo>
                  <a:cubicBezTo>
                    <a:pt x="136" y="2243"/>
                    <a:pt x="0" y="2768"/>
                    <a:pt x="0" y="3274"/>
                  </a:cubicBezTo>
                  <a:lnTo>
                    <a:pt x="0" y="3329"/>
                  </a:lnTo>
                  <a:cubicBezTo>
                    <a:pt x="0" y="3329"/>
                    <a:pt x="0" y="3329"/>
                    <a:pt x="0" y="3383"/>
                  </a:cubicBezTo>
                  <a:cubicBezTo>
                    <a:pt x="0" y="5156"/>
                    <a:pt x="1789" y="6639"/>
                    <a:pt x="4098" y="6639"/>
                  </a:cubicBezTo>
                  <a:cubicBezTo>
                    <a:pt x="5049" y="6639"/>
                    <a:pt x="5955" y="6332"/>
                    <a:pt x="6657" y="5879"/>
                  </a:cubicBezTo>
                  <a:lnTo>
                    <a:pt x="6657" y="21600"/>
                  </a:lnTo>
                  <a:lnTo>
                    <a:pt x="21532" y="21600"/>
                  </a:lnTo>
                  <a:lnTo>
                    <a:pt x="21532" y="3582"/>
                  </a:lnTo>
                  <a:cubicBezTo>
                    <a:pt x="21600" y="3473"/>
                    <a:pt x="21600" y="3329"/>
                    <a:pt x="21600" y="3220"/>
                  </a:cubicBezTo>
                  <a:close/>
                  <a:moveTo>
                    <a:pt x="20128" y="3582"/>
                  </a:moveTo>
                  <a:lnTo>
                    <a:pt x="20128" y="20370"/>
                  </a:lnTo>
                  <a:lnTo>
                    <a:pt x="8196" y="20370"/>
                  </a:lnTo>
                  <a:cubicBezTo>
                    <a:pt x="8196" y="20370"/>
                    <a:pt x="8196" y="3329"/>
                    <a:pt x="8196" y="3274"/>
                  </a:cubicBezTo>
                  <a:cubicBezTo>
                    <a:pt x="8196" y="2515"/>
                    <a:pt x="7811" y="1791"/>
                    <a:pt x="7223" y="1230"/>
                  </a:cubicBezTo>
                  <a:lnTo>
                    <a:pt x="17638" y="1230"/>
                  </a:lnTo>
                  <a:cubicBezTo>
                    <a:pt x="19042" y="1429"/>
                    <a:pt x="20128" y="2406"/>
                    <a:pt x="20128" y="3582"/>
                  </a:cubicBezTo>
                  <a:close/>
                  <a:moveTo>
                    <a:pt x="9645" y="8376"/>
                  </a:moveTo>
                  <a:lnTo>
                    <a:pt x="18725" y="8376"/>
                  </a:lnTo>
                  <a:lnTo>
                    <a:pt x="18725" y="9606"/>
                  </a:lnTo>
                  <a:lnTo>
                    <a:pt x="9645" y="9606"/>
                  </a:lnTo>
                  <a:lnTo>
                    <a:pt x="9645" y="8376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723044" y="0"/>
              <a:ext cx="768325" cy="63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53" extrusionOk="0">
                  <a:moveTo>
                    <a:pt x="21391" y="5376"/>
                  </a:moveTo>
                  <a:lnTo>
                    <a:pt x="16583" y="117"/>
                  </a:lnTo>
                  <a:cubicBezTo>
                    <a:pt x="16417" y="-47"/>
                    <a:pt x="16161" y="-47"/>
                    <a:pt x="15980" y="172"/>
                  </a:cubicBezTo>
                  <a:lnTo>
                    <a:pt x="14533" y="2071"/>
                  </a:lnTo>
                  <a:lnTo>
                    <a:pt x="8730" y="483"/>
                  </a:lnTo>
                  <a:cubicBezTo>
                    <a:pt x="8564" y="428"/>
                    <a:pt x="8383" y="373"/>
                    <a:pt x="8217" y="373"/>
                  </a:cubicBezTo>
                  <a:cubicBezTo>
                    <a:pt x="7659" y="373"/>
                    <a:pt x="7147" y="793"/>
                    <a:pt x="6981" y="1414"/>
                  </a:cubicBezTo>
                  <a:cubicBezTo>
                    <a:pt x="6936" y="1450"/>
                    <a:pt x="6891" y="1560"/>
                    <a:pt x="6891" y="1669"/>
                  </a:cubicBezTo>
                  <a:cubicBezTo>
                    <a:pt x="6891" y="1669"/>
                    <a:pt x="6001" y="6398"/>
                    <a:pt x="5700" y="8005"/>
                  </a:cubicBezTo>
                  <a:lnTo>
                    <a:pt x="5700" y="8352"/>
                  </a:lnTo>
                  <a:cubicBezTo>
                    <a:pt x="5700" y="9192"/>
                    <a:pt x="6258" y="9849"/>
                    <a:pt x="6936" y="9849"/>
                  </a:cubicBezTo>
                  <a:cubicBezTo>
                    <a:pt x="7494" y="9849"/>
                    <a:pt x="7961" y="9448"/>
                    <a:pt x="8127" y="8827"/>
                  </a:cubicBezTo>
                  <a:cubicBezTo>
                    <a:pt x="8172" y="8772"/>
                    <a:pt x="8172" y="8717"/>
                    <a:pt x="8172" y="8626"/>
                  </a:cubicBezTo>
                  <a:lnTo>
                    <a:pt x="8730" y="5778"/>
                  </a:lnTo>
                  <a:cubicBezTo>
                    <a:pt x="9031" y="5522"/>
                    <a:pt x="9348" y="5376"/>
                    <a:pt x="9740" y="5376"/>
                  </a:cubicBezTo>
                  <a:cubicBezTo>
                    <a:pt x="10373" y="5376"/>
                    <a:pt x="10930" y="5778"/>
                    <a:pt x="11187" y="6398"/>
                  </a:cubicBezTo>
                  <a:cubicBezTo>
                    <a:pt x="11187" y="6398"/>
                    <a:pt x="11187" y="6453"/>
                    <a:pt x="11217" y="6453"/>
                  </a:cubicBezTo>
                  <a:cubicBezTo>
                    <a:pt x="11217" y="6508"/>
                    <a:pt x="11262" y="6563"/>
                    <a:pt x="11307" y="6563"/>
                  </a:cubicBezTo>
                  <a:lnTo>
                    <a:pt x="14880" y="10890"/>
                  </a:lnTo>
                  <a:cubicBezTo>
                    <a:pt x="14880" y="10945"/>
                    <a:pt x="14925" y="10945"/>
                    <a:pt x="14925" y="10981"/>
                  </a:cubicBezTo>
                  <a:lnTo>
                    <a:pt x="15814" y="12077"/>
                  </a:lnTo>
                  <a:lnTo>
                    <a:pt x="17005" y="13464"/>
                  </a:lnTo>
                  <a:cubicBezTo>
                    <a:pt x="17141" y="13610"/>
                    <a:pt x="17216" y="13866"/>
                    <a:pt x="17216" y="14140"/>
                  </a:cubicBezTo>
                  <a:cubicBezTo>
                    <a:pt x="17216" y="14706"/>
                    <a:pt x="16839" y="15162"/>
                    <a:pt x="16372" y="15162"/>
                  </a:cubicBezTo>
                  <a:cubicBezTo>
                    <a:pt x="16070" y="15162"/>
                    <a:pt x="15859" y="15016"/>
                    <a:pt x="15693" y="14743"/>
                  </a:cubicBezTo>
                  <a:lnTo>
                    <a:pt x="15648" y="14706"/>
                  </a:lnTo>
                  <a:lnTo>
                    <a:pt x="15015" y="13921"/>
                  </a:lnTo>
                  <a:lnTo>
                    <a:pt x="13689" y="12332"/>
                  </a:lnTo>
                  <a:cubicBezTo>
                    <a:pt x="13598" y="12223"/>
                    <a:pt x="13433" y="12223"/>
                    <a:pt x="13342" y="12332"/>
                  </a:cubicBezTo>
                  <a:cubicBezTo>
                    <a:pt x="13267" y="12424"/>
                    <a:pt x="13267" y="12643"/>
                    <a:pt x="13342" y="12734"/>
                  </a:cubicBezTo>
                  <a:lnTo>
                    <a:pt x="15347" y="15162"/>
                  </a:lnTo>
                  <a:lnTo>
                    <a:pt x="15482" y="15309"/>
                  </a:lnTo>
                  <a:cubicBezTo>
                    <a:pt x="15603" y="15528"/>
                    <a:pt x="15724" y="15783"/>
                    <a:pt x="15724" y="16039"/>
                  </a:cubicBezTo>
                  <a:cubicBezTo>
                    <a:pt x="15724" y="16605"/>
                    <a:pt x="15347" y="17061"/>
                    <a:pt x="14880" y="17061"/>
                  </a:cubicBezTo>
                  <a:cubicBezTo>
                    <a:pt x="14578" y="17061"/>
                    <a:pt x="14367" y="16915"/>
                    <a:pt x="14201" y="16660"/>
                  </a:cubicBezTo>
                  <a:lnTo>
                    <a:pt x="12121" y="14140"/>
                  </a:lnTo>
                  <a:cubicBezTo>
                    <a:pt x="12031" y="14030"/>
                    <a:pt x="11865" y="14030"/>
                    <a:pt x="11774" y="14140"/>
                  </a:cubicBezTo>
                  <a:cubicBezTo>
                    <a:pt x="11684" y="14231"/>
                    <a:pt x="11684" y="14432"/>
                    <a:pt x="11774" y="14542"/>
                  </a:cubicBezTo>
                  <a:lnTo>
                    <a:pt x="13176" y="16240"/>
                  </a:lnTo>
                  <a:lnTo>
                    <a:pt x="13809" y="17025"/>
                  </a:lnTo>
                  <a:cubicBezTo>
                    <a:pt x="13855" y="17061"/>
                    <a:pt x="13855" y="17116"/>
                    <a:pt x="13900" y="17171"/>
                  </a:cubicBezTo>
                  <a:cubicBezTo>
                    <a:pt x="14035" y="17372"/>
                    <a:pt x="14156" y="17627"/>
                    <a:pt x="14156" y="17901"/>
                  </a:cubicBezTo>
                  <a:cubicBezTo>
                    <a:pt x="14156" y="18467"/>
                    <a:pt x="13779" y="18924"/>
                    <a:pt x="13312" y="18924"/>
                  </a:cubicBezTo>
                  <a:cubicBezTo>
                    <a:pt x="13010" y="18924"/>
                    <a:pt x="12799" y="18778"/>
                    <a:pt x="12619" y="18504"/>
                  </a:cubicBezTo>
                  <a:lnTo>
                    <a:pt x="10538" y="15984"/>
                  </a:lnTo>
                  <a:cubicBezTo>
                    <a:pt x="10463" y="15893"/>
                    <a:pt x="10297" y="15875"/>
                    <a:pt x="10207" y="15984"/>
                  </a:cubicBezTo>
                  <a:cubicBezTo>
                    <a:pt x="10131" y="16075"/>
                    <a:pt x="10116" y="16295"/>
                    <a:pt x="10207" y="16404"/>
                  </a:cubicBezTo>
                  <a:lnTo>
                    <a:pt x="12408" y="19070"/>
                  </a:lnTo>
                  <a:cubicBezTo>
                    <a:pt x="12543" y="19289"/>
                    <a:pt x="12664" y="19545"/>
                    <a:pt x="12664" y="19800"/>
                  </a:cubicBezTo>
                  <a:cubicBezTo>
                    <a:pt x="12664" y="20366"/>
                    <a:pt x="12287" y="20823"/>
                    <a:pt x="11820" y="20823"/>
                  </a:cubicBezTo>
                  <a:cubicBezTo>
                    <a:pt x="11518" y="20823"/>
                    <a:pt x="11307" y="20677"/>
                    <a:pt x="11141" y="20421"/>
                  </a:cubicBezTo>
                  <a:lnTo>
                    <a:pt x="9951" y="18979"/>
                  </a:lnTo>
                  <a:lnTo>
                    <a:pt x="10026" y="18869"/>
                  </a:lnTo>
                  <a:lnTo>
                    <a:pt x="10026" y="18814"/>
                  </a:lnTo>
                  <a:cubicBezTo>
                    <a:pt x="10207" y="18559"/>
                    <a:pt x="10327" y="18212"/>
                    <a:pt x="10327" y="17792"/>
                  </a:cubicBezTo>
                  <a:cubicBezTo>
                    <a:pt x="10327" y="16915"/>
                    <a:pt x="9740" y="16185"/>
                    <a:pt x="9031" y="16185"/>
                  </a:cubicBezTo>
                  <a:cubicBezTo>
                    <a:pt x="8895" y="16185"/>
                    <a:pt x="8805" y="16185"/>
                    <a:pt x="8684" y="16240"/>
                  </a:cubicBezTo>
                  <a:cubicBezTo>
                    <a:pt x="8730" y="16148"/>
                    <a:pt x="8730" y="15984"/>
                    <a:pt x="8730" y="15838"/>
                  </a:cubicBezTo>
                  <a:cubicBezTo>
                    <a:pt x="8730" y="14962"/>
                    <a:pt x="8127" y="14231"/>
                    <a:pt x="7403" y="14231"/>
                  </a:cubicBezTo>
                  <a:cubicBezTo>
                    <a:pt x="7283" y="14231"/>
                    <a:pt x="7192" y="14231"/>
                    <a:pt x="7072" y="14286"/>
                  </a:cubicBezTo>
                  <a:cubicBezTo>
                    <a:pt x="7117" y="14177"/>
                    <a:pt x="7117" y="14030"/>
                    <a:pt x="7117" y="13921"/>
                  </a:cubicBezTo>
                  <a:cubicBezTo>
                    <a:pt x="7117" y="13044"/>
                    <a:pt x="6514" y="12332"/>
                    <a:pt x="5790" y="12332"/>
                  </a:cubicBezTo>
                  <a:cubicBezTo>
                    <a:pt x="5700" y="12332"/>
                    <a:pt x="5625" y="12332"/>
                    <a:pt x="5534" y="12387"/>
                  </a:cubicBezTo>
                  <a:cubicBezTo>
                    <a:pt x="5579" y="12278"/>
                    <a:pt x="5579" y="12132"/>
                    <a:pt x="5579" y="12022"/>
                  </a:cubicBezTo>
                  <a:cubicBezTo>
                    <a:pt x="5579" y="11146"/>
                    <a:pt x="4976" y="10415"/>
                    <a:pt x="4268" y="10415"/>
                  </a:cubicBezTo>
                  <a:cubicBezTo>
                    <a:pt x="3876" y="10415"/>
                    <a:pt x="3544" y="10634"/>
                    <a:pt x="3288" y="10945"/>
                  </a:cubicBezTo>
                  <a:lnTo>
                    <a:pt x="469" y="7585"/>
                  </a:lnTo>
                  <a:cubicBezTo>
                    <a:pt x="349" y="7439"/>
                    <a:pt x="138" y="7384"/>
                    <a:pt x="47" y="7494"/>
                  </a:cubicBezTo>
                  <a:cubicBezTo>
                    <a:pt x="-43" y="7585"/>
                    <a:pt x="2" y="7841"/>
                    <a:pt x="138" y="8005"/>
                  </a:cubicBezTo>
                  <a:lnTo>
                    <a:pt x="2942" y="11401"/>
                  </a:lnTo>
                  <a:lnTo>
                    <a:pt x="1449" y="13209"/>
                  </a:lnTo>
                  <a:lnTo>
                    <a:pt x="1449" y="13264"/>
                  </a:lnTo>
                  <a:cubicBezTo>
                    <a:pt x="1329" y="13519"/>
                    <a:pt x="1193" y="13830"/>
                    <a:pt x="1193" y="14177"/>
                  </a:cubicBezTo>
                  <a:cubicBezTo>
                    <a:pt x="1193" y="15053"/>
                    <a:pt x="1796" y="15783"/>
                    <a:pt x="2519" y="15783"/>
                  </a:cubicBezTo>
                  <a:cubicBezTo>
                    <a:pt x="2595" y="15783"/>
                    <a:pt x="2685" y="15783"/>
                    <a:pt x="2776" y="15728"/>
                  </a:cubicBezTo>
                  <a:cubicBezTo>
                    <a:pt x="2730" y="15838"/>
                    <a:pt x="2730" y="15984"/>
                    <a:pt x="2730" y="16094"/>
                  </a:cubicBezTo>
                  <a:cubicBezTo>
                    <a:pt x="2730" y="16970"/>
                    <a:pt x="3318" y="17682"/>
                    <a:pt x="4042" y="17682"/>
                  </a:cubicBezTo>
                  <a:cubicBezTo>
                    <a:pt x="4178" y="17682"/>
                    <a:pt x="4268" y="17682"/>
                    <a:pt x="4389" y="17627"/>
                  </a:cubicBezTo>
                  <a:cubicBezTo>
                    <a:pt x="4343" y="17737"/>
                    <a:pt x="4343" y="17901"/>
                    <a:pt x="4343" y="17993"/>
                  </a:cubicBezTo>
                  <a:cubicBezTo>
                    <a:pt x="4343" y="18869"/>
                    <a:pt x="4946" y="19599"/>
                    <a:pt x="5670" y="19599"/>
                  </a:cubicBezTo>
                  <a:cubicBezTo>
                    <a:pt x="5790" y="19599"/>
                    <a:pt x="5881" y="19599"/>
                    <a:pt x="6001" y="19545"/>
                  </a:cubicBezTo>
                  <a:cubicBezTo>
                    <a:pt x="5956" y="19654"/>
                    <a:pt x="5956" y="19800"/>
                    <a:pt x="5956" y="19946"/>
                  </a:cubicBezTo>
                  <a:cubicBezTo>
                    <a:pt x="5956" y="20823"/>
                    <a:pt x="6559" y="21553"/>
                    <a:pt x="7283" y="21553"/>
                  </a:cubicBezTo>
                  <a:cubicBezTo>
                    <a:pt x="7705" y="21553"/>
                    <a:pt x="8097" y="21297"/>
                    <a:pt x="8338" y="20932"/>
                  </a:cubicBezTo>
                  <a:lnTo>
                    <a:pt x="9559" y="19435"/>
                  </a:lnTo>
                  <a:lnTo>
                    <a:pt x="10795" y="20932"/>
                  </a:lnTo>
                  <a:cubicBezTo>
                    <a:pt x="11051" y="21243"/>
                    <a:pt x="11398" y="21443"/>
                    <a:pt x="11820" y="21443"/>
                  </a:cubicBezTo>
                  <a:cubicBezTo>
                    <a:pt x="12588" y="21443"/>
                    <a:pt x="13176" y="20731"/>
                    <a:pt x="13176" y="19800"/>
                  </a:cubicBezTo>
                  <a:cubicBezTo>
                    <a:pt x="13176" y="19691"/>
                    <a:pt x="13176" y="19599"/>
                    <a:pt x="13131" y="19490"/>
                  </a:cubicBezTo>
                  <a:lnTo>
                    <a:pt x="13342" y="19490"/>
                  </a:lnTo>
                  <a:cubicBezTo>
                    <a:pt x="14111" y="19490"/>
                    <a:pt x="14714" y="18778"/>
                    <a:pt x="14714" y="17846"/>
                  </a:cubicBezTo>
                  <a:lnTo>
                    <a:pt x="14714" y="17591"/>
                  </a:lnTo>
                  <a:cubicBezTo>
                    <a:pt x="14789" y="17591"/>
                    <a:pt x="14880" y="17627"/>
                    <a:pt x="14970" y="17627"/>
                  </a:cubicBezTo>
                  <a:cubicBezTo>
                    <a:pt x="15724" y="17627"/>
                    <a:pt x="16327" y="16915"/>
                    <a:pt x="16327" y="15984"/>
                  </a:cubicBezTo>
                  <a:cubicBezTo>
                    <a:pt x="16327" y="15893"/>
                    <a:pt x="16327" y="15783"/>
                    <a:pt x="16281" y="15674"/>
                  </a:cubicBezTo>
                  <a:lnTo>
                    <a:pt x="16492" y="15674"/>
                  </a:lnTo>
                  <a:cubicBezTo>
                    <a:pt x="17261" y="15674"/>
                    <a:pt x="17864" y="14962"/>
                    <a:pt x="17864" y="14030"/>
                  </a:cubicBezTo>
                  <a:cubicBezTo>
                    <a:pt x="17864" y="13574"/>
                    <a:pt x="17683" y="13154"/>
                    <a:pt x="17427" y="12844"/>
                  </a:cubicBezTo>
                  <a:lnTo>
                    <a:pt x="17427" y="12789"/>
                  </a:lnTo>
                  <a:lnTo>
                    <a:pt x="16628" y="11821"/>
                  </a:lnTo>
                  <a:cubicBezTo>
                    <a:pt x="16839" y="11766"/>
                    <a:pt x="17050" y="11712"/>
                    <a:pt x="17216" y="11602"/>
                  </a:cubicBezTo>
                  <a:cubicBezTo>
                    <a:pt x="17563" y="11456"/>
                    <a:pt x="17894" y="11200"/>
                    <a:pt x="18196" y="10945"/>
                  </a:cubicBezTo>
                  <a:cubicBezTo>
                    <a:pt x="18452" y="10671"/>
                    <a:pt x="18663" y="10470"/>
                    <a:pt x="18844" y="10160"/>
                  </a:cubicBezTo>
                  <a:lnTo>
                    <a:pt x="19944" y="8096"/>
                  </a:lnTo>
                  <a:lnTo>
                    <a:pt x="21391" y="6088"/>
                  </a:lnTo>
                  <a:cubicBezTo>
                    <a:pt x="21557" y="5887"/>
                    <a:pt x="21557" y="5577"/>
                    <a:pt x="21391" y="5376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7799665" y="985"/>
              <a:ext cx="633601" cy="64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643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16643"/>
                  </a:lnTo>
                  <a:lnTo>
                    <a:pt x="1358" y="16643"/>
                  </a:lnTo>
                  <a:lnTo>
                    <a:pt x="2698" y="5680"/>
                  </a:lnTo>
                  <a:lnTo>
                    <a:pt x="4515" y="5680"/>
                  </a:lnTo>
                  <a:lnTo>
                    <a:pt x="4515" y="2297"/>
                  </a:lnTo>
                  <a:lnTo>
                    <a:pt x="9011" y="2297"/>
                  </a:lnTo>
                  <a:lnTo>
                    <a:pt x="9011" y="5680"/>
                  </a:lnTo>
                  <a:lnTo>
                    <a:pt x="14865" y="5680"/>
                  </a:lnTo>
                  <a:lnTo>
                    <a:pt x="14865" y="4342"/>
                  </a:lnTo>
                  <a:lnTo>
                    <a:pt x="11195" y="4342"/>
                  </a:lnTo>
                  <a:lnTo>
                    <a:pt x="11195" y="0"/>
                  </a:lnTo>
                  <a:lnTo>
                    <a:pt x="19783" y="0"/>
                  </a:lnTo>
                  <a:lnTo>
                    <a:pt x="19783" y="4342"/>
                  </a:lnTo>
                  <a:lnTo>
                    <a:pt x="16223" y="4342"/>
                  </a:lnTo>
                  <a:lnTo>
                    <a:pt x="16223" y="5680"/>
                  </a:lnTo>
                  <a:lnTo>
                    <a:pt x="18902" y="5680"/>
                  </a:lnTo>
                  <a:lnTo>
                    <a:pt x="20260" y="16643"/>
                  </a:lnTo>
                  <a:lnTo>
                    <a:pt x="21600" y="16643"/>
                  </a:lnTo>
                  <a:close/>
                  <a:moveTo>
                    <a:pt x="16003" y="9497"/>
                  </a:moveTo>
                  <a:cubicBezTo>
                    <a:pt x="16003" y="10004"/>
                    <a:pt x="16425" y="10366"/>
                    <a:pt x="16884" y="10366"/>
                  </a:cubicBezTo>
                  <a:cubicBezTo>
                    <a:pt x="17361" y="10366"/>
                    <a:pt x="17764" y="9968"/>
                    <a:pt x="17764" y="9497"/>
                  </a:cubicBezTo>
                  <a:cubicBezTo>
                    <a:pt x="17764" y="8991"/>
                    <a:pt x="17361" y="8629"/>
                    <a:pt x="16884" y="8629"/>
                  </a:cubicBezTo>
                  <a:cubicBezTo>
                    <a:pt x="16425" y="8629"/>
                    <a:pt x="16003" y="8991"/>
                    <a:pt x="16003" y="9497"/>
                  </a:cubicBezTo>
                  <a:close/>
                  <a:moveTo>
                    <a:pt x="16939" y="12211"/>
                  </a:moveTo>
                  <a:cubicBezTo>
                    <a:pt x="16425" y="12211"/>
                    <a:pt x="16058" y="12609"/>
                    <a:pt x="16058" y="13079"/>
                  </a:cubicBezTo>
                  <a:cubicBezTo>
                    <a:pt x="16058" y="13532"/>
                    <a:pt x="16480" y="13948"/>
                    <a:pt x="16939" y="13948"/>
                  </a:cubicBezTo>
                  <a:cubicBezTo>
                    <a:pt x="17416" y="13948"/>
                    <a:pt x="17820" y="13532"/>
                    <a:pt x="17820" y="13079"/>
                  </a:cubicBezTo>
                  <a:cubicBezTo>
                    <a:pt x="17820" y="12609"/>
                    <a:pt x="17416" y="12211"/>
                    <a:pt x="16939" y="12211"/>
                  </a:cubicBezTo>
                  <a:close/>
                  <a:moveTo>
                    <a:pt x="19012" y="3473"/>
                  </a:moveTo>
                  <a:lnTo>
                    <a:pt x="19012" y="923"/>
                  </a:lnTo>
                  <a:lnTo>
                    <a:pt x="11874" y="923"/>
                  </a:lnTo>
                  <a:lnTo>
                    <a:pt x="11874" y="3473"/>
                  </a:lnTo>
                  <a:lnTo>
                    <a:pt x="19012" y="3473"/>
                  </a:lnTo>
                  <a:close/>
                  <a:moveTo>
                    <a:pt x="13103" y="9497"/>
                  </a:moveTo>
                  <a:cubicBezTo>
                    <a:pt x="13103" y="10004"/>
                    <a:pt x="13525" y="10366"/>
                    <a:pt x="13984" y="10366"/>
                  </a:cubicBezTo>
                  <a:cubicBezTo>
                    <a:pt x="14461" y="10366"/>
                    <a:pt x="14865" y="9968"/>
                    <a:pt x="14865" y="9497"/>
                  </a:cubicBezTo>
                  <a:cubicBezTo>
                    <a:pt x="14865" y="8991"/>
                    <a:pt x="14461" y="8629"/>
                    <a:pt x="13984" y="8629"/>
                  </a:cubicBezTo>
                  <a:cubicBezTo>
                    <a:pt x="13525" y="8629"/>
                    <a:pt x="13103" y="8991"/>
                    <a:pt x="13103" y="9497"/>
                  </a:cubicBezTo>
                  <a:close/>
                  <a:moveTo>
                    <a:pt x="13103" y="13134"/>
                  </a:moveTo>
                  <a:cubicBezTo>
                    <a:pt x="13103" y="13640"/>
                    <a:pt x="13525" y="14002"/>
                    <a:pt x="13984" y="14002"/>
                  </a:cubicBezTo>
                  <a:cubicBezTo>
                    <a:pt x="14461" y="14002"/>
                    <a:pt x="14865" y="13586"/>
                    <a:pt x="14865" y="13134"/>
                  </a:cubicBezTo>
                  <a:cubicBezTo>
                    <a:pt x="14865" y="12663"/>
                    <a:pt x="14461" y="12265"/>
                    <a:pt x="13984" y="12265"/>
                  </a:cubicBezTo>
                  <a:cubicBezTo>
                    <a:pt x="13525" y="12265"/>
                    <a:pt x="13103" y="12609"/>
                    <a:pt x="13103" y="13134"/>
                  </a:cubicBezTo>
                  <a:close/>
                  <a:moveTo>
                    <a:pt x="5028" y="9751"/>
                  </a:moveTo>
                  <a:lnTo>
                    <a:pt x="8442" y="9751"/>
                  </a:lnTo>
                  <a:lnTo>
                    <a:pt x="8442" y="2822"/>
                  </a:lnTo>
                  <a:lnTo>
                    <a:pt x="5028" y="2822"/>
                  </a:lnTo>
                  <a:lnTo>
                    <a:pt x="5028" y="9751"/>
                  </a:lnTo>
                  <a:close/>
                  <a:moveTo>
                    <a:pt x="3689" y="10728"/>
                  </a:moveTo>
                  <a:lnTo>
                    <a:pt x="9800" y="10728"/>
                  </a:lnTo>
                  <a:lnTo>
                    <a:pt x="9433" y="9045"/>
                  </a:lnTo>
                  <a:lnTo>
                    <a:pt x="9011" y="9045"/>
                  </a:lnTo>
                  <a:lnTo>
                    <a:pt x="9011" y="10312"/>
                  </a:lnTo>
                  <a:lnTo>
                    <a:pt x="4515" y="10312"/>
                  </a:lnTo>
                  <a:lnTo>
                    <a:pt x="4515" y="9045"/>
                  </a:lnTo>
                  <a:lnTo>
                    <a:pt x="4037" y="9045"/>
                  </a:lnTo>
                  <a:lnTo>
                    <a:pt x="3689" y="10728"/>
                  </a:lnTo>
                  <a:close/>
                  <a:moveTo>
                    <a:pt x="20205" y="20533"/>
                  </a:moveTo>
                  <a:lnTo>
                    <a:pt x="20205" y="18742"/>
                  </a:lnTo>
                  <a:lnTo>
                    <a:pt x="1303" y="18742"/>
                  </a:lnTo>
                  <a:lnTo>
                    <a:pt x="1303" y="20533"/>
                  </a:lnTo>
                  <a:lnTo>
                    <a:pt x="20205" y="20533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9801831" y="985"/>
              <a:ext cx="652601" cy="64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26" y="4638"/>
                  </a:moveTo>
                  <a:lnTo>
                    <a:pt x="19941" y="4638"/>
                  </a:lnTo>
                  <a:lnTo>
                    <a:pt x="19941" y="3573"/>
                  </a:lnTo>
                  <a:lnTo>
                    <a:pt x="11326" y="3573"/>
                  </a:lnTo>
                  <a:lnTo>
                    <a:pt x="11326" y="4638"/>
                  </a:lnTo>
                  <a:close/>
                  <a:moveTo>
                    <a:pt x="11326" y="9275"/>
                  </a:moveTo>
                  <a:lnTo>
                    <a:pt x="19941" y="9275"/>
                  </a:lnTo>
                  <a:lnTo>
                    <a:pt x="19941" y="8211"/>
                  </a:lnTo>
                  <a:lnTo>
                    <a:pt x="11326" y="8211"/>
                  </a:lnTo>
                  <a:lnTo>
                    <a:pt x="11326" y="9275"/>
                  </a:lnTo>
                  <a:close/>
                  <a:moveTo>
                    <a:pt x="15500" y="2093"/>
                  </a:moveTo>
                  <a:cubicBezTo>
                    <a:pt x="15500" y="1389"/>
                    <a:pt x="16053" y="866"/>
                    <a:pt x="16713" y="866"/>
                  </a:cubicBezTo>
                  <a:cubicBezTo>
                    <a:pt x="17373" y="866"/>
                    <a:pt x="17926" y="1426"/>
                    <a:pt x="17926" y="2093"/>
                  </a:cubicBezTo>
                  <a:cubicBezTo>
                    <a:pt x="17926" y="2815"/>
                    <a:pt x="17373" y="3320"/>
                    <a:pt x="16713" y="3320"/>
                  </a:cubicBezTo>
                  <a:cubicBezTo>
                    <a:pt x="16053" y="3320"/>
                    <a:pt x="15500" y="2761"/>
                    <a:pt x="15500" y="2093"/>
                  </a:cubicBezTo>
                  <a:close/>
                  <a:moveTo>
                    <a:pt x="13841" y="2508"/>
                  </a:moveTo>
                  <a:cubicBezTo>
                    <a:pt x="13841" y="2093"/>
                    <a:pt x="14144" y="1732"/>
                    <a:pt x="14608" y="1732"/>
                  </a:cubicBezTo>
                  <a:cubicBezTo>
                    <a:pt x="15000" y="1732"/>
                    <a:pt x="15357" y="2093"/>
                    <a:pt x="15357" y="2508"/>
                  </a:cubicBezTo>
                  <a:cubicBezTo>
                    <a:pt x="15357" y="2905"/>
                    <a:pt x="15018" y="3266"/>
                    <a:pt x="14608" y="3266"/>
                  </a:cubicBezTo>
                  <a:cubicBezTo>
                    <a:pt x="14216" y="3266"/>
                    <a:pt x="13841" y="2905"/>
                    <a:pt x="13841" y="2508"/>
                  </a:cubicBezTo>
                  <a:close/>
                  <a:moveTo>
                    <a:pt x="12593" y="2815"/>
                  </a:moveTo>
                  <a:cubicBezTo>
                    <a:pt x="12593" y="2544"/>
                    <a:pt x="12789" y="2292"/>
                    <a:pt x="13092" y="2292"/>
                  </a:cubicBezTo>
                  <a:cubicBezTo>
                    <a:pt x="13342" y="2292"/>
                    <a:pt x="13591" y="2508"/>
                    <a:pt x="13591" y="2815"/>
                  </a:cubicBezTo>
                  <a:cubicBezTo>
                    <a:pt x="13591" y="3104"/>
                    <a:pt x="13395" y="3320"/>
                    <a:pt x="13092" y="3320"/>
                  </a:cubicBezTo>
                  <a:cubicBezTo>
                    <a:pt x="12789" y="3320"/>
                    <a:pt x="12593" y="3104"/>
                    <a:pt x="12593" y="2815"/>
                  </a:cubicBezTo>
                  <a:close/>
                  <a:moveTo>
                    <a:pt x="14911" y="7795"/>
                  </a:moveTo>
                  <a:lnTo>
                    <a:pt x="17926" y="7795"/>
                  </a:lnTo>
                  <a:lnTo>
                    <a:pt x="17926" y="6226"/>
                  </a:lnTo>
                  <a:lnTo>
                    <a:pt x="14911" y="6226"/>
                  </a:lnTo>
                  <a:lnTo>
                    <a:pt x="14911" y="7795"/>
                  </a:lnTo>
                  <a:close/>
                  <a:moveTo>
                    <a:pt x="13092" y="7795"/>
                  </a:moveTo>
                  <a:lnTo>
                    <a:pt x="14055" y="7795"/>
                  </a:lnTo>
                  <a:lnTo>
                    <a:pt x="14055" y="6226"/>
                  </a:lnTo>
                  <a:lnTo>
                    <a:pt x="13092" y="6226"/>
                  </a:lnTo>
                  <a:lnTo>
                    <a:pt x="13092" y="7795"/>
                  </a:lnTo>
                  <a:close/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463" y="0"/>
                  </a:lnTo>
                  <a:lnTo>
                    <a:pt x="1463" y="12018"/>
                  </a:lnTo>
                  <a:lnTo>
                    <a:pt x="20137" y="12018"/>
                  </a:lnTo>
                  <a:lnTo>
                    <a:pt x="20137" y="0"/>
                  </a:lnTo>
                  <a:lnTo>
                    <a:pt x="21600" y="0"/>
                  </a:lnTo>
                  <a:close/>
                  <a:moveTo>
                    <a:pt x="4477" y="3826"/>
                  </a:moveTo>
                  <a:cubicBezTo>
                    <a:pt x="4477" y="4836"/>
                    <a:pt x="5351" y="5702"/>
                    <a:pt x="6350" y="5702"/>
                  </a:cubicBezTo>
                  <a:cubicBezTo>
                    <a:pt x="7366" y="5702"/>
                    <a:pt x="8205" y="4836"/>
                    <a:pt x="8205" y="3826"/>
                  </a:cubicBezTo>
                  <a:cubicBezTo>
                    <a:pt x="8205" y="2815"/>
                    <a:pt x="7366" y="1949"/>
                    <a:pt x="6350" y="1949"/>
                  </a:cubicBezTo>
                  <a:cubicBezTo>
                    <a:pt x="5351" y="1949"/>
                    <a:pt x="4477" y="2761"/>
                    <a:pt x="4477" y="3826"/>
                  </a:cubicBezTo>
                  <a:close/>
                  <a:moveTo>
                    <a:pt x="3585" y="11621"/>
                  </a:moveTo>
                  <a:lnTo>
                    <a:pt x="2123" y="11621"/>
                  </a:lnTo>
                  <a:lnTo>
                    <a:pt x="2123" y="8517"/>
                  </a:lnTo>
                  <a:cubicBezTo>
                    <a:pt x="2123" y="7128"/>
                    <a:pt x="2925" y="6063"/>
                    <a:pt x="4227" y="6063"/>
                  </a:cubicBezTo>
                  <a:lnTo>
                    <a:pt x="8455" y="6063"/>
                  </a:lnTo>
                  <a:cubicBezTo>
                    <a:pt x="9774" y="6063"/>
                    <a:pt x="10577" y="7128"/>
                    <a:pt x="10577" y="8517"/>
                  </a:cubicBezTo>
                  <a:lnTo>
                    <a:pt x="10577" y="11567"/>
                  </a:lnTo>
                  <a:lnTo>
                    <a:pt x="9114" y="11567"/>
                  </a:lnTo>
                  <a:lnTo>
                    <a:pt x="9114" y="8860"/>
                  </a:lnTo>
                  <a:cubicBezTo>
                    <a:pt x="9114" y="8770"/>
                    <a:pt x="9007" y="8662"/>
                    <a:pt x="8918" y="8662"/>
                  </a:cubicBezTo>
                  <a:cubicBezTo>
                    <a:pt x="8811" y="8662"/>
                    <a:pt x="8704" y="8770"/>
                    <a:pt x="8704" y="8860"/>
                  </a:cubicBezTo>
                  <a:lnTo>
                    <a:pt x="8704" y="11621"/>
                  </a:lnTo>
                  <a:lnTo>
                    <a:pt x="4085" y="11621"/>
                  </a:lnTo>
                  <a:lnTo>
                    <a:pt x="4085" y="8914"/>
                  </a:lnTo>
                  <a:cubicBezTo>
                    <a:pt x="4085" y="8770"/>
                    <a:pt x="3978" y="8716"/>
                    <a:pt x="3871" y="8716"/>
                  </a:cubicBezTo>
                  <a:cubicBezTo>
                    <a:pt x="3781" y="8716"/>
                    <a:pt x="3674" y="8824"/>
                    <a:pt x="3674" y="8914"/>
                  </a:cubicBezTo>
                  <a:lnTo>
                    <a:pt x="3674" y="11621"/>
                  </a:lnTo>
                  <a:lnTo>
                    <a:pt x="3585" y="11621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1809788" y="2729141"/>
              <a:ext cx="540974" cy="64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extrusionOk="0">
                  <a:moveTo>
                    <a:pt x="21600" y="8177"/>
                  </a:moveTo>
                  <a:cubicBezTo>
                    <a:pt x="21600" y="10782"/>
                    <a:pt x="20139" y="13116"/>
                    <a:pt x="17903" y="14599"/>
                  </a:cubicBezTo>
                  <a:lnTo>
                    <a:pt x="17903" y="21546"/>
                  </a:lnTo>
                  <a:lnTo>
                    <a:pt x="7458" y="21546"/>
                  </a:lnTo>
                  <a:lnTo>
                    <a:pt x="7458" y="19104"/>
                  </a:lnTo>
                  <a:lnTo>
                    <a:pt x="5953" y="19104"/>
                  </a:lnTo>
                  <a:cubicBezTo>
                    <a:pt x="3826" y="19104"/>
                    <a:pt x="2128" y="17675"/>
                    <a:pt x="2128" y="15884"/>
                  </a:cubicBezTo>
                  <a:lnTo>
                    <a:pt x="2128" y="13586"/>
                  </a:lnTo>
                  <a:lnTo>
                    <a:pt x="795" y="13586"/>
                  </a:lnTo>
                  <a:cubicBezTo>
                    <a:pt x="365" y="13586"/>
                    <a:pt x="0" y="13279"/>
                    <a:pt x="0" y="12917"/>
                  </a:cubicBezTo>
                  <a:cubicBezTo>
                    <a:pt x="0" y="12808"/>
                    <a:pt x="0" y="12718"/>
                    <a:pt x="64" y="12664"/>
                  </a:cubicBezTo>
                  <a:lnTo>
                    <a:pt x="2063" y="8322"/>
                  </a:lnTo>
                  <a:cubicBezTo>
                    <a:pt x="2063" y="8322"/>
                    <a:pt x="2300" y="6531"/>
                    <a:pt x="2493" y="5880"/>
                  </a:cubicBezTo>
                  <a:cubicBezTo>
                    <a:pt x="3331" y="2804"/>
                    <a:pt x="7415" y="0"/>
                    <a:pt x="11842" y="0"/>
                  </a:cubicBezTo>
                  <a:cubicBezTo>
                    <a:pt x="17237" y="-54"/>
                    <a:pt x="21600" y="3618"/>
                    <a:pt x="21600" y="8177"/>
                  </a:cubicBezTo>
                  <a:close/>
                  <a:moveTo>
                    <a:pt x="5588" y="9045"/>
                  </a:moveTo>
                  <a:cubicBezTo>
                    <a:pt x="5588" y="8521"/>
                    <a:pt x="5094" y="8123"/>
                    <a:pt x="4492" y="8123"/>
                  </a:cubicBezTo>
                  <a:cubicBezTo>
                    <a:pt x="3890" y="8123"/>
                    <a:pt x="3396" y="8521"/>
                    <a:pt x="3396" y="9045"/>
                  </a:cubicBezTo>
                  <a:cubicBezTo>
                    <a:pt x="3396" y="9552"/>
                    <a:pt x="3890" y="9950"/>
                    <a:pt x="4492" y="9950"/>
                  </a:cubicBezTo>
                  <a:cubicBezTo>
                    <a:pt x="5094" y="9950"/>
                    <a:pt x="5588" y="9552"/>
                    <a:pt x="5588" y="9045"/>
                  </a:cubicBezTo>
                  <a:close/>
                  <a:moveTo>
                    <a:pt x="20375" y="8069"/>
                  </a:moveTo>
                  <a:cubicBezTo>
                    <a:pt x="20375" y="4143"/>
                    <a:pt x="16614" y="977"/>
                    <a:pt x="11950" y="977"/>
                  </a:cubicBezTo>
                  <a:cubicBezTo>
                    <a:pt x="9521" y="977"/>
                    <a:pt x="7350" y="1845"/>
                    <a:pt x="5824" y="3220"/>
                  </a:cubicBezTo>
                  <a:cubicBezTo>
                    <a:pt x="5824" y="3220"/>
                    <a:pt x="5717" y="8883"/>
                    <a:pt x="13347" y="9045"/>
                  </a:cubicBezTo>
                  <a:cubicBezTo>
                    <a:pt x="18634" y="9045"/>
                    <a:pt x="18269" y="12808"/>
                    <a:pt x="18269" y="12808"/>
                  </a:cubicBezTo>
                  <a:cubicBezTo>
                    <a:pt x="19537" y="11542"/>
                    <a:pt x="20375" y="9914"/>
                    <a:pt x="20375" y="8069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2054418" y="2777419"/>
              <a:ext cx="130096" cy="13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extrusionOk="0">
                  <a:moveTo>
                    <a:pt x="18351" y="2185"/>
                  </a:moveTo>
                  <a:cubicBezTo>
                    <a:pt x="16420" y="756"/>
                    <a:pt x="13698" y="0"/>
                    <a:pt x="10449" y="0"/>
                  </a:cubicBezTo>
                  <a:cubicBezTo>
                    <a:pt x="7990" y="0"/>
                    <a:pt x="5971" y="504"/>
                    <a:pt x="4215" y="1429"/>
                  </a:cubicBezTo>
                  <a:cubicBezTo>
                    <a:pt x="1756" y="2858"/>
                    <a:pt x="527" y="5295"/>
                    <a:pt x="0" y="8573"/>
                  </a:cubicBezTo>
                  <a:cubicBezTo>
                    <a:pt x="0" y="8825"/>
                    <a:pt x="0" y="9497"/>
                    <a:pt x="0" y="9497"/>
                  </a:cubicBezTo>
                  <a:cubicBezTo>
                    <a:pt x="263" y="10926"/>
                    <a:pt x="1493" y="12103"/>
                    <a:pt x="2985" y="12103"/>
                  </a:cubicBezTo>
                  <a:cubicBezTo>
                    <a:pt x="4478" y="12103"/>
                    <a:pt x="5971" y="10926"/>
                    <a:pt x="5971" y="9497"/>
                  </a:cubicBezTo>
                  <a:lnTo>
                    <a:pt x="5971" y="9245"/>
                  </a:lnTo>
                  <a:cubicBezTo>
                    <a:pt x="5971" y="8321"/>
                    <a:pt x="6498" y="7396"/>
                    <a:pt x="6937" y="6472"/>
                  </a:cubicBezTo>
                  <a:cubicBezTo>
                    <a:pt x="7727" y="5463"/>
                    <a:pt x="8693" y="5043"/>
                    <a:pt x="10449" y="5043"/>
                  </a:cubicBezTo>
                  <a:cubicBezTo>
                    <a:pt x="12205" y="5043"/>
                    <a:pt x="13171" y="5463"/>
                    <a:pt x="13873" y="6219"/>
                  </a:cubicBezTo>
                  <a:cubicBezTo>
                    <a:pt x="14400" y="7144"/>
                    <a:pt x="14927" y="7900"/>
                    <a:pt x="14927" y="9077"/>
                  </a:cubicBezTo>
                  <a:cubicBezTo>
                    <a:pt x="14927" y="10002"/>
                    <a:pt x="14663" y="10674"/>
                    <a:pt x="14137" y="11430"/>
                  </a:cubicBezTo>
                  <a:cubicBezTo>
                    <a:pt x="13873" y="11935"/>
                    <a:pt x="13434" y="12355"/>
                    <a:pt x="12907" y="12607"/>
                  </a:cubicBezTo>
                  <a:lnTo>
                    <a:pt x="11415" y="13784"/>
                  </a:lnTo>
                  <a:cubicBezTo>
                    <a:pt x="9922" y="14960"/>
                    <a:pt x="8956" y="15885"/>
                    <a:pt x="8693" y="16893"/>
                  </a:cubicBezTo>
                  <a:cubicBezTo>
                    <a:pt x="8429" y="17818"/>
                    <a:pt x="8254" y="19247"/>
                    <a:pt x="7990" y="21600"/>
                  </a:cubicBezTo>
                  <a:lnTo>
                    <a:pt x="13698" y="21600"/>
                  </a:lnTo>
                  <a:cubicBezTo>
                    <a:pt x="13698" y="20423"/>
                    <a:pt x="13698" y="19751"/>
                    <a:pt x="13873" y="19247"/>
                  </a:cubicBezTo>
                  <a:cubicBezTo>
                    <a:pt x="14137" y="18574"/>
                    <a:pt x="14663" y="17818"/>
                    <a:pt x="15366" y="17146"/>
                  </a:cubicBezTo>
                  <a:lnTo>
                    <a:pt x="16859" y="15885"/>
                  </a:lnTo>
                  <a:cubicBezTo>
                    <a:pt x="18351" y="14708"/>
                    <a:pt x="19405" y="13784"/>
                    <a:pt x="19844" y="13111"/>
                  </a:cubicBezTo>
                  <a:cubicBezTo>
                    <a:pt x="20810" y="11935"/>
                    <a:pt x="21073" y="10506"/>
                    <a:pt x="21073" y="8573"/>
                  </a:cubicBezTo>
                  <a:cubicBezTo>
                    <a:pt x="21600" y="5715"/>
                    <a:pt x="20634" y="3614"/>
                    <a:pt x="18351" y="2185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099544" y="2924672"/>
              <a:ext cx="49335" cy="4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960"/>
                    <a:pt x="21125" y="14640"/>
                    <a:pt x="20176" y="16320"/>
                  </a:cubicBezTo>
                  <a:cubicBezTo>
                    <a:pt x="18989" y="18000"/>
                    <a:pt x="17802" y="18960"/>
                    <a:pt x="16141" y="20160"/>
                  </a:cubicBezTo>
                  <a:cubicBezTo>
                    <a:pt x="14479" y="21120"/>
                    <a:pt x="12580" y="21600"/>
                    <a:pt x="10681" y="21600"/>
                  </a:cubicBezTo>
                  <a:cubicBezTo>
                    <a:pt x="8545" y="21600"/>
                    <a:pt x="7121" y="21120"/>
                    <a:pt x="5459" y="20160"/>
                  </a:cubicBezTo>
                  <a:cubicBezTo>
                    <a:pt x="3798" y="18960"/>
                    <a:pt x="2374" y="18000"/>
                    <a:pt x="1424" y="16320"/>
                  </a:cubicBezTo>
                  <a:cubicBezTo>
                    <a:pt x="475" y="14640"/>
                    <a:pt x="0" y="12720"/>
                    <a:pt x="0" y="10800"/>
                  </a:cubicBezTo>
                  <a:cubicBezTo>
                    <a:pt x="0" y="8640"/>
                    <a:pt x="475" y="7200"/>
                    <a:pt x="1424" y="5520"/>
                  </a:cubicBezTo>
                  <a:cubicBezTo>
                    <a:pt x="2374" y="3840"/>
                    <a:pt x="3798" y="2400"/>
                    <a:pt x="5459" y="1440"/>
                  </a:cubicBezTo>
                  <a:cubicBezTo>
                    <a:pt x="7121" y="480"/>
                    <a:pt x="8782" y="0"/>
                    <a:pt x="10681" y="0"/>
                  </a:cubicBezTo>
                  <a:cubicBezTo>
                    <a:pt x="12818" y="0"/>
                    <a:pt x="14479" y="480"/>
                    <a:pt x="16141" y="1440"/>
                  </a:cubicBezTo>
                  <a:cubicBezTo>
                    <a:pt x="17802" y="2400"/>
                    <a:pt x="18989" y="3840"/>
                    <a:pt x="20176" y="5520"/>
                  </a:cubicBezTo>
                  <a:cubicBezTo>
                    <a:pt x="21125" y="7200"/>
                    <a:pt x="21600" y="8880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3769204" y="2727542"/>
              <a:ext cx="643102" cy="64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9"/>
                  </a:moveTo>
                  <a:cubicBezTo>
                    <a:pt x="21600" y="16764"/>
                    <a:pt x="16760" y="21600"/>
                    <a:pt x="10800" y="21600"/>
                  </a:cubicBezTo>
                  <a:cubicBezTo>
                    <a:pt x="4840" y="21600"/>
                    <a:pt x="0" y="16764"/>
                    <a:pt x="0" y="10809"/>
                  </a:cubicBezTo>
                  <a:cubicBezTo>
                    <a:pt x="0" y="4836"/>
                    <a:pt x="4840" y="0"/>
                    <a:pt x="10800" y="0"/>
                  </a:cubicBezTo>
                  <a:cubicBezTo>
                    <a:pt x="16706" y="0"/>
                    <a:pt x="21564" y="4836"/>
                    <a:pt x="21600" y="10809"/>
                  </a:cubicBezTo>
                  <a:close/>
                  <a:moveTo>
                    <a:pt x="19469" y="10809"/>
                  </a:moveTo>
                  <a:cubicBezTo>
                    <a:pt x="19469" y="6009"/>
                    <a:pt x="15586" y="2147"/>
                    <a:pt x="10800" y="2147"/>
                  </a:cubicBezTo>
                  <a:cubicBezTo>
                    <a:pt x="6014" y="2147"/>
                    <a:pt x="2131" y="6009"/>
                    <a:pt x="2131" y="10809"/>
                  </a:cubicBezTo>
                  <a:cubicBezTo>
                    <a:pt x="2131" y="15591"/>
                    <a:pt x="6014" y="19453"/>
                    <a:pt x="10800" y="19453"/>
                  </a:cubicBezTo>
                  <a:cubicBezTo>
                    <a:pt x="15550" y="19453"/>
                    <a:pt x="19415" y="15591"/>
                    <a:pt x="19469" y="10809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4054210" y="2870046"/>
              <a:ext cx="200367" cy="22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600" extrusionOk="0">
                  <a:moveTo>
                    <a:pt x="21082" y="11240"/>
                  </a:moveTo>
                  <a:cubicBezTo>
                    <a:pt x="20448" y="10360"/>
                    <a:pt x="19181" y="9635"/>
                    <a:pt x="17510" y="10360"/>
                  </a:cubicBezTo>
                  <a:lnTo>
                    <a:pt x="5357" y="15332"/>
                  </a:lnTo>
                  <a:lnTo>
                    <a:pt x="5357" y="2331"/>
                  </a:lnTo>
                  <a:cubicBezTo>
                    <a:pt x="5357" y="1606"/>
                    <a:pt x="5011" y="984"/>
                    <a:pt x="4550" y="570"/>
                  </a:cubicBezTo>
                  <a:cubicBezTo>
                    <a:pt x="4032" y="104"/>
                    <a:pt x="3398" y="0"/>
                    <a:pt x="2765" y="0"/>
                  </a:cubicBezTo>
                  <a:cubicBezTo>
                    <a:pt x="1440" y="0"/>
                    <a:pt x="0" y="829"/>
                    <a:pt x="0" y="2331"/>
                  </a:cubicBezTo>
                  <a:lnTo>
                    <a:pt x="0" y="19114"/>
                  </a:lnTo>
                  <a:cubicBezTo>
                    <a:pt x="0" y="19994"/>
                    <a:pt x="634" y="20875"/>
                    <a:pt x="1440" y="21341"/>
                  </a:cubicBezTo>
                  <a:cubicBezTo>
                    <a:pt x="1901" y="21445"/>
                    <a:pt x="2246" y="21600"/>
                    <a:pt x="2765" y="21600"/>
                  </a:cubicBezTo>
                  <a:cubicBezTo>
                    <a:pt x="3226" y="21600"/>
                    <a:pt x="3571" y="21445"/>
                    <a:pt x="4032" y="21341"/>
                  </a:cubicBezTo>
                  <a:lnTo>
                    <a:pt x="19814" y="14607"/>
                  </a:lnTo>
                  <a:cubicBezTo>
                    <a:pt x="20448" y="14296"/>
                    <a:pt x="20966" y="13727"/>
                    <a:pt x="21254" y="13157"/>
                  </a:cubicBezTo>
                  <a:cubicBezTo>
                    <a:pt x="21600" y="12535"/>
                    <a:pt x="21600" y="11810"/>
                    <a:pt x="21082" y="1124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780099" y="2729143"/>
              <a:ext cx="642270" cy="642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93" extrusionOk="0">
                  <a:moveTo>
                    <a:pt x="10764" y="21492"/>
                  </a:moveTo>
                  <a:cubicBezTo>
                    <a:pt x="4778" y="21546"/>
                    <a:pt x="0" y="16614"/>
                    <a:pt x="0" y="10764"/>
                  </a:cubicBezTo>
                  <a:cubicBezTo>
                    <a:pt x="-54" y="4770"/>
                    <a:pt x="4724" y="54"/>
                    <a:pt x="10710" y="0"/>
                  </a:cubicBezTo>
                  <a:cubicBezTo>
                    <a:pt x="16714" y="-54"/>
                    <a:pt x="21492" y="4878"/>
                    <a:pt x="21492" y="10728"/>
                  </a:cubicBezTo>
                  <a:cubicBezTo>
                    <a:pt x="21546" y="16668"/>
                    <a:pt x="16624" y="21438"/>
                    <a:pt x="10764" y="21492"/>
                  </a:cubicBezTo>
                  <a:close/>
                  <a:moveTo>
                    <a:pt x="6455" y="6462"/>
                  </a:moveTo>
                  <a:cubicBezTo>
                    <a:pt x="5391" y="6498"/>
                    <a:pt x="4634" y="7272"/>
                    <a:pt x="4670" y="8334"/>
                  </a:cubicBezTo>
                  <a:cubicBezTo>
                    <a:pt x="4724" y="9396"/>
                    <a:pt x="5499" y="10170"/>
                    <a:pt x="6563" y="10116"/>
                  </a:cubicBezTo>
                  <a:cubicBezTo>
                    <a:pt x="7627" y="10062"/>
                    <a:pt x="8384" y="9306"/>
                    <a:pt x="8348" y="8226"/>
                  </a:cubicBezTo>
                  <a:cubicBezTo>
                    <a:pt x="8348" y="7164"/>
                    <a:pt x="7519" y="6408"/>
                    <a:pt x="6455" y="6462"/>
                  </a:cubicBezTo>
                  <a:close/>
                  <a:moveTo>
                    <a:pt x="10710" y="18540"/>
                  </a:moveTo>
                  <a:cubicBezTo>
                    <a:pt x="13306" y="18540"/>
                    <a:pt x="15650" y="17028"/>
                    <a:pt x="16876" y="14472"/>
                  </a:cubicBezTo>
                  <a:cubicBezTo>
                    <a:pt x="17075" y="13968"/>
                    <a:pt x="16840" y="13410"/>
                    <a:pt x="16317" y="13212"/>
                  </a:cubicBezTo>
                  <a:cubicBezTo>
                    <a:pt x="15812" y="13014"/>
                    <a:pt x="15235" y="13266"/>
                    <a:pt x="14893" y="13824"/>
                  </a:cubicBezTo>
                  <a:cubicBezTo>
                    <a:pt x="14118" y="15498"/>
                    <a:pt x="12495" y="16560"/>
                    <a:pt x="10620" y="16614"/>
                  </a:cubicBezTo>
                  <a:cubicBezTo>
                    <a:pt x="8799" y="16668"/>
                    <a:pt x="7212" y="15552"/>
                    <a:pt x="6401" y="13878"/>
                  </a:cubicBezTo>
                  <a:cubicBezTo>
                    <a:pt x="6148" y="13302"/>
                    <a:pt x="5499" y="13104"/>
                    <a:pt x="5085" y="13356"/>
                  </a:cubicBezTo>
                  <a:cubicBezTo>
                    <a:pt x="4526" y="13608"/>
                    <a:pt x="4273" y="14130"/>
                    <a:pt x="4580" y="14688"/>
                  </a:cubicBezTo>
                  <a:cubicBezTo>
                    <a:pt x="5643" y="17028"/>
                    <a:pt x="8078" y="18594"/>
                    <a:pt x="10710" y="18540"/>
                  </a:cubicBezTo>
                  <a:close/>
                  <a:moveTo>
                    <a:pt x="14622" y="6462"/>
                  </a:moveTo>
                  <a:cubicBezTo>
                    <a:pt x="13559" y="6498"/>
                    <a:pt x="12801" y="7272"/>
                    <a:pt x="12856" y="8334"/>
                  </a:cubicBezTo>
                  <a:cubicBezTo>
                    <a:pt x="12910" y="9396"/>
                    <a:pt x="13667" y="10170"/>
                    <a:pt x="14731" y="10116"/>
                  </a:cubicBezTo>
                  <a:cubicBezTo>
                    <a:pt x="15650" y="10116"/>
                    <a:pt x="16570" y="9306"/>
                    <a:pt x="16516" y="8226"/>
                  </a:cubicBezTo>
                  <a:cubicBezTo>
                    <a:pt x="16516" y="7308"/>
                    <a:pt x="15704" y="6408"/>
                    <a:pt x="14622" y="6462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7906542" y="2727542"/>
              <a:ext cx="398470" cy="64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81" y="11795"/>
                  </a:moveTo>
                  <a:cubicBezTo>
                    <a:pt x="1578" y="10275"/>
                    <a:pt x="0" y="8539"/>
                    <a:pt x="0" y="6440"/>
                  </a:cubicBezTo>
                  <a:cubicBezTo>
                    <a:pt x="0" y="4450"/>
                    <a:pt x="1140" y="2768"/>
                    <a:pt x="3391" y="1592"/>
                  </a:cubicBezTo>
                  <a:cubicBezTo>
                    <a:pt x="5349" y="561"/>
                    <a:pt x="8009" y="0"/>
                    <a:pt x="10815" y="0"/>
                  </a:cubicBezTo>
                  <a:cubicBezTo>
                    <a:pt x="13621" y="0"/>
                    <a:pt x="16251" y="561"/>
                    <a:pt x="18239" y="1592"/>
                  </a:cubicBezTo>
                  <a:cubicBezTo>
                    <a:pt x="20460" y="2768"/>
                    <a:pt x="21600" y="4450"/>
                    <a:pt x="21600" y="6440"/>
                  </a:cubicBezTo>
                  <a:cubicBezTo>
                    <a:pt x="21600" y="8539"/>
                    <a:pt x="20051" y="10275"/>
                    <a:pt x="18648" y="11795"/>
                  </a:cubicBezTo>
                  <a:cubicBezTo>
                    <a:pt x="17479" y="13134"/>
                    <a:pt x="16339" y="14400"/>
                    <a:pt x="16339" y="15684"/>
                  </a:cubicBezTo>
                  <a:lnTo>
                    <a:pt x="16339" y="19357"/>
                  </a:lnTo>
                  <a:lnTo>
                    <a:pt x="14585" y="19357"/>
                  </a:lnTo>
                  <a:cubicBezTo>
                    <a:pt x="14585" y="20587"/>
                    <a:pt x="12948" y="21600"/>
                    <a:pt x="10961" y="21600"/>
                  </a:cubicBezTo>
                  <a:cubicBezTo>
                    <a:pt x="9002" y="21600"/>
                    <a:pt x="7336" y="20587"/>
                    <a:pt x="7336" y="19357"/>
                  </a:cubicBezTo>
                  <a:lnTo>
                    <a:pt x="5203" y="19357"/>
                  </a:lnTo>
                  <a:lnTo>
                    <a:pt x="5203" y="16082"/>
                  </a:lnTo>
                  <a:lnTo>
                    <a:pt x="5290" y="15721"/>
                  </a:lnTo>
                  <a:cubicBezTo>
                    <a:pt x="5290" y="14400"/>
                    <a:pt x="4121" y="13134"/>
                    <a:pt x="2981" y="11795"/>
                  </a:cubicBezTo>
                  <a:close/>
                  <a:moveTo>
                    <a:pt x="6606" y="15214"/>
                  </a:moveTo>
                  <a:lnTo>
                    <a:pt x="15170" y="15214"/>
                  </a:lnTo>
                  <a:cubicBezTo>
                    <a:pt x="15433" y="13893"/>
                    <a:pt x="16485" y="12609"/>
                    <a:pt x="17654" y="11397"/>
                  </a:cubicBezTo>
                  <a:cubicBezTo>
                    <a:pt x="18969" y="9968"/>
                    <a:pt x="20460" y="8322"/>
                    <a:pt x="20460" y="6440"/>
                  </a:cubicBezTo>
                  <a:cubicBezTo>
                    <a:pt x="20460" y="4704"/>
                    <a:pt x="19466" y="3220"/>
                    <a:pt x="17479" y="2243"/>
                  </a:cubicBezTo>
                  <a:cubicBezTo>
                    <a:pt x="15754" y="1339"/>
                    <a:pt x="13445" y="814"/>
                    <a:pt x="10873" y="814"/>
                  </a:cubicBezTo>
                  <a:cubicBezTo>
                    <a:pt x="8418" y="814"/>
                    <a:pt x="6021" y="1339"/>
                    <a:pt x="4297" y="2243"/>
                  </a:cubicBezTo>
                  <a:cubicBezTo>
                    <a:pt x="2397" y="3274"/>
                    <a:pt x="1315" y="4704"/>
                    <a:pt x="1315" y="6440"/>
                  </a:cubicBezTo>
                  <a:cubicBezTo>
                    <a:pt x="1315" y="8322"/>
                    <a:pt x="2806" y="9968"/>
                    <a:pt x="4034" y="11397"/>
                  </a:cubicBezTo>
                  <a:cubicBezTo>
                    <a:pt x="5203" y="12609"/>
                    <a:pt x="6343" y="13893"/>
                    <a:pt x="6606" y="1521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9761455" y="2727542"/>
              <a:ext cx="733352" cy="64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571"/>
                  </a:moveTo>
                  <a:lnTo>
                    <a:pt x="18328" y="20571"/>
                  </a:lnTo>
                  <a:lnTo>
                    <a:pt x="18328" y="1642"/>
                  </a:lnTo>
                  <a:lnTo>
                    <a:pt x="14961" y="1642"/>
                  </a:lnTo>
                  <a:lnTo>
                    <a:pt x="14961" y="20571"/>
                  </a:lnTo>
                  <a:lnTo>
                    <a:pt x="13849" y="20571"/>
                  </a:lnTo>
                  <a:lnTo>
                    <a:pt x="13849" y="5811"/>
                  </a:lnTo>
                  <a:lnTo>
                    <a:pt x="10482" y="5811"/>
                  </a:lnTo>
                  <a:lnTo>
                    <a:pt x="10482" y="20571"/>
                  </a:lnTo>
                  <a:lnTo>
                    <a:pt x="9371" y="20571"/>
                  </a:lnTo>
                  <a:lnTo>
                    <a:pt x="9371" y="13047"/>
                  </a:lnTo>
                  <a:lnTo>
                    <a:pt x="6004" y="13047"/>
                  </a:lnTo>
                  <a:lnTo>
                    <a:pt x="6004" y="20571"/>
                  </a:lnTo>
                  <a:lnTo>
                    <a:pt x="4876" y="20571"/>
                  </a:lnTo>
                  <a:lnTo>
                    <a:pt x="4876" y="16764"/>
                  </a:lnTo>
                  <a:lnTo>
                    <a:pt x="1525" y="16764"/>
                  </a:lnTo>
                  <a:lnTo>
                    <a:pt x="1525" y="20571"/>
                  </a:lnTo>
                  <a:lnTo>
                    <a:pt x="842" y="20571"/>
                  </a:lnTo>
                  <a:lnTo>
                    <a:pt x="84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842" y="21600"/>
                  </a:lnTo>
                  <a:lnTo>
                    <a:pt x="842" y="21546"/>
                  </a:lnTo>
                  <a:lnTo>
                    <a:pt x="21600" y="21546"/>
                  </a:lnTo>
                  <a:lnTo>
                    <a:pt x="21600" y="20571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1897665" y="5967110"/>
              <a:ext cx="303469" cy="61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1926165" y="5387599"/>
              <a:ext cx="251216" cy="559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9" y="21600"/>
                  </a:moveTo>
                  <a:lnTo>
                    <a:pt x="19928" y="21600"/>
                  </a:lnTo>
                  <a:lnTo>
                    <a:pt x="21600" y="18965"/>
                  </a:lnTo>
                  <a:cubicBezTo>
                    <a:pt x="17048" y="16745"/>
                    <a:pt x="14168" y="15458"/>
                    <a:pt x="14168" y="12470"/>
                  </a:cubicBezTo>
                  <a:cubicBezTo>
                    <a:pt x="14168" y="11889"/>
                    <a:pt x="14261" y="11765"/>
                    <a:pt x="14400" y="11184"/>
                  </a:cubicBezTo>
                  <a:lnTo>
                    <a:pt x="18070" y="11184"/>
                  </a:lnTo>
                  <a:lnTo>
                    <a:pt x="18070" y="8901"/>
                  </a:lnTo>
                  <a:lnTo>
                    <a:pt x="15329" y="8901"/>
                  </a:lnTo>
                  <a:cubicBezTo>
                    <a:pt x="15329" y="8901"/>
                    <a:pt x="18720" y="5914"/>
                    <a:pt x="18720" y="5561"/>
                  </a:cubicBezTo>
                  <a:cubicBezTo>
                    <a:pt x="18720" y="4565"/>
                    <a:pt x="16908" y="3797"/>
                    <a:pt x="14818" y="3797"/>
                  </a:cubicBezTo>
                  <a:cubicBezTo>
                    <a:pt x="13610" y="3797"/>
                    <a:pt x="12681" y="3984"/>
                    <a:pt x="11938" y="4337"/>
                  </a:cubicBezTo>
                  <a:lnTo>
                    <a:pt x="11938" y="2158"/>
                  </a:lnTo>
                  <a:lnTo>
                    <a:pt x="14261" y="2158"/>
                  </a:lnTo>
                  <a:lnTo>
                    <a:pt x="14261" y="1162"/>
                  </a:lnTo>
                  <a:lnTo>
                    <a:pt x="11938" y="1162"/>
                  </a:lnTo>
                  <a:lnTo>
                    <a:pt x="11938" y="0"/>
                  </a:lnTo>
                  <a:lnTo>
                    <a:pt x="9708" y="0"/>
                  </a:lnTo>
                  <a:lnTo>
                    <a:pt x="9708" y="1162"/>
                  </a:lnTo>
                  <a:lnTo>
                    <a:pt x="7339" y="1162"/>
                  </a:lnTo>
                  <a:lnTo>
                    <a:pt x="7339" y="2158"/>
                  </a:lnTo>
                  <a:lnTo>
                    <a:pt x="9708" y="2158"/>
                  </a:lnTo>
                  <a:lnTo>
                    <a:pt x="9708" y="4337"/>
                  </a:lnTo>
                  <a:cubicBezTo>
                    <a:pt x="8919" y="3984"/>
                    <a:pt x="7990" y="3797"/>
                    <a:pt x="6782" y="3797"/>
                  </a:cubicBezTo>
                  <a:cubicBezTo>
                    <a:pt x="4552" y="3797"/>
                    <a:pt x="2880" y="4627"/>
                    <a:pt x="2880" y="5561"/>
                  </a:cubicBezTo>
                  <a:cubicBezTo>
                    <a:pt x="2880" y="5914"/>
                    <a:pt x="6410" y="8901"/>
                    <a:pt x="6410" y="8901"/>
                  </a:cubicBezTo>
                  <a:lnTo>
                    <a:pt x="3530" y="8901"/>
                  </a:lnTo>
                  <a:lnTo>
                    <a:pt x="3530" y="11184"/>
                  </a:lnTo>
                  <a:lnTo>
                    <a:pt x="7339" y="11184"/>
                  </a:lnTo>
                  <a:cubicBezTo>
                    <a:pt x="7479" y="11765"/>
                    <a:pt x="7572" y="11827"/>
                    <a:pt x="7572" y="12470"/>
                  </a:cubicBezTo>
                  <a:cubicBezTo>
                    <a:pt x="7572" y="15458"/>
                    <a:pt x="4552" y="16745"/>
                    <a:pt x="0" y="19027"/>
                  </a:cubicBezTo>
                  <a:lnTo>
                    <a:pt x="1579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3849956" y="5387599"/>
              <a:ext cx="422222" cy="64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528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8528"/>
                  </a:lnTo>
                  <a:lnTo>
                    <a:pt x="2642" y="8528"/>
                  </a:lnTo>
                  <a:lnTo>
                    <a:pt x="2642" y="5468"/>
                  </a:lnTo>
                  <a:cubicBezTo>
                    <a:pt x="2642" y="2444"/>
                    <a:pt x="6356" y="0"/>
                    <a:pt x="10951" y="0"/>
                  </a:cubicBezTo>
                  <a:cubicBezTo>
                    <a:pt x="15519" y="0"/>
                    <a:pt x="19261" y="2444"/>
                    <a:pt x="19261" y="5468"/>
                  </a:cubicBezTo>
                  <a:lnTo>
                    <a:pt x="19261" y="8528"/>
                  </a:lnTo>
                  <a:lnTo>
                    <a:pt x="21600" y="8528"/>
                  </a:lnTo>
                  <a:close/>
                  <a:moveTo>
                    <a:pt x="12602" y="15734"/>
                  </a:moveTo>
                  <a:cubicBezTo>
                    <a:pt x="13510" y="15372"/>
                    <a:pt x="14061" y="14702"/>
                    <a:pt x="14061" y="13941"/>
                  </a:cubicBezTo>
                  <a:cubicBezTo>
                    <a:pt x="14061" y="12710"/>
                    <a:pt x="12602" y="11751"/>
                    <a:pt x="10731" y="11751"/>
                  </a:cubicBezTo>
                  <a:cubicBezTo>
                    <a:pt x="8860" y="11751"/>
                    <a:pt x="7374" y="12710"/>
                    <a:pt x="7374" y="13941"/>
                  </a:cubicBezTo>
                  <a:cubicBezTo>
                    <a:pt x="7374" y="14702"/>
                    <a:pt x="7925" y="15372"/>
                    <a:pt x="8860" y="15734"/>
                  </a:cubicBezTo>
                  <a:lnTo>
                    <a:pt x="8172" y="18287"/>
                  </a:lnTo>
                  <a:lnTo>
                    <a:pt x="13125" y="18287"/>
                  </a:lnTo>
                  <a:lnTo>
                    <a:pt x="12602" y="15734"/>
                  </a:lnTo>
                  <a:close/>
                  <a:moveTo>
                    <a:pt x="15932" y="5414"/>
                  </a:moveTo>
                  <a:cubicBezTo>
                    <a:pt x="15932" y="3621"/>
                    <a:pt x="13648" y="2136"/>
                    <a:pt x="10951" y="2136"/>
                  </a:cubicBezTo>
                  <a:cubicBezTo>
                    <a:pt x="8227" y="2136"/>
                    <a:pt x="5998" y="3621"/>
                    <a:pt x="5998" y="5414"/>
                  </a:cubicBezTo>
                  <a:lnTo>
                    <a:pt x="5998" y="8473"/>
                  </a:lnTo>
                  <a:lnTo>
                    <a:pt x="15932" y="8473"/>
                  </a:lnTo>
                  <a:lnTo>
                    <a:pt x="15932" y="5414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792747" y="5385224"/>
              <a:ext cx="559974" cy="64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77" y="10656"/>
                  </a:moveTo>
                  <a:lnTo>
                    <a:pt x="12877" y="7748"/>
                  </a:lnTo>
                  <a:lnTo>
                    <a:pt x="9554" y="7748"/>
                  </a:lnTo>
                  <a:cubicBezTo>
                    <a:pt x="9554" y="9319"/>
                    <a:pt x="11008" y="10656"/>
                    <a:pt x="12877" y="10656"/>
                  </a:cubicBezTo>
                  <a:close/>
                  <a:moveTo>
                    <a:pt x="16158" y="7748"/>
                  </a:moveTo>
                  <a:lnTo>
                    <a:pt x="12815" y="7748"/>
                  </a:lnTo>
                  <a:lnTo>
                    <a:pt x="12815" y="4840"/>
                  </a:lnTo>
                  <a:cubicBezTo>
                    <a:pt x="14684" y="4840"/>
                    <a:pt x="16158" y="6122"/>
                    <a:pt x="16158" y="7748"/>
                  </a:cubicBezTo>
                  <a:close/>
                  <a:moveTo>
                    <a:pt x="21600" y="8506"/>
                  </a:moveTo>
                  <a:cubicBezTo>
                    <a:pt x="21600" y="3829"/>
                    <a:pt x="17218" y="0"/>
                    <a:pt x="11818" y="0"/>
                  </a:cubicBezTo>
                  <a:cubicBezTo>
                    <a:pt x="7394" y="0"/>
                    <a:pt x="3282" y="2908"/>
                    <a:pt x="2472" y="6122"/>
                  </a:cubicBezTo>
                  <a:cubicBezTo>
                    <a:pt x="2285" y="6827"/>
                    <a:pt x="2056" y="8705"/>
                    <a:pt x="2056" y="8705"/>
                  </a:cubicBezTo>
                  <a:lnTo>
                    <a:pt x="62" y="13202"/>
                  </a:lnTo>
                  <a:cubicBezTo>
                    <a:pt x="0" y="13292"/>
                    <a:pt x="0" y="13346"/>
                    <a:pt x="0" y="13455"/>
                  </a:cubicBezTo>
                  <a:cubicBezTo>
                    <a:pt x="0" y="13870"/>
                    <a:pt x="353" y="14123"/>
                    <a:pt x="768" y="14123"/>
                  </a:cubicBezTo>
                  <a:lnTo>
                    <a:pt x="2056" y="14123"/>
                  </a:lnTo>
                  <a:lnTo>
                    <a:pt x="2056" y="16507"/>
                  </a:lnTo>
                  <a:cubicBezTo>
                    <a:pt x="2056" y="18349"/>
                    <a:pt x="3759" y="19884"/>
                    <a:pt x="5919" y="19884"/>
                  </a:cubicBezTo>
                  <a:lnTo>
                    <a:pt x="18090" y="19884"/>
                  </a:lnTo>
                  <a:lnTo>
                    <a:pt x="18090" y="18548"/>
                  </a:lnTo>
                  <a:lnTo>
                    <a:pt x="11008" y="18548"/>
                  </a:lnTo>
                  <a:lnTo>
                    <a:pt x="12005" y="18042"/>
                  </a:lnTo>
                  <a:lnTo>
                    <a:pt x="18090" y="18042"/>
                  </a:lnTo>
                  <a:lnTo>
                    <a:pt x="18090" y="16724"/>
                  </a:lnTo>
                  <a:lnTo>
                    <a:pt x="14746" y="16724"/>
                  </a:lnTo>
                  <a:lnTo>
                    <a:pt x="15743" y="16200"/>
                  </a:lnTo>
                  <a:lnTo>
                    <a:pt x="18090" y="16200"/>
                  </a:lnTo>
                  <a:lnTo>
                    <a:pt x="18090" y="15026"/>
                  </a:lnTo>
                  <a:cubicBezTo>
                    <a:pt x="20271" y="13509"/>
                    <a:pt x="21600" y="11161"/>
                    <a:pt x="21600" y="8506"/>
                  </a:cubicBezTo>
                  <a:close/>
                  <a:moveTo>
                    <a:pt x="4465" y="10403"/>
                  </a:moveTo>
                  <a:cubicBezTo>
                    <a:pt x="3863" y="10403"/>
                    <a:pt x="3344" y="9987"/>
                    <a:pt x="3344" y="9427"/>
                  </a:cubicBezTo>
                  <a:cubicBezTo>
                    <a:pt x="3344" y="8922"/>
                    <a:pt x="3822" y="8452"/>
                    <a:pt x="4465" y="8452"/>
                  </a:cubicBezTo>
                  <a:cubicBezTo>
                    <a:pt x="5109" y="8452"/>
                    <a:pt x="5566" y="8868"/>
                    <a:pt x="5566" y="9427"/>
                  </a:cubicBezTo>
                  <a:cubicBezTo>
                    <a:pt x="5566" y="9933"/>
                    <a:pt x="5109" y="10403"/>
                    <a:pt x="4465" y="10403"/>
                  </a:cubicBezTo>
                  <a:close/>
                  <a:moveTo>
                    <a:pt x="12815" y="4425"/>
                  </a:moveTo>
                  <a:cubicBezTo>
                    <a:pt x="14871" y="4425"/>
                    <a:pt x="16574" y="5906"/>
                    <a:pt x="16574" y="7694"/>
                  </a:cubicBezTo>
                  <a:cubicBezTo>
                    <a:pt x="16574" y="9482"/>
                    <a:pt x="14871" y="10963"/>
                    <a:pt x="12815" y="10963"/>
                  </a:cubicBezTo>
                  <a:cubicBezTo>
                    <a:pt x="10758" y="10963"/>
                    <a:pt x="9097" y="9482"/>
                    <a:pt x="9097" y="7694"/>
                  </a:cubicBezTo>
                  <a:cubicBezTo>
                    <a:pt x="9097" y="5906"/>
                    <a:pt x="10758" y="4425"/>
                    <a:pt x="12815" y="4425"/>
                  </a:cubicBezTo>
                  <a:close/>
                  <a:moveTo>
                    <a:pt x="7622" y="20282"/>
                  </a:moveTo>
                  <a:lnTo>
                    <a:pt x="18090" y="20282"/>
                  </a:lnTo>
                  <a:lnTo>
                    <a:pt x="18090" y="21600"/>
                  </a:lnTo>
                  <a:lnTo>
                    <a:pt x="7622" y="21600"/>
                  </a:lnTo>
                  <a:lnTo>
                    <a:pt x="7622" y="20282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7764985" y="5385224"/>
              <a:ext cx="644528" cy="641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53" extrusionOk="0">
                  <a:moveTo>
                    <a:pt x="18157" y="16535"/>
                  </a:moveTo>
                  <a:cubicBezTo>
                    <a:pt x="17598" y="16028"/>
                    <a:pt x="16930" y="15775"/>
                    <a:pt x="16118" y="15829"/>
                  </a:cubicBezTo>
                  <a:cubicBezTo>
                    <a:pt x="15866" y="15829"/>
                    <a:pt x="15613" y="15883"/>
                    <a:pt x="15360" y="15974"/>
                  </a:cubicBezTo>
                  <a:lnTo>
                    <a:pt x="11427" y="12356"/>
                  </a:lnTo>
                  <a:lnTo>
                    <a:pt x="13989" y="9335"/>
                  </a:lnTo>
                  <a:lnTo>
                    <a:pt x="17995" y="12862"/>
                  </a:lnTo>
                  <a:lnTo>
                    <a:pt x="21568" y="8828"/>
                  </a:lnTo>
                  <a:lnTo>
                    <a:pt x="11535" y="0"/>
                  </a:lnTo>
                  <a:lnTo>
                    <a:pt x="7980" y="4034"/>
                  </a:lnTo>
                  <a:lnTo>
                    <a:pt x="11896" y="7508"/>
                  </a:lnTo>
                  <a:lnTo>
                    <a:pt x="9297" y="10312"/>
                  </a:lnTo>
                  <a:lnTo>
                    <a:pt x="5724" y="7037"/>
                  </a:lnTo>
                  <a:cubicBezTo>
                    <a:pt x="5779" y="6784"/>
                    <a:pt x="5833" y="6531"/>
                    <a:pt x="5779" y="6277"/>
                  </a:cubicBezTo>
                  <a:cubicBezTo>
                    <a:pt x="5724" y="5518"/>
                    <a:pt x="5418" y="4794"/>
                    <a:pt x="4858" y="4287"/>
                  </a:cubicBezTo>
                  <a:cubicBezTo>
                    <a:pt x="4299" y="3781"/>
                    <a:pt x="3649" y="3528"/>
                    <a:pt x="2819" y="3564"/>
                  </a:cubicBezTo>
                  <a:cubicBezTo>
                    <a:pt x="2566" y="3564"/>
                    <a:pt x="2260" y="3618"/>
                    <a:pt x="2061" y="3727"/>
                  </a:cubicBezTo>
                  <a:lnTo>
                    <a:pt x="4353" y="5771"/>
                  </a:lnTo>
                  <a:lnTo>
                    <a:pt x="2368" y="7960"/>
                  </a:lnTo>
                  <a:lnTo>
                    <a:pt x="76" y="5916"/>
                  </a:lnTo>
                  <a:cubicBezTo>
                    <a:pt x="22" y="6169"/>
                    <a:pt x="-32" y="6476"/>
                    <a:pt x="22" y="6693"/>
                  </a:cubicBezTo>
                  <a:cubicBezTo>
                    <a:pt x="76" y="7453"/>
                    <a:pt x="383" y="8123"/>
                    <a:pt x="942" y="8629"/>
                  </a:cubicBezTo>
                  <a:cubicBezTo>
                    <a:pt x="1502" y="9136"/>
                    <a:pt x="2170" y="9389"/>
                    <a:pt x="2982" y="9335"/>
                  </a:cubicBezTo>
                  <a:cubicBezTo>
                    <a:pt x="3234" y="9335"/>
                    <a:pt x="3541" y="9298"/>
                    <a:pt x="3848" y="9136"/>
                  </a:cubicBezTo>
                  <a:lnTo>
                    <a:pt x="7312" y="12302"/>
                  </a:lnTo>
                  <a:lnTo>
                    <a:pt x="1556" y="18271"/>
                  </a:lnTo>
                  <a:cubicBezTo>
                    <a:pt x="1141" y="18633"/>
                    <a:pt x="942" y="19085"/>
                    <a:pt x="942" y="19610"/>
                  </a:cubicBezTo>
                  <a:cubicBezTo>
                    <a:pt x="942" y="20569"/>
                    <a:pt x="1700" y="21347"/>
                    <a:pt x="2675" y="21347"/>
                  </a:cubicBezTo>
                  <a:cubicBezTo>
                    <a:pt x="3288" y="21347"/>
                    <a:pt x="3794" y="21039"/>
                    <a:pt x="4154" y="20569"/>
                  </a:cubicBezTo>
                  <a:lnTo>
                    <a:pt x="9694" y="14454"/>
                  </a:lnTo>
                  <a:lnTo>
                    <a:pt x="12960" y="17457"/>
                  </a:lnTo>
                  <a:lnTo>
                    <a:pt x="13520" y="17964"/>
                  </a:lnTo>
                  <a:cubicBezTo>
                    <a:pt x="13466" y="18217"/>
                    <a:pt x="13430" y="18525"/>
                    <a:pt x="13430" y="18832"/>
                  </a:cubicBezTo>
                  <a:cubicBezTo>
                    <a:pt x="13466" y="19610"/>
                    <a:pt x="13773" y="20261"/>
                    <a:pt x="14332" y="20822"/>
                  </a:cubicBezTo>
                  <a:cubicBezTo>
                    <a:pt x="14891" y="21347"/>
                    <a:pt x="15559" y="21600"/>
                    <a:pt x="16371" y="21546"/>
                  </a:cubicBezTo>
                  <a:cubicBezTo>
                    <a:pt x="16624" y="21546"/>
                    <a:pt x="16876" y="21491"/>
                    <a:pt x="17147" y="21383"/>
                  </a:cubicBezTo>
                  <a:lnTo>
                    <a:pt x="14855" y="19339"/>
                  </a:lnTo>
                  <a:lnTo>
                    <a:pt x="16876" y="17150"/>
                  </a:lnTo>
                  <a:lnTo>
                    <a:pt x="19132" y="19248"/>
                  </a:lnTo>
                  <a:cubicBezTo>
                    <a:pt x="19168" y="18995"/>
                    <a:pt x="19222" y="18687"/>
                    <a:pt x="19168" y="18488"/>
                  </a:cubicBezTo>
                  <a:cubicBezTo>
                    <a:pt x="19078" y="17711"/>
                    <a:pt x="18771" y="17041"/>
                    <a:pt x="18157" y="16535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9759081" y="5385224"/>
              <a:ext cx="676351" cy="64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30" y="13676"/>
                  </a:moveTo>
                  <a:lnTo>
                    <a:pt x="16647" y="4179"/>
                  </a:lnTo>
                  <a:lnTo>
                    <a:pt x="11505" y="4233"/>
                  </a:lnTo>
                  <a:lnTo>
                    <a:pt x="11505" y="19049"/>
                  </a:lnTo>
                  <a:lnTo>
                    <a:pt x="17524" y="19049"/>
                  </a:lnTo>
                  <a:lnTo>
                    <a:pt x="17524" y="21600"/>
                  </a:lnTo>
                  <a:lnTo>
                    <a:pt x="4076" y="21600"/>
                  </a:lnTo>
                  <a:lnTo>
                    <a:pt x="4076" y="19049"/>
                  </a:lnTo>
                  <a:lnTo>
                    <a:pt x="10095" y="19049"/>
                  </a:lnTo>
                  <a:lnTo>
                    <a:pt x="10095" y="18995"/>
                  </a:lnTo>
                  <a:lnTo>
                    <a:pt x="10095" y="19049"/>
                  </a:lnTo>
                  <a:lnTo>
                    <a:pt x="10095" y="4233"/>
                  </a:lnTo>
                  <a:lnTo>
                    <a:pt x="4953" y="4179"/>
                  </a:lnTo>
                  <a:lnTo>
                    <a:pt x="7670" y="13676"/>
                  </a:lnTo>
                  <a:lnTo>
                    <a:pt x="8152" y="13676"/>
                  </a:lnTo>
                  <a:cubicBezTo>
                    <a:pt x="8152" y="16028"/>
                    <a:pt x="6311" y="17964"/>
                    <a:pt x="4076" y="17964"/>
                  </a:cubicBezTo>
                  <a:cubicBezTo>
                    <a:pt x="1840" y="17964"/>
                    <a:pt x="0" y="16082"/>
                    <a:pt x="0" y="13676"/>
                  </a:cubicBezTo>
                  <a:lnTo>
                    <a:pt x="396" y="13676"/>
                  </a:lnTo>
                  <a:lnTo>
                    <a:pt x="3113" y="4179"/>
                  </a:lnTo>
                  <a:lnTo>
                    <a:pt x="3010" y="4179"/>
                  </a:lnTo>
                  <a:lnTo>
                    <a:pt x="3010" y="2967"/>
                  </a:lnTo>
                  <a:lnTo>
                    <a:pt x="10095" y="2967"/>
                  </a:lnTo>
                  <a:lnTo>
                    <a:pt x="10095" y="0"/>
                  </a:lnTo>
                  <a:lnTo>
                    <a:pt x="11557" y="0"/>
                  </a:lnTo>
                  <a:lnTo>
                    <a:pt x="11557" y="2967"/>
                  </a:lnTo>
                  <a:lnTo>
                    <a:pt x="18590" y="2967"/>
                  </a:lnTo>
                  <a:lnTo>
                    <a:pt x="18590" y="4179"/>
                  </a:lnTo>
                  <a:lnTo>
                    <a:pt x="18487" y="4179"/>
                  </a:lnTo>
                  <a:lnTo>
                    <a:pt x="21204" y="13676"/>
                  </a:lnTo>
                  <a:lnTo>
                    <a:pt x="21600" y="13676"/>
                  </a:lnTo>
                  <a:cubicBezTo>
                    <a:pt x="21600" y="16028"/>
                    <a:pt x="19760" y="17964"/>
                    <a:pt x="17524" y="17964"/>
                  </a:cubicBezTo>
                  <a:cubicBezTo>
                    <a:pt x="15289" y="17964"/>
                    <a:pt x="13448" y="16082"/>
                    <a:pt x="13448" y="13676"/>
                  </a:cubicBezTo>
                  <a:lnTo>
                    <a:pt x="13930" y="13676"/>
                  </a:lnTo>
                  <a:close/>
                  <a:moveTo>
                    <a:pt x="4076" y="4287"/>
                  </a:moveTo>
                  <a:lnTo>
                    <a:pt x="1410" y="13676"/>
                  </a:lnTo>
                  <a:lnTo>
                    <a:pt x="6793" y="13676"/>
                  </a:lnTo>
                  <a:lnTo>
                    <a:pt x="4076" y="4287"/>
                  </a:lnTo>
                  <a:close/>
                  <a:moveTo>
                    <a:pt x="14859" y="13676"/>
                  </a:moveTo>
                  <a:lnTo>
                    <a:pt x="20241" y="13676"/>
                  </a:lnTo>
                  <a:lnTo>
                    <a:pt x="17576" y="4287"/>
                  </a:lnTo>
                  <a:lnTo>
                    <a:pt x="17524" y="4287"/>
                  </a:lnTo>
                  <a:lnTo>
                    <a:pt x="14859" y="13676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3353838" y="1566143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305429" y="1566143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7315909" y="1566143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9327576" y="1566143"/>
              <a:ext cx="1539360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pPr>
              <a:r>
                <a:t>Lorem ipsum dolor</a:t>
              </a:r>
            </a:p>
            <a:p>
              <a: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pPr>
              <a:r>
                <a:t> </a:t>
              </a: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1278532" y="4407061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3353838" y="4407061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305430" y="4407061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7315909" y="4407061"/>
              <a:ext cx="1601111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9327576" y="4407061"/>
              <a:ext cx="1539360" cy="3977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pPr>
              <a:r>
                <a:t>Lorem ipsum dolor</a:t>
              </a:r>
            </a:p>
            <a:p>
              <a: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pPr>
              <a:r>
                <a:t> </a:t>
              </a: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1278532" y="6991753"/>
              <a:ext cx="1601111" cy="3977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3353838" y="6991753"/>
              <a:ext cx="1601111" cy="3977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305430" y="6991753"/>
              <a:ext cx="1601111" cy="3977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7315909" y="6991753"/>
              <a:ext cx="1601111" cy="3977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9327576" y="6991753"/>
              <a:ext cx="1539360" cy="3977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pPr>
              <a:r>
                <a:t>Lorem ipsum dolor</a:t>
              </a:r>
            </a:p>
            <a:p>
              <a: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2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pPr>
              <a:r>
                <a:t> </a:t>
              </a:r>
            </a:p>
          </p:txBody>
        </p:sp>
      </p:grpSp>
      <p:sp>
        <p:nvSpPr>
          <p:cNvPr id="1620" name="Shape 1620"/>
          <p:cNvSpPr/>
          <p:nvPr/>
        </p:nvSpPr>
        <p:spPr>
          <a:xfrm>
            <a:off x="4362455" y="476427"/>
            <a:ext cx="4279890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STAGES OF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8090228" y="5651153"/>
            <a:ext cx="1701776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tabLst>
                <a:tab pos="927100" algn="l"/>
              </a:tabLst>
              <a:defRPr sz="2000">
                <a:solidFill>
                  <a:srgbClr val="F8AD9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IPSUM</a:t>
            </a:r>
          </a:p>
        </p:txBody>
      </p:sp>
      <p:sp>
        <p:nvSpPr>
          <p:cNvPr id="59" name="Shape 59"/>
          <p:cNvSpPr/>
          <p:nvPr/>
        </p:nvSpPr>
        <p:spPr>
          <a:xfrm>
            <a:off x="5599959" y="5651153"/>
            <a:ext cx="1701776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tabLst>
                <a:tab pos="9271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IPSUM</a:t>
            </a:r>
          </a:p>
        </p:txBody>
      </p:sp>
      <p:sp>
        <p:nvSpPr>
          <p:cNvPr id="60" name="Shape 60"/>
          <p:cNvSpPr/>
          <p:nvPr/>
        </p:nvSpPr>
        <p:spPr>
          <a:xfrm>
            <a:off x="3109689" y="5651153"/>
            <a:ext cx="170177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tabLst>
                <a:tab pos="927100" algn="l"/>
              </a:tabLst>
              <a:defRPr sz="2000">
                <a:solidFill>
                  <a:srgbClr val="F67A8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IPSUM</a:t>
            </a:r>
          </a:p>
        </p:txBody>
      </p:sp>
      <p:sp>
        <p:nvSpPr>
          <p:cNvPr id="61" name="Shape 61"/>
          <p:cNvSpPr/>
          <p:nvPr/>
        </p:nvSpPr>
        <p:spPr>
          <a:xfrm>
            <a:off x="3014667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4" y="3276"/>
                </a:moveTo>
                <a:cubicBezTo>
                  <a:pt x="13522" y="3276"/>
                  <a:pt x="15608" y="2538"/>
                  <a:pt x="15608" y="1626"/>
                </a:cubicBezTo>
                <a:cubicBezTo>
                  <a:pt x="15608" y="720"/>
                  <a:pt x="13522" y="0"/>
                  <a:pt x="10924" y="0"/>
                </a:cubicBezTo>
                <a:cubicBezTo>
                  <a:pt x="8325" y="0"/>
                  <a:pt x="6275" y="738"/>
                  <a:pt x="6275" y="1626"/>
                </a:cubicBezTo>
                <a:cubicBezTo>
                  <a:pt x="6275" y="2538"/>
                  <a:pt x="8378" y="3276"/>
                  <a:pt x="10924" y="3276"/>
                </a:cubicBezTo>
                <a:close/>
                <a:moveTo>
                  <a:pt x="21600" y="5374"/>
                </a:moveTo>
                <a:cubicBezTo>
                  <a:pt x="21600" y="4555"/>
                  <a:pt x="19691" y="3884"/>
                  <a:pt x="17358" y="3884"/>
                </a:cubicBezTo>
                <a:lnTo>
                  <a:pt x="4242" y="3884"/>
                </a:lnTo>
                <a:cubicBezTo>
                  <a:pt x="1891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38" y="12044"/>
                </a:cubicBezTo>
                <a:cubicBezTo>
                  <a:pt x="2881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27" y="21600"/>
                  <a:pt x="7282" y="21600"/>
                </a:cubicBezTo>
                <a:cubicBezTo>
                  <a:pt x="8820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60" y="12547"/>
                </a:lnTo>
                <a:lnTo>
                  <a:pt x="11560" y="20620"/>
                </a:lnTo>
                <a:cubicBezTo>
                  <a:pt x="11560" y="21166"/>
                  <a:pt x="12797" y="21600"/>
                  <a:pt x="14353" y="21600"/>
                </a:cubicBezTo>
                <a:cubicBezTo>
                  <a:pt x="15891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44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721599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77" y="3276"/>
                </a:moveTo>
                <a:cubicBezTo>
                  <a:pt x="13575" y="3276"/>
                  <a:pt x="15661" y="2538"/>
                  <a:pt x="15661" y="1626"/>
                </a:cubicBezTo>
                <a:cubicBezTo>
                  <a:pt x="15661" y="720"/>
                  <a:pt x="13575" y="0"/>
                  <a:pt x="10977" y="0"/>
                </a:cubicBezTo>
                <a:cubicBezTo>
                  <a:pt x="8378" y="0"/>
                  <a:pt x="6328" y="738"/>
                  <a:pt x="6328" y="1626"/>
                </a:cubicBezTo>
                <a:cubicBezTo>
                  <a:pt x="6293" y="2538"/>
                  <a:pt x="8378" y="3276"/>
                  <a:pt x="10977" y="3276"/>
                </a:cubicBezTo>
                <a:close/>
                <a:moveTo>
                  <a:pt x="21600" y="5374"/>
                </a:moveTo>
                <a:cubicBezTo>
                  <a:pt x="21600" y="4555"/>
                  <a:pt x="19709" y="3884"/>
                  <a:pt x="17358" y="3884"/>
                </a:cubicBezTo>
                <a:lnTo>
                  <a:pt x="4242" y="3884"/>
                </a:lnTo>
                <a:cubicBezTo>
                  <a:pt x="1891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38" y="12044"/>
                </a:cubicBezTo>
                <a:cubicBezTo>
                  <a:pt x="2899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27" y="21600"/>
                  <a:pt x="7282" y="21600"/>
                </a:cubicBezTo>
                <a:cubicBezTo>
                  <a:pt x="8820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78" y="12547"/>
                </a:lnTo>
                <a:lnTo>
                  <a:pt x="11578" y="20620"/>
                </a:lnTo>
                <a:cubicBezTo>
                  <a:pt x="11578" y="21166"/>
                  <a:pt x="12815" y="21600"/>
                  <a:pt x="14371" y="21600"/>
                </a:cubicBezTo>
                <a:cubicBezTo>
                  <a:pt x="15908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62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428530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4" y="3276"/>
                </a:moveTo>
                <a:cubicBezTo>
                  <a:pt x="13522" y="3276"/>
                  <a:pt x="15626" y="2538"/>
                  <a:pt x="15626" y="1626"/>
                </a:cubicBezTo>
                <a:cubicBezTo>
                  <a:pt x="15626" y="720"/>
                  <a:pt x="13522" y="0"/>
                  <a:pt x="10924" y="0"/>
                </a:cubicBezTo>
                <a:cubicBezTo>
                  <a:pt x="8325" y="0"/>
                  <a:pt x="6293" y="738"/>
                  <a:pt x="6293" y="1626"/>
                </a:cubicBezTo>
                <a:cubicBezTo>
                  <a:pt x="6293" y="2538"/>
                  <a:pt x="8378" y="3276"/>
                  <a:pt x="10924" y="3276"/>
                </a:cubicBezTo>
                <a:close/>
                <a:moveTo>
                  <a:pt x="21600" y="5374"/>
                </a:moveTo>
                <a:cubicBezTo>
                  <a:pt x="21600" y="4555"/>
                  <a:pt x="19709" y="3884"/>
                  <a:pt x="17358" y="3884"/>
                </a:cubicBezTo>
                <a:lnTo>
                  <a:pt x="4242" y="3884"/>
                </a:lnTo>
                <a:cubicBezTo>
                  <a:pt x="1891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56" y="12044"/>
                </a:cubicBezTo>
                <a:cubicBezTo>
                  <a:pt x="2899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27" y="21600"/>
                  <a:pt x="7282" y="21600"/>
                </a:cubicBezTo>
                <a:cubicBezTo>
                  <a:pt x="8820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78" y="12547"/>
                </a:lnTo>
                <a:lnTo>
                  <a:pt x="11578" y="20620"/>
                </a:lnTo>
                <a:cubicBezTo>
                  <a:pt x="11578" y="21166"/>
                  <a:pt x="12815" y="21600"/>
                  <a:pt x="14371" y="21600"/>
                </a:cubicBezTo>
                <a:cubicBezTo>
                  <a:pt x="15908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62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133412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41" y="3276"/>
                </a:moveTo>
                <a:cubicBezTo>
                  <a:pt x="13522" y="3276"/>
                  <a:pt x="15626" y="2538"/>
                  <a:pt x="15626" y="1626"/>
                </a:cubicBezTo>
                <a:cubicBezTo>
                  <a:pt x="15626" y="720"/>
                  <a:pt x="13522" y="0"/>
                  <a:pt x="10941" y="0"/>
                </a:cubicBezTo>
                <a:cubicBezTo>
                  <a:pt x="8343" y="0"/>
                  <a:pt x="6293" y="738"/>
                  <a:pt x="6293" y="1626"/>
                </a:cubicBezTo>
                <a:cubicBezTo>
                  <a:pt x="6293" y="2538"/>
                  <a:pt x="8396" y="3276"/>
                  <a:pt x="10941" y="3276"/>
                </a:cubicBezTo>
                <a:close/>
                <a:moveTo>
                  <a:pt x="21600" y="5374"/>
                </a:moveTo>
                <a:cubicBezTo>
                  <a:pt x="21600" y="4555"/>
                  <a:pt x="19709" y="3884"/>
                  <a:pt x="17375" y="3884"/>
                </a:cubicBezTo>
                <a:lnTo>
                  <a:pt x="4242" y="3884"/>
                </a:lnTo>
                <a:cubicBezTo>
                  <a:pt x="1909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56" y="12044"/>
                </a:cubicBezTo>
                <a:cubicBezTo>
                  <a:pt x="2899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45" y="21600"/>
                  <a:pt x="7300" y="21600"/>
                </a:cubicBezTo>
                <a:cubicBezTo>
                  <a:pt x="8838" y="21600"/>
                  <a:pt x="10093" y="21166"/>
                  <a:pt x="10093" y="20620"/>
                </a:cubicBezTo>
                <a:lnTo>
                  <a:pt x="10093" y="12547"/>
                </a:lnTo>
                <a:lnTo>
                  <a:pt x="11578" y="12547"/>
                </a:lnTo>
                <a:lnTo>
                  <a:pt x="11578" y="20620"/>
                </a:lnTo>
                <a:cubicBezTo>
                  <a:pt x="11578" y="21166"/>
                  <a:pt x="12815" y="21600"/>
                  <a:pt x="14371" y="21600"/>
                </a:cubicBezTo>
                <a:cubicBezTo>
                  <a:pt x="15908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23" y="5901"/>
                </a:lnTo>
                <a:lnTo>
                  <a:pt x="17923" y="11374"/>
                </a:lnTo>
                <a:cubicBezTo>
                  <a:pt x="17923" y="11746"/>
                  <a:pt x="18772" y="12026"/>
                  <a:pt x="19762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838294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77" y="3276"/>
                </a:moveTo>
                <a:cubicBezTo>
                  <a:pt x="13557" y="3276"/>
                  <a:pt x="15661" y="2538"/>
                  <a:pt x="15661" y="1626"/>
                </a:cubicBezTo>
                <a:cubicBezTo>
                  <a:pt x="15661" y="720"/>
                  <a:pt x="13557" y="0"/>
                  <a:pt x="10977" y="0"/>
                </a:cubicBezTo>
                <a:cubicBezTo>
                  <a:pt x="8378" y="0"/>
                  <a:pt x="6328" y="738"/>
                  <a:pt x="6328" y="1626"/>
                </a:cubicBezTo>
                <a:cubicBezTo>
                  <a:pt x="6275" y="2538"/>
                  <a:pt x="8378" y="3276"/>
                  <a:pt x="10977" y="3276"/>
                </a:cubicBezTo>
                <a:close/>
                <a:moveTo>
                  <a:pt x="21600" y="5374"/>
                </a:moveTo>
                <a:cubicBezTo>
                  <a:pt x="21600" y="4555"/>
                  <a:pt x="19709" y="3884"/>
                  <a:pt x="17358" y="3884"/>
                </a:cubicBezTo>
                <a:lnTo>
                  <a:pt x="4242" y="3884"/>
                </a:lnTo>
                <a:cubicBezTo>
                  <a:pt x="1891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38" y="12044"/>
                </a:cubicBezTo>
                <a:cubicBezTo>
                  <a:pt x="2899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27" y="21600"/>
                  <a:pt x="7282" y="21600"/>
                </a:cubicBezTo>
                <a:cubicBezTo>
                  <a:pt x="8820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78" y="12547"/>
                </a:lnTo>
                <a:lnTo>
                  <a:pt x="11578" y="20620"/>
                </a:lnTo>
                <a:cubicBezTo>
                  <a:pt x="11578" y="21166"/>
                  <a:pt x="12815" y="21600"/>
                  <a:pt x="14371" y="21600"/>
                </a:cubicBezTo>
                <a:cubicBezTo>
                  <a:pt x="15908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44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545225" y="3556998"/>
            <a:ext cx="567130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33" y="3276"/>
                </a:moveTo>
                <a:cubicBezTo>
                  <a:pt x="13533" y="3276"/>
                  <a:pt x="15603" y="2538"/>
                  <a:pt x="15603" y="1626"/>
                </a:cubicBezTo>
                <a:cubicBezTo>
                  <a:pt x="15603" y="720"/>
                  <a:pt x="13533" y="0"/>
                  <a:pt x="10933" y="0"/>
                </a:cubicBezTo>
                <a:cubicBezTo>
                  <a:pt x="8332" y="0"/>
                  <a:pt x="6298" y="738"/>
                  <a:pt x="6298" y="1626"/>
                </a:cubicBezTo>
                <a:cubicBezTo>
                  <a:pt x="6298" y="2538"/>
                  <a:pt x="8385" y="3276"/>
                  <a:pt x="10933" y="3276"/>
                </a:cubicBezTo>
                <a:close/>
                <a:moveTo>
                  <a:pt x="21600" y="5374"/>
                </a:moveTo>
                <a:cubicBezTo>
                  <a:pt x="21600" y="4555"/>
                  <a:pt x="19707" y="3884"/>
                  <a:pt x="17354" y="3884"/>
                </a:cubicBezTo>
                <a:lnTo>
                  <a:pt x="4246" y="3884"/>
                </a:lnTo>
                <a:cubicBezTo>
                  <a:pt x="1893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9" y="12044"/>
                  <a:pt x="1840" y="12044"/>
                </a:cubicBezTo>
                <a:cubicBezTo>
                  <a:pt x="2901" y="12044"/>
                  <a:pt x="3697" y="11746"/>
                  <a:pt x="3697" y="11393"/>
                </a:cubicBezTo>
                <a:lnTo>
                  <a:pt x="3697" y="5901"/>
                </a:lnTo>
                <a:lnTo>
                  <a:pt x="4493" y="5901"/>
                </a:lnTo>
                <a:lnTo>
                  <a:pt x="4493" y="20620"/>
                </a:lnTo>
                <a:cubicBezTo>
                  <a:pt x="4493" y="21166"/>
                  <a:pt x="5749" y="21600"/>
                  <a:pt x="7288" y="21600"/>
                </a:cubicBezTo>
                <a:cubicBezTo>
                  <a:pt x="8828" y="21600"/>
                  <a:pt x="10084" y="21166"/>
                  <a:pt x="10084" y="20620"/>
                </a:cubicBezTo>
                <a:lnTo>
                  <a:pt x="10084" y="12547"/>
                </a:lnTo>
                <a:lnTo>
                  <a:pt x="11587" y="12547"/>
                </a:lnTo>
                <a:lnTo>
                  <a:pt x="11587" y="20620"/>
                </a:lnTo>
                <a:cubicBezTo>
                  <a:pt x="11587" y="21166"/>
                  <a:pt x="12826" y="21600"/>
                  <a:pt x="14365" y="21600"/>
                </a:cubicBezTo>
                <a:cubicBezTo>
                  <a:pt x="15921" y="21600"/>
                  <a:pt x="17160" y="21166"/>
                  <a:pt x="17160" y="20620"/>
                </a:cubicBezTo>
                <a:lnTo>
                  <a:pt x="17160" y="5901"/>
                </a:lnTo>
                <a:lnTo>
                  <a:pt x="17903" y="5901"/>
                </a:lnTo>
                <a:lnTo>
                  <a:pt x="17903" y="11374"/>
                </a:lnTo>
                <a:cubicBezTo>
                  <a:pt x="17903" y="11746"/>
                  <a:pt x="18752" y="12026"/>
                  <a:pt x="19760" y="12026"/>
                </a:cubicBezTo>
                <a:cubicBezTo>
                  <a:pt x="20804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250107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4" y="3276"/>
                </a:moveTo>
                <a:cubicBezTo>
                  <a:pt x="13522" y="3276"/>
                  <a:pt x="15626" y="2538"/>
                  <a:pt x="15626" y="1626"/>
                </a:cubicBezTo>
                <a:cubicBezTo>
                  <a:pt x="15626" y="720"/>
                  <a:pt x="13522" y="0"/>
                  <a:pt x="10924" y="0"/>
                </a:cubicBezTo>
                <a:cubicBezTo>
                  <a:pt x="8343" y="0"/>
                  <a:pt x="6293" y="738"/>
                  <a:pt x="6293" y="1626"/>
                </a:cubicBezTo>
                <a:cubicBezTo>
                  <a:pt x="6293" y="2538"/>
                  <a:pt x="8378" y="3276"/>
                  <a:pt x="10924" y="3276"/>
                </a:cubicBezTo>
                <a:close/>
                <a:moveTo>
                  <a:pt x="21600" y="5374"/>
                </a:moveTo>
                <a:cubicBezTo>
                  <a:pt x="21600" y="4555"/>
                  <a:pt x="19709" y="3884"/>
                  <a:pt x="17358" y="3884"/>
                </a:cubicBezTo>
                <a:lnTo>
                  <a:pt x="4242" y="3884"/>
                </a:lnTo>
                <a:cubicBezTo>
                  <a:pt x="1909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56" y="12044"/>
                </a:cubicBezTo>
                <a:cubicBezTo>
                  <a:pt x="2899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45" y="21600"/>
                  <a:pt x="7282" y="21600"/>
                </a:cubicBezTo>
                <a:cubicBezTo>
                  <a:pt x="8838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78" y="12547"/>
                </a:lnTo>
                <a:lnTo>
                  <a:pt x="11578" y="20620"/>
                </a:lnTo>
                <a:cubicBezTo>
                  <a:pt x="11578" y="21166"/>
                  <a:pt x="12833" y="21600"/>
                  <a:pt x="14371" y="21600"/>
                </a:cubicBezTo>
                <a:cubicBezTo>
                  <a:pt x="15926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62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957038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59" y="3276"/>
                </a:moveTo>
                <a:cubicBezTo>
                  <a:pt x="13557" y="3276"/>
                  <a:pt x="15661" y="2538"/>
                  <a:pt x="15661" y="1626"/>
                </a:cubicBezTo>
                <a:cubicBezTo>
                  <a:pt x="15661" y="720"/>
                  <a:pt x="13557" y="0"/>
                  <a:pt x="10959" y="0"/>
                </a:cubicBezTo>
                <a:cubicBezTo>
                  <a:pt x="8378" y="0"/>
                  <a:pt x="6328" y="738"/>
                  <a:pt x="6328" y="1626"/>
                </a:cubicBezTo>
                <a:cubicBezTo>
                  <a:pt x="6275" y="2538"/>
                  <a:pt x="8378" y="3276"/>
                  <a:pt x="10959" y="3276"/>
                </a:cubicBezTo>
                <a:close/>
                <a:moveTo>
                  <a:pt x="21600" y="5374"/>
                </a:moveTo>
                <a:cubicBezTo>
                  <a:pt x="21600" y="4555"/>
                  <a:pt x="19691" y="3884"/>
                  <a:pt x="17358" y="3884"/>
                </a:cubicBezTo>
                <a:lnTo>
                  <a:pt x="4225" y="3884"/>
                </a:lnTo>
                <a:cubicBezTo>
                  <a:pt x="1891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38" y="12044"/>
                </a:cubicBezTo>
                <a:cubicBezTo>
                  <a:pt x="2881" y="12044"/>
                  <a:pt x="3677" y="11746"/>
                  <a:pt x="3677" y="11393"/>
                </a:cubicBezTo>
                <a:lnTo>
                  <a:pt x="3677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45" y="21600"/>
                  <a:pt x="7282" y="21600"/>
                </a:cubicBezTo>
                <a:cubicBezTo>
                  <a:pt x="8838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60" y="12547"/>
                </a:lnTo>
                <a:lnTo>
                  <a:pt x="11560" y="20620"/>
                </a:lnTo>
                <a:cubicBezTo>
                  <a:pt x="11560" y="21166"/>
                  <a:pt x="12815" y="21600"/>
                  <a:pt x="14353" y="21600"/>
                </a:cubicBezTo>
                <a:cubicBezTo>
                  <a:pt x="15908" y="21600"/>
                  <a:pt x="17146" y="21166"/>
                  <a:pt x="17146" y="20620"/>
                </a:cubicBezTo>
                <a:lnTo>
                  <a:pt x="17146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44" y="12026"/>
                </a:cubicBezTo>
                <a:cubicBezTo>
                  <a:pt x="20787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663969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4" y="3276"/>
                </a:moveTo>
                <a:cubicBezTo>
                  <a:pt x="13522" y="3276"/>
                  <a:pt x="15608" y="2538"/>
                  <a:pt x="15608" y="1626"/>
                </a:cubicBezTo>
                <a:cubicBezTo>
                  <a:pt x="15608" y="720"/>
                  <a:pt x="13522" y="0"/>
                  <a:pt x="10924" y="0"/>
                </a:cubicBezTo>
                <a:cubicBezTo>
                  <a:pt x="8325" y="0"/>
                  <a:pt x="6275" y="738"/>
                  <a:pt x="6275" y="1626"/>
                </a:cubicBezTo>
                <a:cubicBezTo>
                  <a:pt x="6275" y="2538"/>
                  <a:pt x="8325" y="3276"/>
                  <a:pt x="10924" y="3276"/>
                </a:cubicBezTo>
                <a:close/>
                <a:moveTo>
                  <a:pt x="21600" y="5374"/>
                </a:moveTo>
                <a:cubicBezTo>
                  <a:pt x="21600" y="4555"/>
                  <a:pt x="19709" y="3884"/>
                  <a:pt x="17358" y="3884"/>
                </a:cubicBezTo>
                <a:lnTo>
                  <a:pt x="4242" y="3884"/>
                </a:lnTo>
                <a:cubicBezTo>
                  <a:pt x="1891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38" y="12044"/>
                </a:cubicBezTo>
                <a:cubicBezTo>
                  <a:pt x="2881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45" y="21600"/>
                  <a:pt x="7282" y="21600"/>
                </a:cubicBezTo>
                <a:cubicBezTo>
                  <a:pt x="8838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60" y="12547"/>
                </a:lnTo>
                <a:lnTo>
                  <a:pt x="11560" y="20620"/>
                </a:lnTo>
                <a:cubicBezTo>
                  <a:pt x="11560" y="21166"/>
                  <a:pt x="12833" y="21600"/>
                  <a:pt x="14371" y="21600"/>
                </a:cubicBezTo>
                <a:cubicBezTo>
                  <a:pt x="15926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44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9368852" y="3556998"/>
            <a:ext cx="567131" cy="161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4" y="3276"/>
                </a:moveTo>
                <a:cubicBezTo>
                  <a:pt x="13522" y="3276"/>
                  <a:pt x="15608" y="2538"/>
                  <a:pt x="15608" y="1626"/>
                </a:cubicBezTo>
                <a:cubicBezTo>
                  <a:pt x="15608" y="720"/>
                  <a:pt x="13522" y="0"/>
                  <a:pt x="10924" y="0"/>
                </a:cubicBezTo>
                <a:cubicBezTo>
                  <a:pt x="8325" y="0"/>
                  <a:pt x="6293" y="738"/>
                  <a:pt x="6293" y="1626"/>
                </a:cubicBezTo>
                <a:cubicBezTo>
                  <a:pt x="6293" y="2538"/>
                  <a:pt x="8378" y="3276"/>
                  <a:pt x="10924" y="3276"/>
                </a:cubicBezTo>
                <a:close/>
                <a:moveTo>
                  <a:pt x="21600" y="5374"/>
                </a:moveTo>
                <a:cubicBezTo>
                  <a:pt x="21600" y="4555"/>
                  <a:pt x="19709" y="3884"/>
                  <a:pt x="17358" y="3884"/>
                </a:cubicBezTo>
                <a:lnTo>
                  <a:pt x="4242" y="3884"/>
                </a:lnTo>
                <a:cubicBezTo>
                  <a:pt x="1891" y="3884"/>
                  <a:pt x="0" y="4555"/>
                  <a:pt x="0" y="5374"/>
                </a:cubicBezTo>
                <a:lnTo>
                  <a:pt x="0" y="11393"/>
                </a:lnTo>
                <a:cubicBezTo>
                  <a:pt x="0" y="11759"/>
                  <a:pt x="848" y="12044"/>
                  <a:pt x="1838" y="12044"/>
                </a:cubicBezTo>
                <a:cubicBezTo>
                  <a:pt x="2899" y="12044"/>
                  <a:pt x="3694" y="11746"/>
                  <a:pt x="3694" y="11393"/>
                </a:cubicBezTo>
                <a:lnTo>
                  <a:pt x="3694" y="5901"/>
                </a:lnTo>
                <a:lnTo>
                  <a:pt x="4490" y="5901"/>
                </a:lnTo>
                <a:lnTo>
                  <a:pt x="4490" y="20620"/>
                </a:lnTo>
                <a:cubicBezTo>
                  <a:pt x="4490" y="21166"/>
                  <a:pt x="5745" y="21600"/>
                  <a:pt x="7282" y="21600"/>
                </a:cubicBezTo>
                <a:cubicBezTo>
                  <a:pt x="8838" y="21600"/>
                  <a:pt x="10075" y="21166"/>
                  <a:pt x="10075" y="20620"/>
                </a:cubicBezTo>
                <a:lnTo>
                  <a:pt x="10075" y="12547"/>
                </a:lnTo>
                <a:lnTo>
                  <a:pt x="11578" y="12547"/>
                </a:lnTo>
                <a:lnTo>
                  <a:pt x="11578" y="20620"/>
                </a:lnTo>
                <a:cubicBezTo>
                  <a:pt x="11578" y="21166"/>
                  <a:pt x="12833" y="21600"/>
                  <a:pt x="14371" y="21600"/>
                </a:cubicBezTo>
                <a:cubicBezTo>
                  <a:pt x="15926" y="21600"/>
                  <a:pt x="17163" y="21166"/>
                  <a:pt x="17163" y="20620"/>
                </a:cubicBezTo>
                <a:lnTo>
                  <a:pt x="17163" y="5901"/>
                </a:lnTo>
                <a:lnTo>
                  <a:pt x="17906" y="5901"/>
                </a:lnTo>
                <a:lnTo>
                  <a:pt x="17906" y="11374"/>
                </a:lnTo>
                <a:cubicBezTo>
                  <a:pt x="17906" y="11746"/>
                  <a:pt x="18754" y="12026"/>
                  <a:pt x="19762" y="12026"/>
                </a:cubicBezTo>
                <a:cubicBezTo>
                  <a:pt x="20805" y="12026"/>
                  <a:pt x="21600" y="11728"/>
                  <a:pt x="21600" y="11374"/>
                </a:cubicBezTo>
                <a:lnTo>
                  <a:pt x="21600" y="5374"/>
                </a:ln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205180" y="2667699"/>
            <a:ext cx="724422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800" b="1">
                <a:solidFill>
                  <a:srgbClr val="F67A83"/>
                </a:solidFill>
                <a:latin typeface="'Bebas'"/>
                <a:ea typeface="'Bebas'"/>
                <a:cs typeface="'Bebas'"/>
                <a:sym typeface="'Bebas'"/>
              </a:defRPr>
            </a:lvl1pPr>
          </a:lstStyle>
          <a:p>
            <a:r>
              <a:t>40%</a:t>
            </a:r>
          </a:p>
        </p:txBody>
      </p:sp>
      <p:sp>
        <p:nvSpPr>
          <p:cNvPr id="72" name="Shape 72"/>
          <p:cNvSpPr/>
          <p:nvPr/>
        </p:nvSpPr>
        <p:spPr>
          <a:xfrm>
            <a:off x="6555470" y="2667699"/>
            <a:ext cx="724422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800" b="1">
                <a:solidFill>
                  <a:srgbClr val="355C7D"/>
                </a:solidFill>
                <a:latin typeface="'Bebas'"/>
                <a:ea typeface="'Bebas'"/>
                <a:cs typeface="'Bebas'"/>
                <a:sym typeface="'Bebas'"/>
              </a:defRPr>
            </a:lvl1pPr>
          </a:lstStyle>
          <a:p>
            <a:r>
              <a:t>30%</a:t>
            </a:r>
          </a:p>
        </p:txBody>
      </p:sp>
      <p:sp>
        <p:nvSpPr>
          <p:cNvPr id="73" name="Shape 73"/>
          <p:cNvSpPr/>
          <p:nvPr/>
        </p:nvSpPr>
        <p:spPr>
          <a:xfrm>
            <a:off x="8338167" y="2667699"/>
            <a:ext cx="724421" cy="431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800" b="1">
                <a:solidFill>
                  <a:srgbClr val="F8AD94"/>
                </a:solidFill>
                <a:latin typeface="'Bebas'"/>
                <a:ea typeface="'Bebas'"/>
                <a:cs typeface="'Bebas'"/>
                <a:sym typeface="'Bebas'"/>
              </a:defRPr>
            </a:lvl1pPr>
          </a:lstStyle>
          <a:p>
            <a:r>
              <a:t>20%</a:t>
            </a:r>
          </a:p>
        </p:txBody>
      </p:sp>
      <p:sp>
        <p:nvSpPr>
          <p:cNvPr id="74" name="Shape 74"/>
          <p:cNvSpPr/>
          <p:nvPr/>
        </p:nvSpPr>
        <p:spPr>
          <a:xfrm>
            <a:off x="3110405" y="6117186"/>
            <a:ext cx="1905561" cy="968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6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75" name="Shape 75"/>
          <p:cNvSpPr/>
          <p:nvPr/>
        </p:nvSpPr>
        <p:spPr>
          <a:xfrm>
            <a:off x="5603838" y="6117186"/>
            <a:ext cx="1905561" cy="968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6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76" name="Shape 76"/>
          <p:cNvSpPr/>
          <p:nvPr/>
        </p:nvSpPr>
        <p:spPr>
          <a:xfrm>
            <a:off x="8084572" y="6117186"/>
            <a:ext cx="1905561" cy="968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6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77" name="Shape 77"/>
          <p:cNvSpPr/>
          <p:nvPr/>
        </p:nvSpPr>
        <p:spPr>
          <a:xfrm>
            <a:off x="3966390" y="451273"/>
            <a:ext cx="4968914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DFEF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PERCENTAGES DIAGRAM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Shape 1622"/>
          <p:cNvSpPr/>
          <p:nvPr/>
        </p:nvSpPr>
        <p:spPr>
          <a:xfrm>
            <a:off x="4256462" y="3174981"/>
            <a:ext cx="4594354" cy="4594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5" y="21600"/>
                  <a:pt x="0" y="16753"/>
                  <a:pt x="0" y="10797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3" y="0"/>
                  <a:pt x="21600" y="4845"/>
                  <a:pt x="21600" y="10797"/>
                </a:cubicBezTo>
                <a:cubicBezTo>
                  <a:pt x="21600" y="16753"/>
                  <a:pt x="16753" y="21600"/>
                  <a:pt x="10800" y="21600"/>
                </a:cubicBezTo>
                <a:close/>
                <a:moveTo>
                  <a:pt x="10800" y="1020"/>
                </a:moveTo>
                <a:cubicBezTo>
                  <a:pt x="5408" y="1020"/>
                  <a:pt x="1020" y="5405"/>
                  <a:pt x="1020" y="10797"/>
                </a:cubicBezTo>
                <a:cubicBezTo>
                  <a:pt x="1020" y="16192"/>
                  <a:pt x="5405" y="20580"/>
                  <a:pt x="10800" y="20580"/>
                </a:cubicBezTo>
                <a:cubicBezTo>
                  <a:pt x="16192" y="20580"/>
                  <a:pt x="20580" y="16192"/>
                  <a:pt x="20580" y="10797"/>
                </a:cubicBezTo>
                <a:cubicBezTo>
                  <a:pt x="20580" y="5405"/>
                  <a:pt x="16192" y="1020"/>
                  <a:pt x="10800" y="1020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23" name="Shape 1623"/>
          <p:cNvSpPr/>
          <p:nvPr/>
        </p:nvSpPr>
        <p:spPr>
          <a:xfrm>
            <a:off x="6475192" y="3204047"/>
            <a:ext cx="159313" cy="15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50"/>
                  <a:pt x="21150" y="14475"/>
                  <a:pt x="20175" y="16200"/>
                </a:cubicBezTo>
                <a:cubicBezTo>
                  <a:pt x="19200" y="17925"/>
                  <a:pt x="17925" y="19050"/>
                  <a:pt x="16200" y="20100"/>
                </a:cubicBezTo>
                <a:cubicBezTo>
                  <a:pt x="14475" y="21075"/>
                  <a:pt x="12750" y="21600"/>
                  <a:pt x="10800" y="21600"/>
                </a:cubicBezTo>
                <a:cubicBezTo>
                  <a:pt x="8775" y="21600"/>
                  <a:pt x="7125" y="21075"/>
                  <a:pt x="5400" y="20100"/>
                </a:cubicBezTo>
                <a:cubicBezTo>
                  <a:pt x="3675" y="19050"/>
                  <a:pt x="2475" y="17925"/>
                  <a:pt x="1500" y="16200"/>
                </a:cubicBezTo>
                <a:cubicBezTo>
                  <a:pt x="450" y="14475"/>
                  <a:pt x="0" y="12750"/>
                  <a:pt x="0" y="10800"/>
                </a:cubicBezTo>
                <a:cubicBezTo>
                  <a:pt x="0" y="8775"/>
                  <a:pt x="450" y="7125"/>
                  <a:pt x="1500" y="5400"/>
                </a:cubicBezTo>
                <a:cubicBezTo>
                  <a:pt x="2475" y="3675"/>
                  <a:pt x="3675" y="2400"/>
                  <a:pt x="5400" y="1425"/>
                </a:cubicBezTo>
                <a:cubicBezTo>
                  <a:pt x="7125" y="450"/>
                  <a:pt x="8850" y="0"/>
                  <a:pt x="10800" y="0"/>
                </a:cubicBezTo>
                <a:cubicBezTo>
                  <a:pt x="12825" y="0"/>
                  <a:pt x="14475" y="450"/>
                  <a:pt x="16200" y="1425"/>
                </a:cubicBezTo>
                <a:cubicBezTo>
                  <a:pt x="17925" y="2400"/>
                  <a:pt x="19200" y="3675"/>
                  <a:pt x="20175" y="5400"/>
                </a:cubicBezTo>
                <a:cubicBezTo>
                  <a:pt x="21150" y="7125"/>
                  <a:pt x="21600" y="8775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24" name="Shape 1624"/>
          <p:cNvSpPr/>
          <p:nvPr/>
        </p:nvSpPr>
        <p:spPr>
          <a:xfrm>
            <a:off x="6223284" y="1308640"/>
            <a:ext cx="663133" cy="787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5" extrusionOk="0">
                <a:moveTo>
                  <a:pt x="21600" y="8147"/>
                </a:moveTo>
                <a:cubicBezTo>
                  <a:pt x="21600" y="10732"/>
                  <a:pt x="20133" y="13077"/>
                  <a:pt x="17860" y="14596"/>
                </a:cubicBezTo>
                <a:lnTo>
                  <a:pt x="17860" y="21555"/>
                </a:lnTo>
                <a:lnTo>
                  <a:pt x="7480" y="21555"/>
                </a:lnTo>
                <a:lnTo>
                  <a:pt x="7480" y="19045"/>
                </a:lnTo>
                <a:lnTo>
                  <a:pt x="5959" y="19045"/>
                </a:lnTo>
                <a:cubicBezTo>
                  <a:pt x="3848" y="19045"/>
                  <a:pt x="2130" y="17602"/>
                  <a:pt x="2130" y="15828"/>
                </a:cubicBezTo>
                <a:lnTo>
                  <a:pt x="2130" y="13543"/>
                </a:lnTo>
                <a:lnTo>
                  <a:pt x="805" y="13543"/>
                </a:lnTo>
                <a:cubicBezTo>
                  <a:pt x="358" y="13543"/>
                  <a:pt x="0" y="13243"/>
                  <a:pt x="0" y="12852"/>
                </a:cubicBezTo>
                <a:cubicBezTo>
                  <a:pt x="0" y="12777"/>
                  <a:pt x="0" y="12687"/>
                  <a:pt x="54" y="12596"/>
                </a:cubicBezTo>
                <a:lnTo>
                  <a:pt x="2076" y="8312"/>
                </a:lnTo>
                <a:cubicBezTo>
                  <a:pt x="2076" y="8312"/>
                  <a:pt x="2273" y="6539"/>
                  <a:pt x="2487" y="5862"/>
                </a:cubicBezTo>
                <a:cubicBezTo>
                  <a:pt x="3346" y="2811"/>
                  <a:pt x="7373" y="0"/>
                  <a:pt x="11829" y="0"/>
                </a:cubicBezTo>
                <a:cubicBezTo>
                  <a:pt x="17216" y="-45"/>
                  <a:pt x="21600" y="3608"/>
                  <a:pt x="21600" y="8147"/>
                </a:cubicBezTo>
                <a:close/>
                <a:moveTo>
                  <a:pt x="5619" y="9004"/>
                </a:moveTo>
                <a:cubicBezTo>
                  <a:pt x="5619" y="8493"/>
                  <a:pt x="5082" y="8102"/>
                  <a:pt x="4492" y="8102"/>
                </a:cubicBezTo>
                <a:cubicBezTo>
                  <a:pt x="3883" y="8102"/>
                  <a:pt x="3436" y="8538"/>
                  <a:pt x="3436" y="9004"/>
                </a:cubicBezTo>
                <a:cubicBezTo>
                  <a:pt x="3436" y="9500"/>
                  <a:pt x="3937" y="9936"/>
                  <a:pt x="4492" y="9936"/>
                </a:cubicBezTo>
                <a:cubicBezTo>
                  <a:pt x="5100" y="9891"/>
                  <a:pt x="5619" y="9500"/>
                  <a:pt x="5619" y="9004"/>
                </a:cubicBezTo>
                <a:close/>
                <a:moveTo>
                  <a:pt x="20347" y="8027"/>
                </a:moveTo>
                <a:cubicBezTo>
                  <a:pt x="20347" y="4119"/>
                  <a:pt x="16553" y="932"/>
                  <a:pt x="11918" y="932"/>
                </a:cubicBezTo>
                <a:cubicBezTo>
                  <a:pt x="9503" y="932"/>
                  <a:pt x="7319" y="1789"/>
                  <a:pt x="5762" y="3187"/>
                </a:cubicBezTo>
                <a:cubicBezTo>
                  <a:pt x="5762" y="3187"/>
                  <a:pt x="5655" y="8823"/>
                  <a:pt x="13279" y="8959"/>
                </a:cubicBezTo>
                <a:cubicBezTo>
                  <a:pt x="18576" y="8959"/>
                  <a:pt x="18164" y="12732"/>
                  <a:pt x="18164" y="12732"/>
                </a:cubicBezTo>
                <a:cubicBezTo>
                  <a:pt x="19524" y="11499"/>
                  <a:pt x="20347" y="9846"/>
                  <a:pt x="20347" y="802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25" name="Shape 1625"/>
          <p:cNvSpPr/>
          <p:nvPr/>
        </p:nvSpPr>
        <p:spPr>
          <a:xfrm>
            <a:off x="6528481" y="1367563"/>
            <a:ext cx="159318" cy="169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60" y="2181"/>
                </a:moveTo>
                <a:cubicBezTo>
                  <a:pt x="16181" y="774"/>
                  <a:pt x="13435" y="0"/>
                  <a:pt x="10318" y="0"/>
                </a:cubicBezTo>
                <a:cubicBezTo>
                  <a:pt x="7794" y="0"/>
                  <a:pt x="5864" y="563"/>
                  <a:pt x="4231" y="1548"/>
                </a:cubicBezTo>
                <a:cubicBezTo>
                  <a:pt x="1707" y="2955"/>
                  <a:pt x="445" y="5558"/>
                  <a:pt x="0" y="8724"/>
                </a:cubicBezTo>
                <a:cubicBezTo>
                  <a:pt x="0" y="8936"/>
                  <a:pt x="0" y="9709"/>
                  <a:pt x="0" y="9709"/>
                </a:cubicBezTo>
                <a:cubicBezTo>
                  <a:pt x="223" y="11117"/>
                  <a:pt x="1485" y="12313"/>
                  <a:pt x="3192" y="12313"/>
                </a:cubicBezTo>
                <a:cubicBezTo>
                  <a:pt x="4825" y="12313"/>
                  <a:pt x="6087" y="11117"/>
                  <a:pt x="6309" y="9709"/>
                </a:cubicBezTo>
                <a:lnTo>
                  <a:pt x="6309" y="9498"/>
                </a:lnTo>
                <a:cubicBezTo>
                  <a:pt x="6309" y="8513"/>
                  <a:pt x="6755" y="7528"/>
                  <a:pt x="7348" y="6754"/>
                </a:cubicBezTo>
                <a:cubicBezTo>
                  <a:pt x="7942" y="5699"/>
                  <a:pt x="9204" y="5136"/>
                  <a:pt x="10911" y="5136"/>
                </a:cubicBezTo>
                <a:cubicBezTo>
                  <a:pt x="12619" y="5136"/>
                  <a:pt x="13658" y="5558"/>
                  <a:pt x="14252" y="6332"/>
                </a:cubicBezTo>
                <a:cubicBezTo>
                  <a:pt x="14920" y="7106"/>
                  <a:pt x="15068" y="8091"/>
                  <a:pt x="15068" y="9076"/>
                </a:cubicBezTo>
                <a:cubicBezTo>
                  <a:pt x="15068" y="9921"/>
                  <a:pt x="14920" y="10906"/>
                  <a:pt x="14252" y="11468"/>
                </a:cubicBezTo>
                <a:cubicBezTo>
                  <a:pt x="14029" y="11891"/>
                  <a:pt x="13658" y="12313"/>
                  <a:pt x="12990" y="12664"/>
                </a:cubicBezTo>
                <a:lnTo>
                  <a:pt x="11505" y="13861"/>
                </a:lnTo>
                <a:cubicBezTo>
                  <a:pt x="10095" y="15057"/>
                  <a:pt x="9056" y="15971"/>
                  <a:pt x="8610" y="16816"/>
                </a:cubicBezTo>
                <a:cubicBezTo>
                  <a:pt x="8165" y="17590"/>
                  <a:pt x="7942" y="19208"/>
                  <a:pt x="7942" y="21600"/>
                </a:cubicBezTo>
                <a:lnTo>
                  <a:pt x="13658" y="21600"/>
                </a:lnTo>
                <a:cubicBezTo>
                  <a:pt x="13658" y="20615"/>
                  <a:pt x="13658" y="19841"/>
                  <a:pt x="13806" y="19208"/>
                </a:cubicBezTo>
                <a:cubicBezTo>
                  <a:pt x="14029" y="18434"/>
                  <a:pt x="14697" y="17660"/>
                  <a:pt x="15513" y="17027"/>
                </a:cubicBezTo>
                <a:lnTo>
                  <a:pt x="16998" y="15831"/>
                </a:lnTo>
                <a:cubicBezTo>
                  <a:pt x="18482" y="14635"/>
                  <a:pt x="19522" y="13861"/>
                  <a:pt x="20115" y="13087"/>
                </a:cubicBezTo>
                <a:cubicBezTo>
                  <a:pt x="20932" y="11891"/>
                  <a:pt x="21600" y="10483"/>
                  <a:pt x="21600" y="8724"/>
                </a:cubicBezTo>
                <a:cubicBezTo>
                  <a:pt x="21377" y="5699"/>
                  <a:pt x="20338" y="3518"/>
                  <a:pt x="18260" y="2181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26" name="Shape 1626"/>
          <p:cNvSpPr/>
          <p:nvPr/>
        </p:nvSpPr>
        <p:spPr>
          <a:xfrm>
            <a:off x="6579348" y="1549227"/>
            <a:ext cx="60000" cy="5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699"/>
                </a:moveTo>
                <a:cubicBezTo>
                  <a:pt x="21600" y="12718"/>
                  <a:pt x="21000" y="14333"/>
                  <a:pt x="20000" y="16150"/>
                </a:cubicBezTo>
                <a:cubicBezTo>
                  <a:pt x="19000" y="17764"/>
                  <a:pt x="17800" y="19178"/>
                  <a:pt x="16200" y="20187"/>
                </a:cubicBezTo>
                <a:cubicBezTo>
                  <a:pt x="14400" y="21196"/>
                  <a:pt x="12800" y="21600"/>
                  <a:pt x="10800" y="21600"/>
                </a:cubicBezTo>
                <a:cubicBezTo>
                  <a:pt x="8800" y="21600"/>
                  <a:pt x="7000" y="21196"/>
                  <a:pt x="5400" y="20187"/>
                </a:cubicBezTo>
                <a:cubicBezTo>
                  <a:pt x="3600" y="19178"/>
                  <a:pt x="2400" y="17764"/>
                  <a:pt x="1600" y="16150"/>
                </a:cubicBezTo>
                <a:cubicBezTo>
                  <a:pt x="600" y="14333"/>
                  <a:pt x="0" y="12718"/>
                  <a:pt x="0" y="10699"/>
                </a:cubicBezTo>
                <a:cubicBezTo>
                  <a:pt x="0" y="8680"/>
                  <a:pt x="600" y="7065"/>
                  <a:pt x="1600" y="5450"/>
                </a:cubicBezTo>
                <a:cubicBezTo>
                  <a:pt x="2400" y="3634"/>
                  <a:pt x="3600" y="2422"/>
                  <a:pt x="5400" y="1413"/>
                </a:cubicBezTo>
                <a:cubicBezTo>
                  <a:pt x="7000" y="404"/>
                  <a:pt x="8800" y="0"/>
                  <a:pt x="10800" y="0"/>
                </a:cubicBezTo>
                <a:cubicBezTo>
                  <a:pt x="12800" y="0"/>
                  <a:pt x="14400" y="404"/>
                  <a:pt x="16200" y="1413"/>
                </a:cubicBezTo>
                <a:cubicBezTo>
                  <a:pt x="17800" y="2422"/>
                  <a:pt x="19000" y="3634"/>
                  <a:pt x="20000" y="5450"/>
                </a:cubicBezTo>
                <a:cubicBezTo>
                  <a:pt x="21000" y="7065"/>
                  <a:pt x="21600" y="8680"/>
                  <a:pt x="21600" y="10699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27" name="Shape 1627"/>
          <p:cNvSpPr/>
          <p:nvPr/>
        </p:nvSpPr>
        <p:spPr>
          <a:xfrm>
            <a:off x="5951152" y="2195953"/>
            <a:ext cx="1255836" cy="3152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PROBLEM</a:t>
            </a:r>
          </a:p>
        </p:txBody>
      </p:sp>
      <p:sp>
        <p:nvSpPr>
          <p:cNvPr id="1628" name="Shape 1628"/>
          <p:cNvSpPr/>
          <p:nvPr/>
        </p:nvSpPr>
        <p:spPr>
          <a:xfrm>
            <a:off x="5696735" y="2513261"/>
            <a:ext cx="1764671" cy="195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629" name="Shape 1629"/>
          <p:cNvSpPr/>
          <p:nvPr/>
        </p:nvSpPr>
        <p:spPr>
          <a:xfrm>
            <a:off x="8369348" y="4298879"/>
            <a:ext cx="159313" cy="15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25"/>
                  <a:pt x="21150" y="14475"/>
                  <a:pt x="20100" y="16200"/>
                </a:cubicBezTo>
                <a:cubicBezTo>
                  <a:pt x="19125" y="17925"/>
                  <a:pt x="17925" y="19125"/>
                  <a:pt x="16200" y="20175"/>
                </a:cubicBezTo>
                <a:cubicBezTo>
                  <a:pt x="14475" y="21150"/>
                  <a:pt x="12825" y="21600"/>
                  <a:pt x="10800" y="21600"/>
                </a:cubicBezTo>
                <a:cubicBezTo>
                  <a:pt x="8850" y="21600"/>
                  <a:pt x="7125" y="21150"/>
                  <a:pt x="5400" y="20175"/>
                </a:cubicBezTo>
                <a:cubicBezTo>
                  <a:pt x="3675" y="19125"/>
                  <a:pt x="2400" y="17925"/>
                  <a:pt x="1425" y="16200"/>
                </a:cubicBezTo>
                <a:cubicBezTo>
                  <a:pt x="450" y="14475"/>
                  <a:pt x="0" y="12750"/>
                  <a:pt x="0" y="10800"/>
                </a:cubicBezTo>
                <a:cubicBezTo>
                  <a:pt x="0" y="8775"/>
                  <a:pt x="450" y="7125"/>
                  <a:pt x="1425" y="5400"/>
                </a:cubicBezTo>
                <a:cubicBezTo>
                  <a:pt x="2400" y="3675"/>
                  <a:pt x="3675" y="2400"/>
                  <a:pt x="5400" y="1425"/>
                </a:cubicBezTo>
                <a:cubicBezTo>
                  <a:pt x="7125" y="375"/>
                  <a:pt x="8775" y="0"/>
                  <a:pt x="10800" y="0"/>
                </a:cubicBezTo>
                <a:cubicBezTo>
                  <a:pt x="12750" y="0"/>
                  <a:pt x="14475" y="375"/>
                  <a:pt x="16200" y="1425"/>
                </a:cubicBezTo>
                <a:cubicBezTo>
                  <a:pt x="17925" y="2400"/>
                  <a:pt x="19125" y="3675"/>
                  <a:pt x="20100" y="5400"/>
                </a:cubicBezTo>
                <a:cubicBezTo>
                  <a:pt x="21150" y="7125"/>
                  <a:pt x="21600" y="8850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0" name="Shape 1630"/>
          <p:cNvSpPr/>
          <p:nvPr/>
        </p:nvSpPr>
        <p:spPr>
          <a:xfrm>
            <a:off x="9371376" y="2937430"/>
            <a:ext cx="491156" cy="789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54" y="11808"/>
                </a:moveTo>
                <a:cubicBezTo>
                  <a:pt x="1574" y="10274"/>
                  <a:pt x="0" y="8529"/>
                  <a:pt x="0" y="6453"/>
                </a:cubicBezTo>
                <a:cubicBezTo>
                  <a:pt x="0" y="4452"/>
                  <a:pt x="1162" y="2798"/>
                  <a:pt x="3439" y="1609"/>
                </a:cubicBezTo>
                <a:cubicBezTo>
                  <a:pt x="5400" y="602"/>
                  <a:pt x="8015" y="0"/>
                  <a:pt x="10800" y="0"/>
                </a:cubicBezTo>
                <a:cubicBezTo>
                  <a:pt x="13609" y="0"/>
                  <a:pt x="16200" y="557"/>
                  <a:pt x="18186" y="1609"/>
                </a:cubicBezTo>
                <a:cubicBezTo>
                  <a:pt x="20438" y="2753"/>
                  <a:pt x="21600" y="4452"/>
                  <a:pt x="21600" y="6453"/>
                </a:cubicBezTo>
                <a:cubicBezTo>
                  <a:pt x="21600" y="8529"/>
                  <a:pt x="20026" y="10274"/>
                  <a:pt x="18670" y="11808"/>
                </a:cubicBezTo>
                <a:cubicBezTo>
                  <a:pt x="17508" y="13116"/>
                  <a:pt x="16345" y="14395"/>
                  <a:pt x="16345" y="15658"/>
                </a:cubicBezTo>
                <a:lnTo>
                  <a:pt x="16345" y="19359"/>
                </a:lnTo>
                <a:lnTo>
                  <a:pt x="14505" y="19359"/>
                </a:lnTo>
                <a:cubicBezTo>
                  <a:pt x="14505" y="20592"/>
                  <a:pt x="12858" y="21600"/>
                  <a:pt x="10873" y="21600"/>
                </a:cubicBezTo>
                <a:cubicBezTo>
                  <a:pt x="8887" y="21600"/>
                  <a:pt x="7265" y="20592"/>
                  <a:pt x="7313" y="19359"/>
                </a:cubicBezTo>
                <a:lnTo>
                  <a:pt x="5206" y="19359"/>
                </a:lnTo>
                <a:lnTo>
                  <a:pt x="5206" y="16050"/>
                </a:lnTo>
                <a:lnTo>
                  <a:pt x="5279" y="15658"/>
                </a:lnTo>
                <a:cubicBezTo>
                  <a:pt x="5206" y="14395"/>
                  <a:pt x="4117" y="13162"/>
                  <a:pt x="2954" y="11808"/>
                </a:cubicBezTo>
                <a:close/>
                <a:moveTo>
                  <a:pt x="6514" y="15237"/>
                </a:moveTo>
                <a:lnTo>
                  <a:pt x="15038" y="15237"/>
                </a:lnTo>
                <a:cubicBezTo>
                  <a:pt x="15256" y="13884"/>
                  <a:pt x="16418" y="12650"/>
                  <a:pt x="17508" y="11417"/>
                </a:cubicBezTo>
                <a:cubicBezTo>
                  <a:pt x="18791" y="9973"/>
                  <a:pt x="20244" y="8408"/>
                  <a:pt x="20244" y="6498"/>
                </a:cubicBezTo>
                <a:cubicBezTo>
                  <a:pt x="20244" y="4753"/>
                  <a:pt x="19203" y="3309"/>
                  <a:pt x="17290" y="2286"/>
                </a:cubicBezTo>
                <a:cubicBezTo>
                  <a:pt x="15595" y="1399"/>
                  <a:pt x="13270" y="887"/>
                  <a:pt x="10800" y="887"/>
                </a:cubicBezTo>
                <a:cubicBezTo>
                  <a:pt x="8354" y="887"/>
                  <a:pt x="6030" y="1399"/>
                  <a:pt x="4310" y="2286"/>
                </a:cubicBezTo>
                <a:cubicBezTo>
                  <a:pt x="2397" y="3309"/>
                  <a:pt x="1380" y="4753"/>
                  <a:pt x="1380" y="6498"/>
                </a:cubicBezTo>
                <a:cubicBezTo>
                  <a:pt x="1380" y="8363"/>
                  <a:pt x="2809" y="9973"/>
                  <a:pt x="4117" y="11417"/>
                </a:cubicBezTo>
                <a:cubicBezTo>
                  <a:pt x="5134" y="12650"/>
                  <a:pt x="6296" y="13884"/>
                  <a:pt x="6514" y="1523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1" name="Shape 1631"/>
          <p:cNvSpPr/>
          <p:nvPr/>
        </p:nvSpPr>
        <p:spPr>
          <a:xfrm>
            <a:off x="9308400" y="3826375"/>
            <a:ext cx="603230" cy="3152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IDEA</a:t>
            </a:r>
          </a:p>
        </p:txBody>
      </p:sp>
      <p:sp>
        <p:nvSpPr>
          <p:cNvPr id="1632" name="Shape 1632"/>
          <p:cNvSpPr/>
          <p:nvPr/>
        </p:nvSpPr>
        <p:spPr>
          <a:xfrm>
            <a:off x="8928116" y="4143682"/>
            <a:ext cx="1348697" cy="195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633" name="Shape 1633"/>
          <p:cNvSpPr/>
          <p:nvPr/>
        </p:nvSpPr>
        <p:spPr>
          <a:xfrm>
            <a:off x="8369348" y="6486120"/>
            <a:ext cx="159313" cy="15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50"/>
                  <a:pt x="21150" y="14475"/>
                  <a:pt x="20100" y="16200"/>
                </a:cubicBezTo>
                <a:cubicBezTo>
                  <a:pt x="19125" y="17925"/>
                  <a:pt x="17925" y="19200"/>
                  <a:pt x="16200" y="20175"/>
                </a:cubicBezTo>
                <a:cubicBezTo>
                  <a:pt x="14475" y="21225"/>
                  <a:pt x="12825" y="21600"/>
                  <a:pt x="10800" y="21600"/>
                </a:cubicBezTo>
                <a:cubicBezTo>
                  <a:pt x="8850" y="21600"/>
                  <a:pt x="7125" y="21225"/>
                  <a:pt x="5400" y="20175"/>
                </a:cubicBezTo>
                <a:cubicBezTo>
                  <a:pt x="3675" y="19200"/>
                  <a:pt x="2400" y="17925"/>
                  <a:pt x="1425" y="16200"/>
                </a:cubicBezTo>
                <a:cubicBezTo>
                  <a:pt x="450" y="14475"/>
                  <a:pt x="0" y="12825"/>
                  <a:pt x="0" y="10800"/>
                </a:cubicBezTo>
                <a:cubicBezTo>
                  <a:pt x="0" y="8850"/>
                  <a:pt x="450" y="7125"/>
                  <a:pt x="1425" y="5400"/>
                </a:cubicBezTo>
                <a:cubicBezTo>
                  <a:pt x="2400" y="3675"/>
                  <a:pt x="3675" y="2400"/>
                  <a:pt x="5400" y="1425"/>
                </a:cubicBezTo>
                <a:cubicBezTo>
                  <a:pt x="7125" y="450"/>
                  <a:pt x="8775" y="0"/>
                  <a:pt x="10800" y="0"/>
                </a:cubicBezTo>
                <a:cubicBezTo>
                  <a:pt x="12750" y="0"/>
                  <a:pt x="14475" y="450"/>
                  <a:pt x="16200" y="1425"/>
                </a:cubicBezTo>
                <a:cubicBezTo>
                  <a:pt x="17925" y="2400"/>
                  <a:pt x="19125" y="3675"/>
                  <a:pt x="20100" y="5400"/>
                </a:cubicBezTo>
                <a:cubicBezTo>
                  <a:pt x="21150" y="7125"/>
                  <a:pt x="21600" y="8775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4" name="Shape 1634"/>
          <p:cNvSpPr/>
          <p:nvPr/>
        </p:nvSpPr>
        <p:spPr>
          <a:xfrm>
            <a:off x="9242800" y="7048113"/>
            <a:ext cx="372469" cy="76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6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16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5" name="Shape 1635"/>
          <p:cNvSpPr/>
          <p:nvPr/>
        </p:nvSpPr>
        <p:spPr>
          <a:xfrm>
            <a:off x="9274288" y="6333566"/>
            <a:ext cx="309494" cy="687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3" y="21600"/>
                </a:moveTo>
                <a:lnTo>
                  <a:pt x="19877" y="21600"/>
                </a:lnTo>
                <a:lnTo>
                  <a:pt x="21600" y="18980"/>
                </a:lnTo>
                <a:cubicBezTo>
                  <a:pt x="17043" y="16739"/>
                  <a:pt x="14132" y="15480"/>
                  <a:pt x="14132" y="12515"/>
                </a:cubicBezTo>
                <a:cubicBezTo>
                  <a:pt x="14132" y="11877"/>
                  <a:pt x="14247" y="11826"/>
                  <a:pt x="14362" y="11240"/>
                </a:cubicBezTo>
                <a:lnTo>
                  <a:pt x="18038" y="11240"/>
                </a:lnTo>
                <a:lnTo>
                  <a:pt x="18038" y="8964"/>
                </a:lnTo>
                <a:lnTo>
                  <a:pt x="15319" y="8964"/>
                </a:lnTo>
                <a:cubicBezTo>
                  <a:pt x="15319" y="8964"/>
                  <a:pt x="18804" y="5999"/>
                  <a:pt x="18804" y="5654"/>
                </a:cubicBezTo>
                <a:cubicBezTo>
                  <a:pt x="18804" y="4672"/>
                  <a:pt x="17043" y="3844"/>
                  <a:pt x="14783" y="3844"/>
                </a:cubicBezTo>
                <a:cubicBezTo>
                  <a:pt x="13711" y="3844"/>
                  <a:pt x="12753" y="4051"/>
                  <a:pt x="11987" y="4379"/>
                </a:cubicBezTo>
                <a:lnTo>
                  <a:pt x="11987" y="2189"/>
                </a:lnTo>
                <a:lnTo>
                  <a:pt x="14362" y="2189"/>
                </a:lnTo>
                <a:lnTo>
                  <a:pt x="14362" y="1172"/>
                </a:lnTo>
                <a:lnTo>
                  <a:pt x="11987" y="1172"/>
                </a:lnTo>
                <a:lnTo>
                  <a:pt x="11987" y="0"/>
                </a:lnTo>
                <a:lnTo>
                  <a:pt x="9728" y="0"/>
                </a:lnTo>
                <a:lnTo>
                  <a:pt x="9728" y="1172"/>
                </a:lnTo>
                <a:lnTo>
                  <a:pt x="7315" y="1172"/>
                </a:lnTo>
                <a:lnTo>
                  <a:pt x="7315" y="2189"/>
                </a:lnTo>
                <a:lnTo>
                  <a:pt x="9728" y="2189"/>
                </a:lnTo>
                <a:lnTo>
                  <a:pt x="9728" y="4379"/>
                </a:lnTo>
                <a:cubicBezTo>
                  <a:pt x="8962" y="4051"/>
                  <a:pt x="7966" y="3844"/>
                  <a:pt x="6894" y="3844"/>
                </a:cubicBezTo>
                <a:cubicBezTo>
                  <a:pt x="4749" y="3844"/>
                  <a:pt x="2911" y="4637"/>
                  <a:pt x="2911" y="5654"/>
                </a:cubicBezTo>
                <a:cubicBezTo>
                  <a:pt x="2911" y="5999"/>
                  <a:pt x="6357" y="8964"/>
                  <a:pt x="6357" y="8964"/>
                </a:cubicBezTo>
                <a:lnTo>
                  <a:pt x="3447" y="8964"/>
                </a:lnTo>
                <a:lnTo>
                  <a:pt x="3447" y="11240"/>
                </a:lnTo>
                <a:lnTo>
                  <a:pt x="7238" y="11240"/>
                </a:lnTo>
                <a:cubicBezTo>
                  <a:pt x="7315" y="11826"/>
                  <a:pt x="7430" y="11929"/>
                  <a:pt x="7430" y="12515"/>
                </a:cubicBezTo>
                <a:cubicBezTo>
                  <a:pt x="7430" y="15480"/>
                  <a:pt x="4519" y="16790"/>
                  <a:pt x="0" y="19031"/>
                </a:cubicBezTo>
                <a:lnTo>
                  <a:pt x="1723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6" name="Shape 1636"/>
          <p:cNvSpPr/>
          <p:nvPr/>
        </p:nvSpPr>
        <p:spPr>
          <a:xfrm>
            <a:off x="8739941" y="7222511"/>
            <a:ext cx="1357040" cy="3152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STRATEGY</a:t>
            </a:r>
          </a:p>
        </p:txBody>
      </p:sp>
      <p:sp>
        <p:nvSpPr>
          <p:cNvPr id="1637" name="Shape 1637"/>
          <p:cNvSpPr/>
          <p:nvPr/>
        </p:nvSpPr>
        <p:spPr>
          <a:xfrm>
            <a:off x="8409673" y="7539818"/>
            <a:ext cx="2031456" cy="1951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638" name="Shape 1638"/>
          <p:cNvSpPr/>
          <p:nvPr/>
        </p:nvSpPr>
        <p:spPr>
          <a:xfrm>
            <a:off x="6475192" y="7580951"/>
            <a:ext cx="159313" cy="15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25"/>
                  <a:pt x="21150" y="14475"/>
                  <a:pt x="20175" y="16200"/>
                </a:cubicBezTo>
                <a:cubicBezTo>
                  <a:pt x="19200" y="17925"/>
                  <a:pt x="17925" y="19200"/>
                  <a:pt x="16200" y="20175"/>
                </a:cubicBezTo>
                <a:cubicBezTo>
                  <a:pt x="14475" y="21150"/>
                  <a:pt x="12750" y="21600"/>
                  <a:pt x="10800" y="21600"/>
                </a:cubicBezTo>
                <a:cubicBezTo>
                  <a:pt x="8775" y="21600"/>
                  <a:pt x="7125" y="21150"/>
                  <a:pt x="5400" y="20175"/>
                </a:cubicBezTo>
                <a:cubicBezTo>
                  <a:pt x="3675" y="19200"/>
                  <a:pt x="2475" y="17925"/>
                  <a:pt x="1500" y="16200"/>
                </a:cubicBezTo>
                <a:cubicBezTo>
                  <a:pt x="450" y="14475"/>
                  <a:pt x="0" y="12825"/>
                  <a:pt x="0" y="10800"/>
                </a:cubicBezTo>
                <a:cubicBezTo>
                  <a:pt x="0" y="8850"/>
                  <a:pt x="450" y="7125"/>
                  <a:pt x="1500" y="5400"/>
                </a:cubicBezTo>
                <a:cubicBezTo>
                  <a:pt x="2475" y="3675"/>
                  <a:pt x="3675" y="2550"/>
                  <a:pt x="5400" y="1500"/>
                </a:cubicBezTo>
                <a:cubicBezTo>
                  <a:pt x="7125" y="525"/>
                  <a:pt x="8850" y="0"/>
                  <a:pt x="10800" y="0"/>
                </a:cubicBezTo>
                <a:cubicBezTo>
                  <a:pt x="12825" y="0"/>
                  <a:pt x="14475" y="525"/>
                  <a:pt x="16200" y="1500"/>
                </a:cubicBezTo>
                <a:cubicBezTo>
                  <a:pt x="17925" y="2550"/>
                  <a:pt x="19200" y="3675"/>
                  <a:pt x="20175" y="5400"/>
                </a:cubicBezTo>
                <a:cubicBezTo>
                  <a:pt x="21150" y="7125"/>
                  <a:pt x="21600" y="8850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6837458" y="8737246"/>
            <a:ext cx="19379" cy="1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123" h="21600" extrusionOk="0">
                <a:moveTo>
                  <a:pt x="14123" y="21600"/>
                </a:moveTo>
                <a:lnTo>
                  <a:pt x="5483" y="0"/>
                </a:lnTo>
                <a:cubicBezTo>
                  <a:pt x="-7477" y="0"/>
                  <a:pt x="5483" y="21600"/>
                  <a:pt x="14123" y="216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40" name="Shape 1640"/>
          <p:cNvSpPr/>
          <p:nvPr/>
        </p:nvSpPr>
        <p:spPr>
          <a:xfrm>
            <a:off x="6140929" y="8157434"/>
            <a:ext cx="822998" cy="784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153"/>
                </a:moveTo>
                <a:cubicBezTo>
                  <a:pt x="21600" y="9045"/>
                  <a:pt x="20908" y="9771"/>
                  <a:pt x="20057" y="9771"/>
                </a:cubicBezTo>
                <a:lnTo>
                  <a:pt x="20057" y="15459"/>
                </a:lnTo>
                <a:cubicBezTo>
                  <a:pt x="19971" y="15973"/>
                  <a:pt x="19567" y="16351"/>
                  <a:pt x="19033" y="16351"/>
                </a:cubicBezTo>
                <a:cubicBezTo>
                  <a:pt x="18875" y="16351"/>
                  <a:pt x="18673" y="16306"/>
                  <a:pt x="18543" y="16230"/>
                </a:cubicBezTo>
                <a:cubicBezTo>
                  <a:pt x="18543" y="16230"/>
                  <a:pt x="18514" y="16185"/>
                  <a:pt x="18471" y="16185"/>
                </a:cubicBezTo>
                <a:cubicBezTo>
                  <a:pt x="18428" y="16139"/>
                  <a:pt x="18385" y="16094"/>
                  <a:pt x="18341" y="16094"/>
                </a:cubicBezTo>
                <a:cubicBezTo>
                  <a:pt x="16193" y="14264"/>
                  <a:pt x="13554" y="11829"/>
                  <a:pt x="9531" y="11435"/>
                </a:cubicBezTo>
                <a:cubicBezTo>
                  <a:pt x="9286" y="11405"/>
                  <a:pt x="8882" y="11405"/>
                  <a:pt x="8479" y="11405"/>
                </a:cubicBezTo>
                <a:lnTo>
                  <a:pt x="9401" y="17334"/>
                </a:lnTo>
                <a:lnTo>
                  <a:pt x="10266" y="17198"/>
                </a:lnTo>
                <a:lnTo>
                  <a:pt x="10512" y="18998"/>
                </a:lnTo>
                <a:lnTo>
                  <a:pt x="9618" y="19119"/>
                </a:lnTo>
                <a:lnTo>
                  <a:pt x="9819" y="21010"/>
                </a:lnTo>
                <a:lnTo>
                  <a:pt x="5422" y="21600"/>
                </a:lnTo>
                <a:lnTo>
                  <a:pt x="3951" y="11435"/>
                </a:lnTo>
                <a:lnTo>
                  <a:pt x="3302" y="11435"/>
                </a:lnTo>
                <a:cubicBezTo>
                  <a:pt x="3215" y="11435"/>
                  <a:pt x="3187" y="11435"/>
                  <a:pt x="3100" y="11435"/>
                </a:cubicBezTo>
                <a:cubicBezTo>
                  <a:pt x="3100" y="11435"/>
                  <a:pt x="3100" y="11435"/>
                  <a:pt x="3057" y="11435"/>
                </a:cubicBezTo>
                <a:cubicBezTo>
                  <a:pt x="1355" y="11435"/>
                  <a:pt x="0" y="9998"/>
                  <a:pt x="0" y="8244"/>
                </a:cubicBezTo>
                <a:cubicBezTo>
                  <a:pt x="0" y="6504"/>
                  <a:pt x="1384" y="5037"/>
                  <a:pt x="3057" y="5037"/>
                </a:cubicBezTo>
                <a:cubicBezTo>
                  <a:pt x="3057" y="5037"/>
                  <a:pt x="3057" y="5037"/>
                  <a:pt x="3100" y="5037"/>
                </a:cubicBezTo>
                <a:cubicBezTo>
                  <a:pt x="3187" y="5037"/>
                  <a:pt x="3215" y="5037"/>
                  <a:pt x="3302" y="5037"/>
                </a:cubicBezTo>
                <a:lnTo>
                  <a:pt x="8479" y="5037"/>
                </a:lnTo>
                <a:cubicBezTo>
                  <a:pt x="12862" y="5037"/>
                  <a:pt x="15775" y="2481"/>
                  <a:pt x="18139" y="514"/>
                </a:cubicBezTo>
                <a:cubicBezTo>
                  <a:pt x="18298" y="212"/>
                  <a:pt x="18630" y="0"/>
                  <a:pt x="19033" y="0"/>
                </a:cubicBezTo>
                <a:cubicBezTo>
                  <a:pt x="19567" y="0"/>
                  <a:pt x="20014" y="424"/>
                  <a:pt x="20057" y="983"/>
                </a:cubicBezTo>
                <a:lnTo>
                  <a:pt x="20057" y="6701"/>
                </a:lnTo>
                <a:cubicBezTo>
                  <a:pt x="20908" y="6580"/>
                  <a:pt x="21600" y="7261"/>
                  <a:pt x="21600" y="8153"/>
                </a:cubicBezTo>
                <a:close/>
                <a:moveTo>
                  <a:pt x="18543" y="2133"/>
                </a:moveTo>
                <a:cubicBezTo>
                  <a:pt x="15414" y="4659"/>
                  <a:pt x="13150" y="6111"/>
                  <a:pt x="10093" y="6489"/>
                </a:cubicBezTo>
                <a:lnTo>
                  <a:pt x="10093" y="9908"/>
                </a:lnTo>
                <a:cubicBezTo>
                  <a:pt x="13150" y="10240"/>
                  <a:pt x="15414" y="11692"/>
                  <a:pt x="18543" y="14218"/>
                </a:cubicBezTo>
                <a:lnTo>
                  <a:pt x="18543" y="2133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5308341" y="9035887"/>
            <a:ext cx="2148834" cy="3152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PROMOTION</a:t>
            </a:r>
          </a:p>
        </p:txBody>
      </p:sp>
      <p:sp>
        <p:nvSpPr>
          <p:cNvPr id="1642" name="Shape 1642"/>
          <p:cNvSpPr/>
          <p:nvPr/>
        </p:nvSpPr>
        <p:spPr>
          <a:xfrm>
            <a:off x="5245704" y="9358841"/>
            <a:ext cx="2250746" cy="1951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643" name="Shape 1643"/>
          <p:cNvSpPr/>
          <p:nvPr/>
        </p:nvSpPr>
        <p:spPr>
          <a:xfrm>
            <a:off x="4578614" y="6486120"/>
            <a:ext cx="159313" cy="15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50"/>
                  <a:pt x="21075" y="14475"/>
                  <a:pt x="20100" y="16200"/>
                </a:cubicBezTo>
                <a:cubicBezTo>
                  <a:pt x="19050" y="17925"/>
                  <a:pt x="17925" y="19200"/>
                  <a:pt x="16200" y="20175"/>
                </a:cubicBezTo>
                <a:cubicBezTo>
                  <a:pt x="14475" y="21225"/>
                  <a:pt x="12750" y="21600"/>
                  <a:pt x="10800" y="21600"/>
                </a:cubicBezTo>
                <a:cubicBezTo>
                  <a:pt x="8775" y="21600"/>
                  <a:pt x="7125" y="21225"/>
                  <a:pt x="5400" y="20175"/>
                </a:cubicBezTo>
                <a:cubicBezTo>
                  <a:pt x="3675" y="19200"/>
                  <a:pt x="2400" y="17925"/>
                  <a:pt x="1425" y="16200"/>
                </a:cubicBezTo>
                <a:cubicBezTo>
                  <a:pt x="450" y="14475"/>
                  <a:pt x="0" y="12825"/>
                  <a:pt x="0" y="10800"/>
                </a:cubicBezTo>
                <a:cubicBezTo>
                  <a:pt x="0" y="8850"/>
                  <a:pt x="450" y="7125"/>
                  <a:pt x="1425" y="5400"/>
                </a:cubicBezTo>
                <a:cubicBezTo>
                  <a:pt x="2400" y="3675"/>
                  <a:pt x="3675" y="2400"/>
                  <a:pt x="5400" y="1425"/>
                </a:cubicBezTo>
                <a:cubicBezTo>
                  <a:pt x="7125" y="450"/>
                  <a:pt x="8775" y="0"/>
                  <a:pt x="10800" y="0"/>
                </a:cubicBezTo>
                <a:cubicBezTo>
                  <a:pt x="12750" y="0"/>
                  <a:pt x="14475" y="450"/>
                  <a:pt x="16200" y="1425"/>
                </a:cubicBezTo>
                <a:cubicBezTo>
                  <a:pt x="17925" y="2400"/>
                  <a:pt x="19050" y="3675"/>
                  <a:pt x="20100" y="5400"/>
                </a:cubicBezTo>
                <a:cubicBezTo>
                  <a:pt x="21075" y="7125"/>
                  <a:pt x="21600" y="8775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44" name="Shape 1644"/>
          <p:cNvSpPr/>
          <p:nvPr/>
        </p:nvSpPr>
        <p:spPr>
          <a:xfrm>
            <a:off x="3076854" y="6367433"/>
            <a:ext cx="774554" cy="789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64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16640"/>
                </a:lnTo>
                <a:lnTo>
                  <a:pt x="1347" y="16640"/>
                </a:lnTo>
                <a:lnTo>
                  <a:pt x="2679" y="5697"/>
                </a:lnTo>
                <a:lnTo>
                  <a:pt x="4501" y="5697"/>
                </a:lnTo>
                <a:lnTo>
                  <a:pt x="4501" y="2300"/>
                </a:lnTo>
                <a:lnTo>
                  <a:pt x="8986" y="2300"/>
                </a:lnTo>
                <a:lnTo>
                  <a:pt x="8986" y="5697"/>
                </a:lnTo>
                <a:lnTo>
                  <a:pt x="14818" y="5697"/>
                </a:lnTo>
                <a:lnTo>
                  <a:pt x="14818" y="4329"/>
                </a:lnTo>
                <a:lnTo>
                  <a:pt x="11144" y="4329"/>
                </a:lnTo>
                <a:lnTo>
                  <a:pt x="11144" y="0"/>
                </a:lnTo>
                <a:lnTo>
                  <a:pt x="19748" y="0"/>
                </a:lnTo>
                <a:lnTo>
                  <a:pt x="19748" y="4329"/>
                </a:lnTo>
                <a:lnTo>
                  <a:pt x="16166" y="4329"/>
                </a:lnTo>
                <a:lnTo>
                  <a:pt x="16166" y="5652"/>
                </a:lnTo>
                <a:lnTo>
                  <a:pt x="18875" y="5652"/>
                </a:lnTo>
                <a:lnTo>
                  <a:pt x="20222" y="16595"/>
                </a:lnTo>
                <a:lnTo>
                  <a:pt x="21600" y="16595"/>
                </a:lnTo>
                <a:lnTo>
                  <a:pt x="21600" y="16640"/>
                </a:lnTo>
                <a:close/>
                <a:moveTo>
                  <a:pt x="16074" y="9515"/>
                </a:moveTo>
                <a:cubicBezTo>
                  <a:pt x="16074" y="9981"/>
                  <a:pt x="16456" y="10402"/>
                  <a:pt x="16977" y="10402"/>
                </a:cubicBezTo>
                <a:cubicBezTo>
                  <a:pt x="17451" y="10402"/>
                  <a:pt x="17880" y="10026"/>
                  <a:pt x="17880" y="9515"/>
                </a:cubicBezTo>
                <a:cubicBezTo>
                  <a:pt x="17880" y="9019"/>
                  <a:pt x="17497" y="8613"/>
                  <a:pt x="16977" y="8613"/>
                </a:cubicBezTo>
                <a:cubicBezTo>
                  <a:pt x="16456" y="8613"/>
                  <a:pt x="16074" y="9049"/>
                  <a:pt x="16074" y="9515"/>
                </a:cubicBezTo>
                <a:close/>
                <a:moveTo>
                  <a:pt x="16931" y="12220"/>
                </a:moveTo>
                <a:cubicBezTo>
                  <a:pt x="16456" y="12220"/>
                  <a:pt x="16028" y="12611"/>
                  <a:pt x="16028" y="13107"/>
                </a:cubicBezTo>
                <a:cubicBezTo>
                  <a:pt x="16028" y="13618"/>
                  <a:pt x="16426" y="14009"/>
                  <a:pt x="16931" y="14009"/>
                </a:cubicBezTo>
                <a:cubicBezTo>
                  <a:pt x="17406" y="14009"/>
                  <a:pt x="17849" y="13618"/>
                  <a:pt x="17849" y="13107"/>
                </a:cubicBezTo>
                <a:cubicBezTo>
                  <a:pt x="17849" y="12611"/>
                  <a:pt x="17451" y="12220"/>
                  <a:pt x="16931" y="12220"/>
                </a:cubicBezTo>
                <a:close/>
                <a:moveTo>
                  <a:pt x="19059" y="3487"/>
                </a:moveTo>
                <a:lnTo>
                  <a:pt x="19059" y="977"/>
                </a:lnTo>
                <a:lnTo>
                  <a:pt x="11925" y="977"/>
                </a:lnTo>
                <a:lnTo>
                  <a:pt x="11925" y="3487"/>
                </a:lnTo>
                <a:lnTo>
                  <a:pt x="19059" y="3487"/>
                </a:lnTo>
                <a:close/>
                <a:moveTo>
                  <a:pt x="13135" y="9515"/>
                </a:moveTo>
                <a:cubicBezTo>
                  <a:pt x="13135" y="9981"/>
                  <a:pt x="13517" y="10402"/>
                  <a:pt x="14038" y="10402"/>
                </a:cubicBezTo>
                <a:cubicBezTo>
                  <a:pt x="14512" y="10402"/>
                  <a:pt x="14956" y="10026"/>
                  <a:pt x="14956" y="9515"/>
                </a:cubicBezTo>
                <a:cubicBezTo>
                  <a:pt x="14956" y="9019"/>
                  <a:pt x="14558" y="8613"/>
                  <a:pt x="14038" y="8613"/>
                </a:cubicBezTo>
                <a:cubicBezTo>
                  <a:pt x="13517" y="8613"/>
                  <a:pt x="13135" y="9049"/>
                  <a:pt x="13135" y="9515"/>
                </a:cubicBezTo>
                <a:close/>
                <a:moveTo>
                  <a:pt x="13135" y="13107"/>
                </a:moveTo>
                <a:cubicBezTo>
                  <a:pt x="13135" y="13588"/>
                  <a:pt x="13517" y="14009"/>
                  <a:pt x="14038" y="14009"/>
                </a:cubicBezTo>
                <a:cubicBezTo>
                  <a:pt x="14512" y="14009"/>
                  <a:pt x="14956" y="13618"/>
                  <a:pt x="14956" y="13107"/>
                </a:cubicBezTo>
                <a:cubicBezTo>
                  <a:pt x="14956" y="12611"/>
                  <a:pt x="14558" y="12220"/>
                  <a:pt x="14038" y="12220"/>
                </a:cubicBezTo>
                <a:cubicBezTo>
                  <a:pt x="13517" y="12220"/>
                  <a:pt x="13135" y="12611"/>
                  <a:pt x="13135" y="13107"/>
                </a:cubicBezTo>
                <a:close/>
                <a:moveTo>
                  <a:pt x="5052" y="9770"/>
                </a:moveTo>
                <a:lnTo>
                  <a:pt x="8511" y="9770"/>
                </a:lnTo>
                <a:lnTo>
                  <a:pt x="8511" y="2811"/>
                </a:lnTo>
                <a:lnTo>
                  <a:pt x="5052" y="2811"/>
                </a:lnTo>
                <a:lnTo>
                  <a:pt x="5052" y="9770"/>
                </a:lnTo>
                <a:close/>
                <a:moveTo>
                  <a:pt x="3720" y="10702"/>
                </a:moveTo>
                <a:lnTo>
                  <a:pt x="9813" y="10702"/>
                </a:lnTo>
                <a:lnTo>
                  <a:pt x="9461" y="9004"/>
                </a:lnTo>
                <a:lnTo>
                  <a:pt x="9032" y="9004"/>
                </a:lnTo>
                <a:lnTo>
                  <a:pt x="9032" y="10266"/>
                </a:lnTo>
                <a:lnTo>
                  <a:pt x="4531" y="10266"/>
                </a:lnTo>
                <a:lnTo>
                  <a:pt x="4531" y="9004"/>
                </a:lnTo>
                <a:lnTo>
                  <a:pt x="4057" y="9004"/>
                </a:lnTo>
                <a:lnTo>
                  <a:pt x="3720" y="10702"/>
                </a:lnTo>
                <a:close/>
                <a:moveTo>
                  <a:pt x="20268" y="20503"/>
                </a:moveTo>
                <a:lnTo>
                  <a:pt x="20268" y="18759"/>
                </a:lnTo>
                <a:lnTo>
                  <a:pt x="1378" y="18759"/>
                </a:lnTo>
                <a:lnTo>
                  <a:pt x="1378" y="20503"/>
                </a:lnTo>
                <a:lnTo>
                  <a:pt x="20268" y="20503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45" name="Shape 1645"/>
          <p:cNvSpPr/>
          <p:nvPr/>
        </p:nvSpPr>
        <p:spPr>
          <a:xfrm>
            <a:off x="2603266" y="7256378"/>
            <a:ext cx="1583723" cy="3152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REVENUE</a:t>
            </a:r>
          </a:p>
        </p:txBody>
      </p:sp>
      <p:sp>
        <p:nvSpPr>
          <p:cNvPr id="1646" name="Shape 1646"/>
          <p:cNvSpPr/>
          <p:nvPr/>
        </p:nvSpPr>
        <p:spPr>
          <a:xfrm>
            <a:off x="2563671" y="7573684"/>
            <a:ext cx="1764670" cy="1951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647" name="Shape 1647"/>
          <p:cNvSpPr/>
          <p:nvPr/>
        </p:nvSpPr>
        <p:spPr>
          <a:xfrm>
            <a:off x="4578614" y="4298879"/>
            <a:ext cx="159313" cy="15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25"/>
                  <a:pt x="21075" y="14475"/>
                  <a:pt x="20100" y="16200"/>
                </a:cubicBezTo>
                <a:cubicBezTo>
                  <a:pt x="19050" y="17925"/>
                  <a:pt x="17925" y="19125"/>
                  <a:pt x="16200" y="20175"/>
                </a:cubicBezTo>
                <a:cubicBezTo>
                  <a:pt x="14475" y="21150"/>
                  <a:pt x="12750" y="21600"/>
                  <a:pt x="10800" y="21600"/>
                </a:cubicBezTo>
                <a:cubicBezTo>
                  <a:pt x="8775" y="21600"/>
                  <a:pt x="7125" y="21150"/>
                  <a:pt x="5400" y="20175"/>
                </a:cubicBezTo>
                <a:cubicBezTo>
                  <a:pt x="3675" y="19125"/>
                  <a:pt x="2400" y="17925"/>
                  <a:pt x="1425" y="16200"/>
                </a:cubicBezTo>
                <a:cubicBezTo>
                  <a:pt x="450" y="14475"/>
                  <a:pt x="0" y="12750"/>
                  <a:pt x="0" y="10800"/>
                </a:cubicBezTo>
                <a:cubicBezTo>
                  <a:pt x="0" y="8775"/>
                  <a:pt x="450" y="7125"/>
                  <a:pt x="1425" y="5400"/>
                </a:cubicBezTo>
                <a:cubicBezTo>
                  <a:pt x="2400" y="3675"/>
                  <a:pt x="3675" y="2400"/>
                  <a:pt x="5400" y="1425"/>
                </a:cubicBezTo>
                <a:cubicBezTo>
                  <a:pt x="7125" y="375"/>
                  <a:pt x="8775" y="0"/>
                  <a:pt x="10800" y="0"/>
                </a:cubicBezTo>
                <a:cubicBezTo>
                  <a:pt x="12750" y="0"/>
                  <a:pt x="14475" y="375"/>
                  <a:pt x="16200" y="1425"/>
                </a:cubicBezTo>
                <a:cubicBezTo>
                  <a:pt x="17925" y="2400"/>
                  <a:pt x="19050" y="3675"/>
                  <a:pt x="20100" y="5400"/>
                </a:cubicBezTo>
                <a:cubicBezTo>
                  <a:pt x="21075" y="7125"/>
                  <a:pt x="21600" y="8850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48" name="Shape 1648"/>
          <p:cNvSpPr/>
          <p:nvPr/>
        </p:nvSpPr>
        <p:spPr>
          <a:xfrm>
            <a:off x="3168699" y="2886630"/>
            <a:ext cx="898085" cy="786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635"/>
                </a:moveTo>
                <a:lnTo>
                  <a:pt x="18322" y="20635"/>
                </a:lnTo>
                <a:lnTo>
                  <a:pt x="18322" y="1613"/>
                </a:lnTo>
                <a:lnTo>
                  <a:pt x="14964" y="1613"/>
                </a:lnTo>
                <a:lnTo>
                  <a:pt x="14964" y="20635"/>
                </a:lnTo>
                <a:lnTo>
                  <a:pt x="13840" y="20635"/>
                </a:lnTo>
                <a:lnTo>
                  <a:pt x="13840" y="5833"/>
                </a:lnTo>
                <a:lnTo>
                  <a:pt x="10483" y="5833"/>
                </a:lnTo>
                <a:lnTo>
                  <a:pt x="10483" y="20635"/>
                </a:lnTo>
                <a:lnTo>
                  <a:pt x="9359" y="20635"/>
                </a:lnTo>
                <a:lnTo>
                  <a:pt x="9359" y="13053"/>
                </a:lnTo>
                <a:lnTo>
                  <a:pt x="6001" y="13053"/>
                </a:lnTo>
                <a:lnTo>
                  <a:pt x="6001" y="20635"/>
                </a:lnTo>
                <a:lnTo>
                  <a:pt x="4891" y="20635"/>
                </a:lnTo>
                <a:lnTo>
                  <a:pt x="4891" y="16761"/>
                </a:lnTo>
                <a:lnTo>
                  <a:pt x="1533" y="16761"/>
                </a:lnTo>
                <a:lnTo>
                  <a:pt x="1533" y="20635"/>
                </a:lnTo>
                <a:lnTo>
                  <a:pt x="859" y="20635"/>
                </a:lnTo>
                <a:lnTo>
                  <a:pt x="859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635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49" name="Shape 1649"/>
          <p:cNvSpPr/>
          <p:nvPr/>
        </p:nvSpPr>
        <p:spPr>
          <a:xfrm>
            <a:off x="2837383" y="3775575"/>
            <a:ext cx="1468206" cy="3152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GROWTH</a:t>
            </a:r>
          </a:p>
        </p:txBody>
      </p:sp>
      <p:sp>
        <p:nvSpPr>
          <p:cNvPr id="1650" name="Shape 1650"/>
          <p:cNvSpPr/>
          <p:nvPr/>
        </p:nvSpPr>
        <p:spPr>
          <a:xfrm>
            <a:off x="2716071" y="4092882"/>
            <a:ext cx="1764670" cy="1951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</a:t>
            </a:r>
          </a:p>
        </p:txBody>
      </p:sp>
      <p:pic>
        <p:nvPicPr>
          <p:cNvPr id="165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1050" y="5991992"/>
            <a:ext cx="2545727" cy="818703"/>
          </a:xfrm>
          <a:prstGeom prst="rect">
            <a:avLst/>
          </a:prstGeom>
          <a:ln w="3175">
            <a:miter lim="400000"/>
          </a:ln>
        </p:spPr>
      </p:pic>
      <p:sp>
        <p:nvSpPr>
          <p:cNvPr id="1653" name="Shape 1653"/>
          <p:cNvSpPr/>
          <p:nvPr/>
        </p:nvSpPr>
        <p:spPr>
          <a:xfrm>
            <a:off x="6351304" y="6243901"/>
            <a:ext cx="319841" cy="13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8" h="20606" extrusionOk="0">
                <a:moveTo>
                  <a:pt x="19178" y="13933"/>
                </a:moveTo>
                <a:cubicBezTo>
                  <a:pt x="18278" y="15334"/>
                  <a:pt x="17413" y="15829"/>
                  <a:pt x="16443" y="15829"/>
                </a:cubicBezTo>
                <a:cubicBezTo>
                  <a:pt x="15543" y="15829"/>
                  <a:pt x="13397" y="16241"/>
                  <a:pt x="12116" y="17643"/>
                </a:cubicBezTo>
                <a:cubicBezTo>
                  <a:pt x="10870" y="19044"/>
                  <a:pt x="4224" y="21600"/>
                  <a:pt x="2459" y="20198"/>
                </a:cubicBezTo>
                <a:cubicBezTo>
                  <a:pt x="589" y="19044"/>
                  <a:pt x="-1349" y="16983"/>
                  <a:pt x="1282" y="12284"/>
                </a:cubicBezTo>
                <a:cubicBezTo>
                  <a:pt x="3913" y="7667"/>
                  <a:pt x="5505" y="8327"/>
                  <a:pt x="6855" y="7667"/>
                </a:cubicBezTo>
                <a:cubicBezTo>
                  <a:pt x="8309" y="6760"/>
                  <a:pt x="9901" y="0"/>
                  <a:pt x="9901" y="0"/>
                </a:cubicBezTo>
                <a:cubicBezTo>
                  <a:pt x="9901" y="0"/>
                  <a:pt x="19836" y="907"/>
                  <a:pt x="20043" y="4122"/>
                </a:cubicBezTo>
                <a:cubicBezTo>
                  <a:pt x="20251" y="7667"/>
                  <a:pt x="20043" y="12531"/>
                  <a:pt x="19178" y="13933"/>
                </a:cubicBezTo>
              </a:path>
            </a:pathLst>
          </a:custGeom>
          <a:solidFill>
            <a:srgbClr val="012A2A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4" name="Shape 1654"/>
          <p:cNvSpPr/>
          <p:nvPr/>
        </p:nvSpPr>
        <p:spPr>
          <a:xfrm>
            <a:off x="6740799" y="6304455"/>
            <a:ext cx="164993" cy="17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251" extrusionOk="0">
                <a:moveTo>
                  <a:pt x="18533" y="18514"/>
                </a:moveTo>
                <a:cubicBezTo>
                  <a:pt x="16101" y="19655"/>
                  <a:pt x="11309" y="21600"/>
                  <a:pt x="7018" y="21198"/>
                </a:cubicBezTo>
                <a:cubicBezTo>
                  <a:pt x="2226" y="20661"/>
                  <a:pt x="9" y="17575"/>
                  <a:pt x="9" y="15697"/>
                </a:cubicBezTo>
                <a:cubicBezTo>
                  <a:pt x="-206" y="13617"/>
                  <a:pt x="3585" y="8117"/>
                  <a:pt x="4801" y="6641"/>
                </a:cubicBezTo>
                <a:cubicBezTo>
                  <a:pt x="6017" y="5098"/>
                  <a:pt x="6231" y="0"/>
                  <a:pt x="6231" y="0"/>
                </a:cubicBezTo>
                <a:cubicBezTo>
                  <a:pt x="6231" y="0"/>
                  <a:pt x="20750" y="470"/>
                  <a:pt x="20965" y="1543"/>
                </a:cubicBezTo>
                <a:cubicBezTo>
                  <a:pt x="21179" y="2683"/>
                  <a:pt x="21394" y="5299"/>
                  <a:pt x="21394" y="7178"/>
                </a:cubicBezTo>
                <a:cubicBezTo>
                  <a:pt x="21394" y="9056"/>
                  <a:pt x="21179" y="17441"/>
                  <a:pt x="18533" y="18514"/>
                </a:cubicBezTo>
              </a:path>
            </a:pathLst>
          </a:custGeom>
          <a:solidFill>
            <a:srgbClr val="012A2A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6639901" y="5474675"/>
            <a:ext cx="292538" cy="865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4" extrusionOk="0">
                <a:moveTo>
                  <a:pt x="21600" y="21117"/>
                </a:moveTo>
                <a:cubicBezTo>
                  <a:pt x="21600" y="21117"/>
                  <a:pt x="20546" y="21455"/>
                  <a:pt x="17831" y="21306"/>
                </a:cubicBezTo>
                <a:cubicBezTo>
                  <a:pt x="15197" y="21144"/>
                  <a:pt x="11063" y="20914"/>
                  <a:pt x="10253" y="20698"/>
                </a:cubicBezTo>
                <a:cubicBezTo>
                  <a:pt x="9564" y="20468"/>
                  <a:pt x="8308" y="16870"/>
                  <a:pt x="7983" y="15653"/>
                </a:cubicBezTo>
                <a:cubicBezTo>
                  <a:pt x="7538" y="14435"/>
                  <a:pt x="8227" y="11419"/>
                  <a:pt x="7983" y="10811"/>
                </a:cubicBezTo>
                <a:cubicBezTo>
                  <a:pt x="7538" y="10608"/>
                  <a:pt x="8227" y="10770"/>
                  <a:pt x="6160" y="9431"/>
                </a:cubicBezTo>
                <a:cubicBezTo>
                  <a:pt x="1864" y="6685"/>
                  <a:pt x="0" y="44"/>
                  <a:pt x="0" y="44"/>
                </a:cubicBezTo>
                <a:cubicBezTo>
                  <a:pt x="486" y="-145"/>
                  <a:pt x="16453" y="274"/>
                  <a:pt x="16777" y="1221"/>
                </a:cubicBezTo>
                <a:cubicBezTo>
                  <a:pt x="17142" y="2181"/>
                  <a:pt x="17831" y="6794"/>
                  <a:pt x="18034" y="9323"/>
                </a:cubicBezTo>
                <a:cubicBezTo>
                  <a:pt x="20465" y="11609"/>
                  <a:pt x="20911" y="14246"/>
                  <a:pt x="20546" y="15003"/>
                </a:cubicBezTo>
                <a:cubicBezTo>
                  <a:pt x="20465" y="15734"/>
                  <a:pt x="21600" y="21117"/>
                  <a:pt x="21600" y="21117"/>
                </a:cubicBezTo>
              </a:path>
            </a:pathLst>
          </a:custGeom>
          <a:solidFill>
            <a:srgbClr val="284E6C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6" name="Shape 1656"/>
          <p:cNvSpPr/>
          <p:nvPr/>
        </p:nvSpPr>
        <p:spPr>
          <a:xfrm>
            <a:off x="6451894" y="5461532"/>
            <a:ext cx="229708" cy="834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85" h="21219" extrusionOk="0">
                <a:moveTo>
                  <a:pt x="14901" y="21167"/>
                </a:moveTo>
                <a:cubicBezTo>
                  <a:pt x="4811" y="20929"/>
                  <a:pt x="2748" y="20063"/>
                  <a:pt x="2748" y="20063"/>
                </a:cubicBezTo>
                <a:cubicBezTo>
                  <a:pt x="2748" y="20063"/>
                  <a:pt x="4307" y="18610"/>
                  <a:pt x="3803" y="17702"/>
                </a:cubicBezTo>
                <a:cubicBezTo>
                  <a:pt x="3115" y="16794"/>
                  <a:pt x="3390" y="13287"/>
                  <a:pt x="3527" y="12141"/>
                </a:cubicBezTo>
                <a:cubicBezTo>
                  <a:pt x="2243" y="11513"/>
                  <a:pt x="776" y="8760"/>
                  <a:pt x="271" y="7726"/>
                </a:cubicBezTo>
                <a:cubicBezTo>
                  <a:pt x="-279" y="6706"/>
                  <a:pt x="180" y="0"/>
                  <a:pt x="180" y="0"/>
                </a:cubicBezTo>
                <a:lnTo>
                  <a:pt x="16231" y="894"/>
                </a:lnTo>
                <a:cubicBezTo>
                  <a:pt x="16231" y="894"/>
                  <a:pt x="18019" y="4373"/>
                  <a:pt x="17515" y="5351"/>
                </a:cubicBezTo>
                <a:cubicBezTo>
                  <a:pt x="16964" y="6343"/>
                  <a:pt x="15955" y="10087"/>
                  <a:pt x="17239" y="11666"/>
                </a:cubicBezTo>
                <a:cubicBezTo>
                  <a:pt x="18524" y="13245"/>
                  <a:pt x="18524" y="17269"/>
                  <a:pt x="18524" y="18247"/>
                </a:cubicBezTo>
                <a:cubicBezTo>
                  <a:pt x="18661" y="19239"/>
                  <a:pt x="21321" y="21600"/>
                  <a:pt x="14901" y="21167"/>
                </a:cubicBezTo>
              </a:path>
            </a:pathLst>
          </a:custGeom>
          <a:solidFill>
            <a:srgbClr val="284E6C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7" name="Shape 1657"/>
          <p:cNvSpPr/>
          <p:nvPr/>
        </p:nvSpPr>
        <p:spPr>
          <a:xfrm>
            <a:off x="6454006" y="5463954"/>
            <a:ext cx="417878" cy="820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4" h="21600" extrusionOk="0">
                <a:moveTo>
                  <a:pt x="21444" y="2411"/>
                </a:moveTo>
                <a:cubicBezTo>
                  <a:pt x="20712" y="2729"/>
                  <a:pt x="17304" y="3999"/>
                  <a:pt x="8124" y="2729"/>
                </a:cubicBezTo>
                <a:cubicBezTo>
                  <a:pt x="6378" y="2498"/>
                  <a:pt x="4153" y="2859"/>
                  <a:pt x="2379" y="3350"/>
                </a:cubicBezTo>
                <a:cubicBezTo>
                  <a:pt x="717" y="3797"/>
                  <a:pt x="1449" y="5429"/>
                  <a:pt x="1675" y="6613"/>
                </a:cubicBezTo>
                <a:cubicBezTo>
                  <a:pt x="2153" y="9053"/>
                  <a:pt x="3421" y="12561"/>
                  <a:pt x="3421" y="12561"/>
                </a:cubicBezTo>
                <a:lnTo>
                  <a:pt x="3984" y="20503"/>
                </a:lnTo>
                <a:lnTo>
                  <a:pt x="5561" y="21600"/>
                </a:lnTo>
                <a:cubicBezTo>
                  <a:pt x="2379" y="21239"/>
                  <a:pt x="1675" y="20748"/>
                  <a:pt x="1675" y="20748"/>
                </a:cubicBezTo>
                <a:cubicBezTo>
                  <a:pt x="1675" y="20748"/>
                  <a:pt x="2632" y="19232"/>
                  <a:pt x="2322" y="18294"/>
                </a:cubicBezTo>
                <a:cubicBezTo>
                  <a:pt x="1984" y="17370"/>
                  <a:pt x="2069" y="13731"/>
                  <a:pt x="2153" y="12561"/>
                </a:cubicBezTo>
                <a:cubicBezTo>
                  <a:pt x="1365" y="11897"/>
                  <a:pt x="492" y="9053"/>
                  <a:pt x="154" y="7984"/>
                </a:cubicBezTo>
                <a:cubicBezTo>
                  <a:pt x="-156" y="6930"/>
                  <a:pt x="97" y="0"/>
                  <a:pt x="97" y="0"/>
                </a:cubicBezTo>
                <a:lnTo>
                  <a:pt x="9954" y="939"/>
                </a:lnTo>
                <a:cubicBezTo>
                  <a:pt x="9870" y="578"/>
                  <a:pt x="9870" y="375"/>
                  <a:pt x="9870" y="375"/>
                </a:cubicBezTo>
                <a:cubicBezTo>
                  <a:pt x="10095" y="173"/>
                  <a:pt x="21050" y="664"/>
                  <a:pt x="21360" y="1675"/>
                </a:cubicBezTo>
                <a:cubicBezTo>
                  <a:pt x="21360" y="1805"/>
                  <a:pt x="21360" y="2036"/>
                  <a:pt x="21444" y="2411"/>
                </a:cubicBezTo>
              </a:path>
            </a:pathLst>
          </a:custGeom>
          <a:solidFill>
            <a:srgbClr val="052E3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>
            <a:off x="6661701" y="5617544"/>
            <a:ext cx="268317" cy="7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7" extrusionOk="0">
                <a:moveTo>
                  <a:pt x="21600" y="21165"/>
                </a:moveTo>
                <a:cubicBezTo>
                  <a:pt x="21600" y="21165"/>
                  <a:pt x="20454" y="21571"/>
                  <a:pt x="17500" y="21392"/>
                </a:cubicBezTo>
                <a:cubicBezTo>
                  <a:pt x="14635" y="21197"/>
                  <a:pt x="10139" y="20921"/>
                  <a:pt x="9257" y="20661"/>
                </a:cubicBezTo>
                <a:cubicBezTo>
                  <a:pt x="8508" y="20385"/>
                  <a:pt x="7141" y="16061"/>
                  <a:pt x="6789" y="14599"/>
                </a:cubicBezTo>
                <a:cubicBezTo>
                  <a:pt x="6304" y="13136"/>
                  <a:pt x="7053" y="9511"/>
                  <a:pt x="6789" y="8780"/>
                </a:cubicBezTo>
                <a:cubicBezTo>
                  <a:pt x="6304" y="8536"/>
                  <a:pt x="6921" y="8731"/>
                  <a:pt x="4805" y="7122"/>
                </a:cubicBezTo>
                <a:cubicBezTo>
                  <a:pt x="2733" y="5464"/>
                  <a:pt x="1102" y="2539"/>
                  <a:pt x="0" y="101"/>
                </a:cubicBezTo>
                <a:cubicBezTo>
                  <a:pt x="132" y="20"/>
                  <a:pt x="353" y="-29"/>
                  <a:pt x="617" y="20"/>
                </a:cubicBezTo>
                <a:cubicBezTo>
                  <a:pt x="1234" y="751"/>
                  <a:pt x="5422" y="7529"/>
                  <a:pt x="8904" y="8357"/>
                </a:cubicBezTo>
                <a:cubicBezTo>
                  <a:pt x="8508" y="9836"/>
                  <a:pt x="8155" y="18353"/>
                  <a:pt x="11020" y="19604"/>
                </a:cubicBezTo>
                <a:cubicBezTo>
                  <a:pt x="13753" y="20791"/>
                  <a:pt x="17589" y="21343"/>
                  <a:pt x="19837" y="20888"/>
                </a:cubicBezTo>
                <a:cubicBezTo>
                  <a:pt x="20233" y="20791"/>
                  <a:pt x="20851" y="20693"/>
                  <a:pt x="21468" y="20661"/>
                </a:cubicBezTo>
                <a:cubicBezTo>
                  <a:pt x="21600" y="20970"/>
                  <a:pt x="21600" y="21165"/>
                  <a:pt x="21600" y="21165"/>
                </a:cubicBezTo>
              </a:path>
            </a:pathLst>
          </a:custGeom>
          <a:solidFill>
            <a:srgbClr val="00323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6794922" y="5548731"/>
            <a:ext cx="110868" cy="394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3" extrusionOk="0">
                <a:moveTo>
                  <a:pt x="21600" y="21098"/>
                </a:moveTo>
                <a:cubicBezTo>
                  <a:pt x="14580" y="21600"/>
                  <a:pt x="4212" y="20182"/>
                  <a:pt x="3888" y="19413"/>
                </a:cubicBezTo>
                <a:cubicBezTo>
                  <a:pt x="3564" y="18409"/>
                  <a:pt x="0" y="1743"/>
                  <a:pt x="0" y="1743"/>
                </a:cubicBezTo>
                <a:lnTo>
                  <a:pt x="10044" y="650"/>
                </a:lnTo>
                <a:lnTo>
                  <a:pt x="14904" y="0"/>
                </a:lnTo>
                <a:cubicBezTo>
                  <a:pt x="14904" y="0"/>
                  <a:pt x="20952" y="16488"/>
                  <a:pt x="20412" y="17493"/>
                </a:cubicBezTo>
                <a:cubicBezTo>
                  <a:pt x="19764" y="18497"/>
                  <a:pt x="21276" y="20595"/>
                  <a:pt x="21600" y="21098"/>
                </a:cubicBezTo>
              </a:path>
            </a:pathLst>
          </a:custGeom>
          <a:solidFill>
            <a:srgbClr val="00323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6263061" y="4600166"/>
            <a:ext cx="239393" cy="438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723" h="20279" extrusionOk="0">
                <a:moveTo>
                  <a:pt x="12154" y="12077"/>
                </a:moveTo>
                <a:cubicBezTo>
                  <a:pt x="11251" y="12357"/>
                  <a:pt x="8000" y="18031"/>
                  <a:pt x="6881" y="19099"/>
                </a:cubicBezTo>
                <a:cubicBezTo>
                  <a:pt x="5725" y="20168"/>
                  <a:pt x="3594" y="21109"/>
                  <a:pt x="957" y="19099"/>
                </a:cubicBezTo>
                <a:cubicBezTo>
                  <a:pt x="-2294" y="16580"/>
                  <a:pt x="3702" y="9329"/>
                  <a:pt x="4713" y="8414"/>
                </a:cubicBezTo>
                <a:cubicBezTo>
                  <a:pt x="5833" y="7472"/>
                  <a:pt x="8506" y="3656"/>
                  <a:pt x="9915" y="1595"/>
                </a:cubicBezTo>
                <a:cubicBezTo>
                  <a:pt x="11360" y="-491"/>
                  <a:pt x="12768" y="69"/>
                  <a:pt x="12768" y="69"/>
                </a:cubicBezTo>
                <a:cubicBezTo>
                  <a:pt x="19306" y="807"/>
                  <a:pt x="13093" y="11696"/>
                  <a:pt x="12154" y="12077"/>
                </a:cubicBezTo>
              </a:path>
            </a:pathLst>
          </a:custGeom>
          <a:solidFill>
            <a:srgbClr val="052E3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6227547" y="4788314"/>
            <a:ext cx="153281" cy="256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8" h="20867" extrusionOk="0">
                <a:moveTo>
                  <a:pt x="20072" y="5944"/>
                </a:moveTo>
                <a:cubicBezTo>
                  <a:pt x="19496" y="6928"/>
                  <a:pt x="17048" y="14844"/>
                  <a:pt x="17048" y="16633"/>
                </a:cubicBezTo>
                <a:cubicBezTo>
                  <a:pt x="17048" y="18377"/>
                  <a:pt x="16832" y="21194"/>
                  <a:pt x="9488" y="20836"/>
                </a:cubicBezTo>
                <a:cubicBezTo>
                  <a:pt x="2432" y="20434"/>
                  <a:pt x="-880" y="16275"/>
                  <a:pt x="200" y="14888"/>
                </a:cubicBezTo>
                <a:cubicBezTo>
                  <a:pt x="1208" y="13502"/>
                  <a:pt x="776" y="7823"/>
                  <a:pt x="992" y="4290"/>
                </a:cubicBezTo>
                <a:cubicBezTo>
                  <a:pt x="1208" y="623"/>
                  <a:pt x="5672" y="265"/>
                  <a:pt x="5672" y="265"/>
                </a:cubicBezTo>
                <a:cubicBezTo>
                  <a:pt x="8480" y="-406"/>
                  <a:pt x="7472" y="265"/>
                  <a:pt x="12800" y="1517"/>
                </a:cubicBezTo>
                <a:cubicBezTo>
                  <a:pt x="18056" y="2903"/>
                  <a:pt x="20720" y="4916"/>
                  <a:pt x="20072" y="5944"/>
                </a:cubicBezTo>
              </a:path>
            </a:pathLst>
          </a:custGeom>
          <a:solidFill>
            <a:srgbClr val="284E6C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6259126" y="4796576"/>
            <a:ext cx="111015" cy="86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562" h="15751" extrusionOk="0">
                <a:moveTo>
                  <a:pt x="1368" y="13313"/>
                </a:moveTo>
                <a:cubicBezTo>
                  <a:pt x="-2095" y="8237"/>
                  <a:pt x="2110" y="2563"/>
                  <a:pt x="2110" y="2563"/>
                </a:cubicBezTo>
                <a:cubicBezTo>
                  <a:pt x="3429" y="373"/>
                  <a:pt x="12580" y="-3310"/>
                  <a:pt x="16042" y="6246"/>
                </a:cubicBezTo>
                <a:cubicBezTo>
                  <a:pt x="19505" y="15503"/>
                  <a:pt x="4665" y="18290"/>
                  <a:pt x="1368" y="13313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3" name="Shape 1663"/>
          <p:cNvSpPr/>
          <p:nvPr/>
        </p:nvSpPr>
        <p:spPr>
          <a:xfrm>
            <a:off x="6236411" y="4575009"/>
            <a:ext cx="147142" cy="198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2" h="21600" extrusionOk="0">
                <a:moveTo>
                  <a:pt x="18265" y="21600"/>
                </a:moveTo>
                <a:lnTo>
                  <a:pt x="7026" y="21600"/>
                </a:lnTo>
                <a:cubicBezTo>
                  <a:pt x="5193" y="21600"/>
                  <a:pt x="3440" y="20577"/>
                  <a:pt x="3201" y="19193"/>
                </a:cubicBezTo>
                <a:lnTo>
                  <a:pt x="12" y="2226"/>
                </a:lnTo>
                <a:cubicBezTo>
                  <a:pt x="-147" y="842"/>
                  <a:pt x="1208" y="0"/>
                  <a:pt x="2961" y="0"/>
                </a:cubicBezTo>
                <a:lnTo>
                  <a:pt x="14200" y="0"/>
                </a:lnTo>
                <a:cubicBezTo>
                  <a:pt x="16033" y="0"/>
                  <a:pt x="17787" y="1023"/>
                  <a:pt x="18026" y="2407"/>
                </a:cubicBezTo>
                <a:lnTo>
                  <a:pt x="21214" y="19374"/>
                </a:lnTo>
                <a:cubicBezTo>
                  <a:pt x="21453" y="20397"/>
                  <a:pt x="20098" y="21600"/>
                  <a:pt x="18265" y="21600"/>
                </a:cubicBezTo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4" name="Shape 1664"/>
          <p:cNvSpPr/>
          <p:nvPr/>
        </p:nvSpPr>
        <p:spPr>
          <a:xfrm>
            <a:off x="6269956" y="4661839"/>
            <a:ext cx="117537" cy="191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61" h="19444" extrusionOk="0">
                <a:moveTo>
                  <a:pt x="17481" y="15673"/>
                </a:moveTo>
                <a:cubicBezTo>
                  <a:pt x="15081" y="18520"/>
                  <a:pt x="8896" y="19915"/>
                  <a:pt x="5204" y="19301"/>
                </a:cubicBezTo>
                <a:cubicBezTo>
                  <a:pt x="1327" y="18631"/>
                  <a:pt x="496" y="19413"/>
                  <a:pt x="35" y="16120"/>
                </a:cubicBezTo>
                <a:cubicBezTo>
                  <a:pt x="-519" y="12994"/>
                  <a:pt x="5758" y="4008"/>
                  <a:pt x="5758" y="4008"/>
                </a:cubicBezTo>
                <a:cubicBezTo>
                  <a:pt x="8619" y="2613"/>
                  <a:pt x="15635" y="-1685"/>
                  <a:pt x="18219" y="715"/>
                </a:cubicBezTo>
                <a:cubicBezTo>
                  <a:pt x="21081" y="3227"/>
                  <a:pt x="19789" y="12994"/>
                  <a:pt x="17481" y="15673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5" name="Shape 1665"/>
          <p:cNvSpPr/>
          <p:nvPr/>
        </p:nvSpPr>
        <p:spPr>
          <a:xfrm>
            <a:off x="6241162" y="4667169"/>
            <a:ext cx="141614" cy="166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2" h="19080" extrusionOk="0">
                <a:moveTo>
                  <a:pt x="18130" y="7963"/>
                </a:moveTo>
                <a:cubicBezTo>
                  <a:pt x="17984" y="11700"/>
                  <a:pt x="17108" y="14234"/>
                  <a:pt x="15868" y="15818"/>
                </a:cubicBezTo>
                <a:cubicBezTo>
                  <a:pt x="14627" y="17275"/>
                  <a:pt x="7987" y="19365"/>
                  <a:pt x="6600" y="19048"/>
                </a:cubicBezTo>
                <a:cubicBezTo>
                  <a:pt x="5141" y="18668"/>
                  <a:pt x="3973" y="18352"/>
                  <a:pt x="3754" y="16515"/>
                </a:cubicBezTo>
                <a:cubicBezTo>
                  <a:pt x="3535" y="14741"/>
                  <a:pt x="1711" y="8470"/>
                  <a:pt x="471" y="6000"/>
                </a:cubicBezTo>
                <a:cubicBezTo>
                  <a:pt x="-770" y="3466"/>
                  <a:pt x="835" y="1882"/>
                  <a:pt x="835" y="1882"/>
                </a:cubicBezTo>
                <a:cubicBezTo>
                  <a:pt x="2076" y="235"/>
                  <a:pt x="5579" y="7963"/>
                  <a:pt x="5579" y="7963"/>
                </a:cubicBezTo>
                <a:cubicBezTo>
                  <a:pt x="6016" y="6696"/>
                  <a:pt x="8862" y="3656"/>
                  <a:pt x="14846" y="805"/>
                </a:cubicBezTo>
                <a:cubicBezTo>
                  <a:pt x="20830" y="-2235"/>
                  <a:pt x="18568" y="4036"/>
                  <a:pt x="18130" y="7963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6" name="Shape 1666"/>
          <p:cNvSpPr/>
          <p:nvPr/>
        </p:nvSpPr>
        <p:spPr>
          <a:xfrm>
            <a:off x="6418558" y="4536905"/>
            <a:ext cx="487530" cy="1030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3" h="21536" extrusionOk="0">
                <a:moveTo>
                  <a:pt x="14314" y="21536"/>
                </a:moveTo>
                <a:cubicBezTo>
                  <a:pt x="11738" y="21536"/>
                  <a:pt x="9092" y="20927"/>
                  <a:pt x="8379" y="20376"/>
                </a:cubicBezTo>
                <a:cubicBezTo>
                  <a:pt x="7206" y="20801"/>
                  <a:pt x="4285" y="20858"/>
                  <a:pt x="1892" y="20468"/>
                </a:cubicBezTo>
                <a:cubicBezTo>
                  <a:pt x="259" y="20215"/>
                  <a:pt x="788" y="19526"/>
                  <a:pt x="788" y="19526"/>
                </a:cubicBezTo>
                <a:cubicBezTo>
                  <a:pt x="788" y="19526"/>
                  <a:pt x="1685" y="12315"/>
                  <a:pt x="1294" y="11477"/>
                </a:cubicBezTo>
                <a:cubicBezTo>
                  <a:pt x="1110" y="10925"/>
                  <a:pt x="903" y="8847"/>
                  <a:pt x="719" y="7262"/>
                </a:cubicBezTo>
                <a:cubicBezTo>
                  <a:pt x="650" y="6424"/>
                  <a:pt x="52" y="5735"/>
                  <a:pt x="6" y="4966"/>
                </a:cubicBezTo>
                <a:cubicBezTo>
                  <a:pt x="6" y="4277"/>
                  <a:pt x="-63" y="2336"/>
                  <a:pt x="259" y="1854"/>
                </a:cubicBezTo>
                <a:cubicBezTo>
                  <a:pt x="259" y="1854"/>
                  <a:pt x="834" y="1303"/>
                  <a:pt x="2605" y="1038"/>
                </a:cubicBezTo>
                <a:cubicBezTo>
                  <a:pt x="4285" y="786"/>
                  <a:pt x="6424" y="648"/>
                  <a:pt x="7459" y="648"/>
                </a:cubicBezTo>
                <a:cubicBezTo>
                  <a:pt x="8494" y="648"/>
                  <a:pt x="10518" y="-64"/>
                  <a:pt x="11370" y="5"/>
                </a:cubicBezTo>
                <a:cubicBezTo>
                  <a:pt x="12198" y="62"/>
                  <a:pt x="13164" y="395"/>
                  <a:pt x="13877" y="1038"/>
                </a:cubicBezTo>
                <a:cubicBezTo>
                  <a:pt x="14843" y="1234"/>
                  <a:pt x="18294" y="1325"/>
                  <a:pt x="19904" y="2014"/>
                </a:cubicBezTo>
                <a:cubicBezTo>
                  <a:pt x="21537" y="2692"/>
                  <a:pt x="18018" y="8560"/>
                  <a:pt x="18018" y="9272"/>
                </a:cubicBezTo>
                <a:cubicBezTo>
                  <a:pt x="18018" y="9984"/>
                  <a:pt x="17235" y="13130"/>
                  <a:pt x="17902" y="14359"/>
                </a:cubicBezTo>
                <a:cubicBezTo>
                  <a:pt x="18478" y="15588"/>
                  <a:pt x="19835" y="19951"/>
                  <a:pt x="20364" y="20307"/>
                </a:cubicBezTo>
                <a:cubicBezTo>
                  <a:pt x="21008" y="20606"/>
                  <a:pt x="16982" y="21536"/>
                  <a:pt x="14314" y="21536"/>
                </a:cubicBezTo>
              </a:path>
            </a:pathLst>
          </a:custGeom>
          <a:solidFill>
            <a:srgbClr val="284E6C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7" name="Shape 1667"/>
          <p:cNvSpPr/>
          <p:nvPr/>
        </p:nvSpPr>
        <p:spPr>
          <a:xfrm>
            <a:off x="6797655" y="4625875"/>
            <a:ext cx="96026" cy="337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63" h="20514" extrusionOk="0">
                <a:moveTo>
                  <a:pt x="19563" y="0"/>
                </a:moveTo>
                <a:cubicBezTo>
                  <a:pt x="19563" y="0"/>
                  <a:pt x="16076" y="12920"/>
                  <a:pt x="15176" y="13688"/>
                </a:cubicBezTo>
                <a:cubicBezTo>
                  <a:pt x="14163" y="14422"/>
                  <a:pt x="12250" y="18562"/>
                  <a:pt x="11013" y="20098"/>
                </a:cubicBezTo>
                <a:cubicBezTo>
                  <a:pt x="9776" y="21600"/>
                  <a:pt x="7863" y="18762"/>
                  <a:pt x="4713" y="16025"/>
                </a:cubicBezTo>
                <a:cubicBezTo>
                  <a:pt x="1451" y="13287"/>
                  <a:pt x="-2037" y="7345"/>
                  <a:pt x="1451" y="3772"/>
                </a:cubicBezTo>
                <a:cubicBezTo>
                  <a:pt x="4938" y="167"/>
                  <a:pt x="14500" y="0"/>
                  <a:pt x="14500" y="0"/>
                </a:cubicBezTo>
                <a:lnTo>
                  <a:pt x="19563" y="0"/>
                </a:lnTo>
              </a:path>
            </a:pathLst>
          </a:custGeom>
          <a:solidFill>
            <a:srgbClr val="163F5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8" name="Shape 1668"/>
          <p:cNvSpPr/>
          <p:nvPr/>
        </p:nvSpPr>
        <p:spPr>
          <a:xfrm>
            <a:off x="6418564" y="4575009"/>
            <a:ext cx="211099" cy="95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7" h="21464" extrusionOk="0">
                <a:moveTo>
                  <a:pt x="21447" y="19515"/>
                </a:moveTo>
                <a:lnTo>
                  <a:pt x="20831" y="20971"/>
                </a:lnTo>
                <a:cubicBezTo>
                  <a:pt x="20831" y="20971"/>
                  <a:pt x="20552" y="21045"/>
                  <a:pt x="19880" y="21144"/>
                </a:cubicBezTo>
                <a:cubicBezTo>
                  <a:pt x="16746" y="21526"/>
                  <a:pt x="10087" y="21600"/>
                  <a:pt x="4603" y="21181"/>
                </a:cubicBezTo>
                <a:cubicBezTo>
                  <a:pt x="798" y="20835"/>
                  <a:pt x="1917" y="20169"/>
                  <a:pt x="1917" y="20169"/>
                </a:cubicBezTo>
                <a:cubicBezTo>
                  <a:pt x="1917" y="20169"/>
                  <a:pt x="4100" y="12422"/>
                  <a:pt x="3149" y="11522"/>
                </a:cubicBezTo>
                <a:cubicBezTo>
                  <a:pt x="2701" y="10930"/>
                  <a:pt x="2197" y="8697"/>
                  <a:pt x="1750" y="6994"/>
                </a:cubicBezTo>
                <a:cubicBezTo>
                  <a:pt x="1582" y="6082"/>
                  <a:pt x="127" y="5354"/>
                  <a:pt x="15" y="4515"/>
                </a:cubicBezTo>
                <a:cubicBezTo>
                  <a:pt x="15" y="3787"/>
                  <a:pt x="-153" y="1702"/>
                  <a:pt x="630" y="1172"/>
                </a:cubicBezTo>
                <a:cubicBezTo>
                  <a:pt x="630" y="1172"/>
                  <a:pt x="2197" y="580"/>
                  <a:pt x="6338" y="308"/>
                </a:cubicBezTo>
                <a:cubicBezTo>
                  <a:pt x="8185" y="173"/>
                  <a:pt x="10087" y="99"/>
                  <a:pt x="11990" y="0"/>
                </a:cubicBezTo>
                <a:cubicBezTo>
                  <a:pt x="13893" y="1283"/>
                  <a:pt x="15012" y="4490"/>
                  <a:pt x="13557" y="5218"/>
                </a:cubicBezTo>
                <a:cubicBezTo>
                  <a:pt x="13557" y="5218"/>
                  <a:pt x="6338" y="2504"/>
                  <a:pt x="6338" y="5637"/>
                </a:cubicBezTo>
                <a:cubicBezTo>
                  <a:pt x="6338" y="8771"/>
                  <a:pt x="8353" y="12903"/>
                  <a:pt x="7234" y="14581"/>
                </a:cubicBezTo>
                <a:cubicBezTo>
                  <a:pt x="6170" y="16271"/>
                  <a:pt x="8185" y="19861"/>
                  <a:pt x="16914" y="20243"/>
                </a:cubicBezTo>
                <a:cubicBezTo>
                  <a:pt x="18481" y="20317"/>
                  <a:pt x="18817" y="20033"/>
                  <a:pt x="18817" y="20033"/>
                </a:cubicBezTo>
                <a:lnTo>
                  <a:pt x="17530" y="14236"/>
                </a:lnTo>
                <a:lnTo>
                  <a:pt x="18649" y="11867"/>
                </a:lnTo>
                <a:lnTo>
                  <a:pt x="20216" y="10399"/>
                </a:lnTo>
                <a:lnTo>
                  <a:pt x="20216" y="12212"/>
                </a:lnTo>
                <a:lnTo>
                  <a:pt x="19265" y="14297"/>
                </a:lnTo>
                <a:lnTo>
                  <a:pt x="21447" y="19515"/>
                </a:lnTo>
              </a:path>
            </a:pathLst>
          </a:custGeom>
          <a:solidFill>
            <a:srgbClr val="163F5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9" name="Shape 1669"/>
          <p:cNvSpPr/>
          <p:nvPr/>
        </p:nvSpPr>
        <p:spPr>
          <a:xfrm>
            <a:off x="6698835" y="5425199"/>
            <a:ext cx="422534" cy="515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067"/>
                </a:moveTo>
                <a:lnTo>
                  <a:pt x="2445" y="21600"/>
                </a:lnTo>
                <a:lnTo>
                  <a:pt x="462" y="20493"/>
                </a:lnTo>
                <a:lnTo>
                  <a:pt x="0" y="5533"/>
                </a:lnTo>
                <a:lnTo>
                  <a:pt x="18693" y="0"/>
                </a:lnTo>
                <a:lnTo>
                  <a:pt x="21138" y="507"/>
                </a:lnTo>
                <a:lnTo>
                  <a:pt x="21600" y="16067"/>
                </a:lnTo>
              </a:path>
            </a:pathLst>
          </a:custGeom>
          <a:solidFill>
            <a:srgbClr val="2C555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0" name="Shape 1670"/>
          <p:cNvSpPr/>
          <p:nvPr/>
        </p:nvSpPr>
        <p:spPr>
          <a:xfrm>
            <a:off x="6729523" y="5446999"/>
            <a:ext cx="387001" cy="488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769"/>
                </a:moveTo>
                <a:lnTo>
                  <a:pt x="430" y="21600"/>
                </a:lnTo>
                <a:lnTo>
                  <a:pt x="0" y="5831"/>
                </a:lnTo>
                <a:lnTo>
                  <a:pt x="21078" y="0"/>
                </a:lnTo>
                <a:lnTo>
                  <a:pt x="21600" y="15769"/>
                </a:lnTo>
              </a:path>
            </a:pathLst>
          </a:custGeom>
          <a:solidFill>
            <a:srgbClr val="50736B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6810954" y="5338251"/>
            <a:ext cx="150553" cy="16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2" h="18288" extrusionOk="0">
                <a:moveTo>
                  <a:pt x="21052" y="14075"/>
                </a:moveTo>
                <a:cubicBezTo>
                  <a:pt x="21052" y="15750"/>
                  <a:pt x="20439" y="15272"/>
                  <a:pt x="14158" y="17426"/>
                </a:cubicBezTo>
                <a:cubicBezTo>
                  <a:pt x="7878" y="19460"/>
                  <a:pt x="6346" y="17306"/>
                  <a:pt x="4890" y="16947"/>
                </a:cubicBezTo>
                <a:cubicBezTo>
                  <a:pt x="3358" y="16767"/>
                  <a:pt x="-548" y="18981"/>
                  <a:pt x="65" y="15750"/>
                </a:cubicBezTo>
                <a:cubicBezTo>
                  <a:pt x="754" y="12400"/>
                  <a:pt x="5963" y="3963"/>
                  <a:pt x="5963" y="3963"/>
                </a:cubicBezTo>
                <a:cubicBezTo>
                  <a:pt x="6575" y="1929"/>
                  <a:pt x="18448" y="-2140"/>
                  <a:pt x="18907" y="1390"/>
                </a:cubicBezTo>
                <a:cubicBezTo>
                  <a:pt x="18907" y="4980"/>
                  <a:pt x="21052" y="12579"/>
                  <a:pt x="21052" y="14075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2" name="Shape 1672"/>
          <p:cNvSpPr/>
          <p:nvPr/>
        </p:nvSpPr>
        <p:spPr>
          <a:xfrm>
            <a:off x="6864704" y="5358853"/>
            <a:ext cx="90796" cy="126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48" h="19199" extrusionOk="0">
                <a:moveTo>
                  <a:pt x="12802" y="17699"/>
                </a:moveTo>
                <a:cubicBezTo>
                  <a:pt x="6485" y="20274"/>
                  <a:pt x="4448" y="19609"/>
                  <a:pt x="1595" y="15123"/>
                </a:cubicBezTo>
                <a:cubicBezTo>
                  <a:pt x="-2175" y="9059"/>
                  <a:pt x="1799" y="3409"/>
                  <a:pt x="2716" y="1997"/>
                </a:cubicBezTo>
                <a:cubicBezTo>
                  <a:pt x="3836" y="-1326"/>
                  <a:pt x="13923" y="-578"/>
                  <a:pt x="15044" y="4822"/>
                </a:cubicBezTo>
                <a:cubicBezTo>
                  <a:pt x="16470" y="10637"/>
                  <a:pt x="19425" y="15123"/>
                  <a:pt x="12802" y="17699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6845518" y="5311877"/>
            <a:ext cx="110146" cy="90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34" h="16460" extrusionOk="0">
                <a:moveTo>
                  <a:pt x="18916" y="15432"/>
                </a:moveTo>
                <a:cubicBezTo>
                  <a:pt x="7526" y="18848"/>
                  <a:pt x="-819" y="12619"/>
                  <a:pt x="65" y="13121"/>
                </a:cubicBezTo>
                <a:lnTo>
                  <a:pt x="1145" y="4080"/>
                </a:lnTo>
                <a:cubicBezTo>
                  <a:pt x="1145" y="4080"/>
                  <a:pt x="18032" y="-2752"/>
                  <a:pt x="18621" y="1267"/>
                </a:cubicBezTo>
                <a:cubicBezTo>
                  <a:pt x="18916" y="4984"/>
                  <a:pt x="20781" y="13423"/>
                  <a:pt x="18916" y="15432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4" name="Shape 1674"/>
          <p:cNvSpPr/>
          <p:nvPr/>
        </p:nvSpPr>
        <p:spPr>
          <a:xfrm>
            <a:off x="6836099" y="5460329"/>
            <a:ext cx="25195" cy="58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17035" extrusionOk="0">
                <a:moveTo>
                  <a:pt x="20250" y="16555"/>
                </a:moveTo>
                <a:lnTo>
                  <a:pt x="1350" y="17035"/>
                </a:lnTo>
                <a:lnTo>
                  <a:pt x="0" y="3915"/>
                </a:lnTo>
                <a:cubicBezTo>
                  <a:pt x="0" y="3915"/>
                  <a:pt x="9900" y="-4565"/>
                  <a:pt x="20250" y="3435"/>
                </a:cubicBezTo>
                <a:cubicBezTo>
                  <a:pt x="21600" y="13035"/>
                  <a:pt x="20250" y="16555"/>
                  <a:pt x="20250" y="16555"/>
                </a:cubicBezTo>
              </a:path>
            </a:pathLst>
          </a:custGeom>
          <a:solidFill>
            <a:srgbClr val="2C555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5" name="Shape 1675"/>
          <p:cNvSpPr/>
          <p:nvPr/>
        </p:nvSpPr>
        <p:spPr>
          <a:xfrm>
            <a:off x="6797140" y="4627155"/>
            <a:ext cx="190349" cy="75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90" h="20789" extrusionOk="0">
                <a:moveTo>
                  <a:pt x="19767" y="12073"/>
                </a:moveTo>
                <a:cubicBezTo>
                  <a:pt x="19481" y="13108"/>
                  <a:pt x="17996" y="17066"/>
                  <a:pt x="17881" y="17873"/>
                </a:cubicBezTo>
                <a:cubicBezTo>
                  <a:pt x="17539" y="18680"/>
                  <a:pt x="17996" y="20445"/>
                  <a:pt x="17710" y="20613"/>
                </a:cubicBezTo>
                <a:cubicBezTo>
                  <a:pt x="17367" y="20826"/>
                  <a:pt x="16396" y="20735"/>
                  <a:pt x="13196" y="20780"/>
                </a:cubicBezTo>
                <a:cubicBezTo>
                  <a:pt x="9939" y="20826"/>
                  <a:pt x="6624" y="20674"/>
                  <a:pt x="5139" y="20445"/>
                </a:cubicBezTo>
                <a:cubicBezTo>
                  <a:pt x="3710" y="20232"/>
                  <a:pt x="4167" y="20141"/>
                  <a:pt x="3996" y="19623"/>
                </a:cubicBezTo>
                <a:cubicBezTo>
                  <a:pt x="3824" y="19106"/>
                  <a:pt x="4281" y="14098"/>
                  <a:pt x="4167" y="13230"/>
                </a:cubicBezTo>
                <a:cubicBezTo>
                  <a:pt x="3996" y="12378"/>
                  <a:pt x="4624" y="10064"/>
                  <a:pt x="1539" y="7355"/>
                </a:cubicBezTo>
                <a:cubicBezTo>
                  <a:pt x="-1490" y="4599"/>
                  <a:pt x="-61" y="1859"/>
                  <a:pt x="5939" y="398"/>
                </a:cubicBezTo>
                <a:cubicBezTo>
                  <a:pt x="10624" y="-774"/>
                  <a:pt x="15139" y="916"/>
                  <a:pt x="15139" y="1936"/>
                </a:cubicBezTo>
                <a:cubicBezTo>
                  <a:pt x="15139" y="2758"/>
                  <a:pt x="16053" y="4691"/>
                  <a:pt x="16224" y="6106"/>
                </a:cubicBezTo>
                <a:cubicBezTo>
                  <a:pt x="16396" y="7522"/>
                  <a:pt x="20110" y="11053"/>
                  <a:pt x="19767" y="12073"/>
                </a:cubicBezTo>
              </a:path>
            </a:pathLst>
          </a:custGeom>
          <a:solidFill>
            <a:srgbClr val="365D7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6" name="Shape 1676"/>
          <p:cNvSpPr/>
          <p:nvPr/>
        </p:nvSpPr>
        <p:spPr>
          <a:xfrm>
            <a:off x="6557425" y="4488393"/>
            <a:ext cx="151585" cy="2168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34" h="19779" extrusionOk="0">
                <a:moveTo>
                  <a:pt x="5551" y="19779"/>
                </a:moveTo>
                <a:cubicBezTo>
                  <a:pt x="5551" y="19779"/>
                  <a:pt x="-1490" y="16313"/>
                  <a:pt x="287" y="7271"/>
                </a:cubicBezTo>
                <a:cubicBezTo>
                  <a:pt x="1996" y="-1821"/>
                  <a:pt x="17854" y="188"/>
                  <a:pt x="17854" y="188"/>
                </a:cubicBezTo>
                <a:cubicBezTo>
                  <a:pt x="17854" y="188"/>
                  <a:pt x="17513" y="8276"/>
                  <a:pt x="18743" y="10235"/>
                </a:cubicBezTo>
                <a:cubicBezTo>
                  <a:pt x="20110" y="12244"/>
                  <a:pt x="5551" y="19779"/>
                  <a:pt x="5551" y="19779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7" name="Shape 1677"/>
          <p:cNvSpPr/>
          <p:nvPr/>
        </p:nvSpPr>
        <p:spPr>
          <a:xfrm>
            <a:off x="6658362" y="4499921"/>
            <a:ext cx="43977" cy="99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75" h="19464" extrusionOk="0">
                <a:moveTo>
                  <a:pt x="18875" y="14152"/>
                </a:moveTo>
                <a:cubicBezTo>
                  <a:pt x="11675" y="18301"/>
                  <a:pt x="3778" y="21600"/>
                  <a:pt x="527" y="17769"/>
                </a:cubicBezTo>
                <a:cubicBezTo>
                  <a:pt x="-2725" y="13513"/>
                  <a:pt x="9817" y="5107"/>
                  <a:pt x="18178" y="0"/>
                </a:cubicBezTo>
                <a:cubicBezTo>
                  <a:pt x="17481" y="2979"/>
                  <a:pt x="17481" y="9364"/>
                  <a:pt x="18875" y="14152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8" name="Shape 1678"/>
          <p:cNvSpPr/>
          <p:nvPr/>
        </p:nvSpPr>
        <p:spPr>
          <a:xfrm>
            <a:off x="6556743" y="4489053"/>
            <a:ext cx="143169" cy="155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9" h="18339" extrusionOk="0">
                <a:moveTo>
                  <a:pt x="21359" y="273"/>
                </a:moveTo>
                <a:cubicBezTo>
                  <a:pt x="21359" y="273"/>
                  <a:pt x="21359" y="852"/>
                  <a:pt x="21359" y="1752"/>
                </a:cubicBezTo>
                <a:cubicBezTo>
                  <a:pt x="20707" y="3937"/>
                  <a:pt x="19077" y="6637"/>
                  <a:pt x="16061" y="9337"/>
                </a:cubicBezTo>
                <a:cubicBezTo>
                  <a:pt x="10355" y="14609"/>
                  <a:pt x="6687" y="19173"/>
                  <a:pt x="900" y="18209"/>
                </a:cubicBezTo>
                <a:cubicBezTo>
                  <a:pt x="4" y="15894"/>
                  <a:pt x="-241" y="13002"/>
                  <a:pt x="248" y="9144"/>
                </a:cubicBezTo>
                <a:cubicBezTo>
                  <a:pt x="2530" y="-2427"/>
                  <a:pt x="21359" y="273"/>
                  <a:pt x="21359" y="273"/>
                </a:cubicBezTo>
              </a:path>
            </a:pathLst>
          </a:custGeom>
          <a:solidFill>
            <a:srgbClr val="78948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9" name="Shape 1679"/>
          <p:cNvSpPr/>
          <p:nvPr/>
        </p:nvSpPr>
        <p:spPr>
          <a:xfrm>
            <a:off x="6532430" y="4551387"/>
            <a:ext cx="195112" cy="388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54" h="21043" extrusionOk="0">
                <a:moveTo>
                  <a:pt x="13697" y="9856"/>
                </a:moveTo>
                <a:cubicBezTo>
                  <a:pt x="10911" y="15152"/>
                  <a:pt x="9703" y="21043"/>
                  <a:pt x="9703" y="21043"/>
                </a:cubicBezTo>
                <a:lnTo>
                  <a:pt x="4079" y="20537"/>
                </a:lnTo>
                <a:cubicBezTo>
                  <a:pt x="4079" y="20537"/>
                  <a:pt x="2292" y="10273"/>
                  <a:pt x="1557" y="9291"/>
                </a:cubicBezTo>
                <a:cubicBezTo>
                  <a:pt x="1084" y="9023"/>
                  <a:pt x="506" y="8785"/>
                  <a:pt x="506" y="8785"/>
                </a:cubicBezTo>
                <a:cubicBezTo>
                  <a:pt x="506" y="8785"/>
                  <a:pt x="-1544" y="1883"/>
                  <a:pt x="2608" y="1555"/>
                </a:cubicBezTo>
                <a:cubicBezTo>
                  <a:pt x="2608" y="1555"/>
                  <a:pt x="1399" y="4590"/>
                  <a:pt x="6287" y="7089"/>
                </a:cubicBezTo>
                <a:cubicBezTo>
                  <a:pt x="6917" y="7446"/>
                  <a:pt x="7180" y="7357"/>
                  <a:pt x="7758" y="7089"/>
                </a:cubicBezTo>
                <a:cubicBezTo>
                  <a:pt x="11647" y="5155"/>
                  <a:pt x="16062" y="1972"/>
                  <a:pt x="15957" y="455"/>
                </a:cubicBezTo>
                <a:cubicBezTo>
                  <a:pt x="15799" y="-557"/>
                  <a:pt x="18164" y="306"/>
                  <a:pt x="18427" y="1228"/>
                </a:cubicBezTo>
                <a:cubicBezTo>
                  <a:pt x="18742" y="2150"/>
                  <a:pt x="20056" y="3995"/>
                  <a:pt x="13697" y="9856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0" name="Shape 1680"/>
          <p:cNvSpPr/>
          <p:nvPr/>
        </p:nvSpPr>
        <p:spPr>
          <a:xfrm>
            <a:off x="6550280" y="4681585"/>
            <a:ext cx="57580" cy="45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688"/>
                </a:moveTo>
                <a:lnTo>
                  <a:pt x="1662" y="21600"/>
                </a:lnTo>
                <a:lnTo>
                  <a:pt x="0" y="17912"/>
                </a:lnTo>
                <a:lnTo>
                  <a:pt x="19938" y="0"/>
                </a:lnTo>
                <a:lnTo>
                  <a:pt x="21600" y="3688"/>
                </a:lnTo>
              </a:path>
            </a:pathLst>
          </a:custGeom>
          <a:solidFill>
            <a:srgbClr val="668F9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1" name="Shape 1681"/>
          <p:cNvSpPr/>
          <p:nvPr/>
        </p:nvSpPr>
        <p:spPr>
          <a:xfrm>
            <a:off x="6603569" y="4681585"/>
            <a:ext cx="74536" cy="50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348"/>
                </a:moveTo>
                <a:lnTo>
                  <a:pt x="20320" y="21600"/>
                </a:lnTo>
                <a:lnTo>
                  <a:pt x="0" y="3252"/>
                </a:lnTo>
                <a:lnTo>
                  <a:pt x="1280" y="0"/>
                </a:lnTo>
                <a:lnTo>
                  <a:pt x="21600" y="18348"/>
                </a:lnTo>
              </a:path>
            </a:pathLst>
          </a:custGeom>
          <a:solidFill>
            <a:srgbClr val="668F9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2" name="Shape 1682"/>
          <p:cNvSpPr/>
          <p:nvPr/>
        </p:nvSpPr>
        <p:spPr>
          <a:xfrm>
            <a:off x="6576924" y="4684008"/>
            <a:ext cx="57596" cy="403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999"/>
                </a:moveTo>
                <a:lnTo>
                  <a:pt x="11910" y="21600"/>
                </a:lnTo>
                <a:lnTo>
                  <a:pt x="0" y="13177"/>
                </a:lnTo>
                <a:lnTo>
                  <a:pt x="4441" y="4373"/>
                </a:lnTo>
                <a:lnTo>
                  <a:pt x="6864" y="3551"/>
                </a:lnTo>
                <a:lnTo>
                  <a:pt x="2221" y="2318"/>
                </a:lnTo>
                <a:lnTo>
                  <a:pt x="1009" y="822"/>
                </a:lnTo>
                <a:lnTo>
                  <a:pt x="10699" y="0"/>
                </a:lnTo>
                <a:lnTo>
                  <a:pt x="19783" y="734"/>
                </a:lnTo>
                <a:lnTo>
                  <a:pt x="18168" y="2641"/>
                </a:lnTo>
                <a:lnTo>
                  <a:pt x="14736" y="3228"/>
                </a:lnTo>
                <a:lnTo>
                  <a:pt x="16553" y="4813"/>
                </a:lnTo>
                <a:lnTo>
                  <a:pt x="19379" y="7043"/>
                </a:lnTo>
                <a:lnTo>
                  <a:pt x="21600" y="13999"/>
                </a:lnTo>
              </a:path>
            </a:pathLst>
          </a:custGeom>
          <a:solidFill>
            <a:srgbClr val="001D3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3" name="Shape 1683"/>
          <p:cNvSpPr/>
          <p:nvPr/>
        </p:nvSpPr>
        <p:spPr>
          <a:xfrm>
            <a:off x="6484881" y="4262130"/>
            <a:ext cx="237362" cy="340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5" h="16632" extrusionOk="0">
                <a:moveTo>
                  <a:pt x="21206" y="6242"/>
                </a:moveTo>
                <a:cubicBezTo>
                  <a:pt x="20813" y="9775"/>
                  <a:pt x="18746" y="13710"/>
                  <a:pt x="13777" y="15610"/>
                </a:cubicBezTo>
                <a:cubicBezTo>
                  <a:pt x="8758" y="17484"/>
                  <a:pt x="5019" y="16949"/>
                  <a:pt x="2509" y="12586"/>
                </a:cubicBezTo>
                <a:cubicBezTo>
                  <a:pt x="0" y="8116"/>
                  <a:pt x="0" y="3807"/>
                  <a:pt x="0" y="3807"/>
                </a:cubicBezTo>
                <a:cubicBezTo>
                  <a:pt x="8463" y="-4116"/>
                  <a:pt x="21600" y="2147"/>
                  <a:pt x="21206" y="6242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4" name="Shape 1684"/>
          <p:cNvSpPr/>
          <p:nvPr/>
        </p:nvSpPr>
        <p:spPr>
          <a:xfrm>
            <a:off x="6484881" y="4286768"/>
            <a:ext cx="195649" cy="32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99" extrusionOk="0">
                <a:moveTo>
                  <a:pt x="21600" y="16200"/>
                </a:moveTo>
                <a:cubicBezTo>
                  <a:pt x="20387" y="17385"/>
                  <a:pt x="18688" y="18360"/>
                  <a:pt x="16989" y="19161"/>
                </a:cubicBezTo>
                <a:cubicBezTo>
                  <a:pt x="10800" y="21600"/>
                  <a:pt x="6189" y="20938"/>
                  <a:pt x="3094" y="15225"/>
                </a:cubicBezTo>
                <a:cubicBezTo>
                  <a:pt x="0" y="9441"/>
                  <a:pt x="0" y="3832"/>
                  <a:pt x="0" y="3832"/>
                </a:cubicBezTo>
                <a:cubicBezTo>
                  <a:pt x="1881" y="2055"/>
                  <a:pt x="3944" y="766"/>
                  <a:pt x="6007" y="0"/>
                </a:cubicBezTo>
                <a:cubicBezTo>
                  <a:pt x="5643" y="279"/>
                  <a:pt x="5521" y="488"/>
                  <a:pt x="5157" y="766"/>
                </a:cubicBezTo>
                <a:cubicBezTo>
                  <a:pt x="5157" y="766"/>
                  <a:pt x="5157" y="6375"/>
                  <a:pt x="8252" y="12194"/>
                </a:cubicBezTo>
                <a:cubicBezTo>
                  <a:pt x="11164" y="17698"/>
                  <a:pt x="15593" y="18465"/>
                  <a:pt x="21600" y="16200"/>
                </a:cubicBezTo>
              </a:path>
            </a:pathLst>
          </a:custGeom>
          <a:solidFill>
            <a:srgbClr val="C1BC8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5" name="Shape 1685"/>
          <p:cNvSpPr/>
          <p:nvPr/>
        </p:nvSpPr>
        <p:spPr>
          <a:xfrm>
            <a:off x="6462841" y="4247730"/>
            <a:ext cx="260942" cy="220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26" h="19109" extrusionOk="0">
                <a:moveTo>
                  <a:pt x="17057" y="15033"/>
                </a:moveTo>
                <a:cubicBezTo>
                  <a:pt x="16947" y="11663"/>
                  <a:pt x="14698" y="13846"/>
                  <a:pt x="13961" y="18641"/>
                </a:cubicBezTo>
                <a:cubicBezTo>
                  <a:pt x="13961" y="18261"/>
                  <a:pt x="13224" y="19733"/>
                  <a:pt x="13224" y="18784"/>
                </a:cubicBezTo>
                <a:cubicBezTo>
                  <a:pt x="13113" y="16220"/>
                  <a:pt x="13003" y="9669"/>
                  <a:pt x="11971" y="10333"/>
                </a:cubicBezTo>
                <a:cubicBezTo>
                  <a:pt x="5115" y="14369"/>
                  <a:pt x="1355" y="11948"/>
                  <a:pt x="1355" y="11948"/>
                </a:cubicBezTo>
                <a:cubicBezTo>
                  <a:pt x="-3400" y="5776"/>
                  <a:pt x="5336" y="-1867"/>
                  <a:pt x="12487" y="412"/>
                </a:cubicBezTo>
                <a:cubicBezTo>
                  <a:pt x="17463" y="2548"/>
                  <a:pt x="18200" y="8862"/>
                  <a:pt x="17057" y="15033"/>
                </a:cubicBezTo>
              </a:path>
            </a:pathLst>
          </a:custGeom>
          <a:solidFill>
            <a:srgbClr val="3A4B1B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5656204" y="6202724"/>
            <a:ext cx="331230" cy="143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5" h="20644" extrusionOk="0">
                <a:moveTo>
                  <a:pt x="17698" y="20255"/>
                </a:moveTo>
                <a:cubicBezTo>
                  <a:pt x="15895" y="21600"/>
                  <a:pt x="9318" y="19147"/>
                  <a:pt x="7983" y="17644"/>
                </a:cubicBezTo>
                <a:cubicBezTo>
                  <a:pt x="6681" y="16062"/>
                  <a:pt x="4577" y="15587"/>
                  <a:pt x="3743" y="15587"/>
                </a:cubicBezTo>
                <a:cubicBezTo>
                  <a:pt x="2908" y="15587"/>
                  <a:pt x="1940" y="15191"/>
                  <a:pt x="1005" y="13846"/>
                </a:cubicBezTo>
                <a:cubicBezTo>
                  <a:pt x="70" y="12501"/>
                  <a:pt x="-130" y="7596"/>
                  <a:pt x="70" y="4193"/>
                </a:cubicBezTo>
                <a:cubicBezTo>
                  <a:pt x="271" y="870"/>
                  <a:pt x="10253" y="0"/>
                  <a:pt x="10253" y="0"/>
                </a:cubicBezTo>
                <a:cubicBezTo>
                  <a:pt x="10253" y="0"/>
                  <a:pt x="11755" y="6646"/>
                  <a:pt x="13257" y="7358"/>
                </a:cubicBezTo>
                <a:cubicBezTo>
                  <a:pt x="14659" y="8229"/>
                  <a:pt x="16262" y="7358"/>
                  <a:pt x="18899" y="12026"/>
                </a:cubicBezTo>
                <a:cubicBezTo>
                  <a:pt x="21470" y="16932"/>
                  <a:pt x="19467" y="18989"/>
                  <a:pt x="17698" y="20255"/>
                </a:cubicBezTo>
              </a:path>
            </a:pathLst>
          </a:custGeom>
          <a:solidFill>
            <a:srgbClr val="012A2A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7" name="Shape 1687"/>
          <p:cNvSpPr/>
          <p:nvPr/>
        </p:nvSpPr>
        <p:spPr>
          <a:xfrm>
            <a:off x="5411849" y="6263278"/>
            <a:ext cx="170362" cy="179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164" extrusionOk="0">
                <a:moveTo>
                  <a:pt x="21462" y="15604"/>
                </a:moveTo>
                <a:cubicBezTo>
                  <a:pt x="21255" y="17602"/>
                  <a:pt x="19116" y="20504"/>
                  <a:pt x="14216" y="21084"/>
                </a:cubicBezTo>
                <a:cubicBezTo>
                  <a:pt x="9937" y="21600"/>
                  <a:pt x="5245" y="19472"/>
                  <a:pt x="2760" y="18505"/>
                </a:cubicBezTo>
                <a:cubicBezTo>
                  <a:pt x="207" y="17409"/>
                  <a:pt x="0" y="9091"/>
                  <a:pt x="0" y="7093"/>
                </a:cubicBezTo>
                <a:cubicBezTo>
                  <a:pt x="207" y="5094"/>
                  <a:pt x="414" y="2515"/>
                  <a:pt x="414" y="1419"/>
                </a:cubicBezTo>
                <a:cubicBezTo>
                  <a:pt x="621" y="322"/>
                  <a:pt x="15182" y="0"/>
                  <a:pt x="15182" y="0"/>
                </a:cubicBezTo>
                <a:cubicBezTo>
                  <a:pt x="15182" y="0"/>
                  <a:pt x="15596" y="4900"/>
                  <a:pt x="16562" y="6512"/>
                </a:cubicBezTo>
                <a:cubicBezTo>
                  <a:pt x="17735" y="8189"/>
                  <a:pt x="21600" y="13605"/>
                  <a:pt x="21462" y="15604"/>
                </a:cubicBezTo>
              </a:path>
            </a:pathLst>
          </a:custGeom>
          <a:solidFill>
            <a:srgbClr val="012A2A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8" name="Shape 1688"/>
          <p:cNvSpPr/>
          <p:nvPr/>
        </p:nvSpPr>
        <p:spPr>
          <a:xfrm>
            <a:off x="5387628" y="5407954"/>
            <a:ext cx="304646" cy="898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7" extrusionOk="0">
                <a:moveTo>
                  <a:pt x="13437" y="10764"/>
                </a:moveTo>
                <a:cubicBezTo>
                  <a:pt x="13241" y="11351"/>
                  <a:pt x="13866" y="14404"/>
                  <a:pt x="13437" y="15617"/>
                </a:cubicBezTo>
                <a:cubicBezTo>
                  <a:pt x="12968" y="16830"/>
                  <a:pt x="11913" y="20443"/>
                  <a:pt x="11132" y="20664"/>
                </a:cubicBezTo>
                <a:cubicBezTo>
                  <a:pt x="10351" y="20886"/>
                  <a:pt x="6289" y="21147"/>
                  <a:pt x="3633" y="21291"/>
                </a:cubicBezTo>
                <a:cubicBezTo>
                  <a:pt x="1016" y="21434"/>
                  <a:pt x="0" y="21108"/>
                  <a:pt x="0" y="21108"/>
                </a:cubicBezTo>
                <a:cubicBezTo>
                  <a:pt x="0" y="21108"/>
                  <a:pt x="1211" y="15734"/>
                  <a:pt x="898" y="14991"/>
                </a:cubicBezTo>
                <a:cubicBezTo>
                  <a:pt x="547" y="14260"/>
                  <a:pt x="1016" y="11651"/>
                  <a:pt x="3437" y="9330"/>
                </a:cubicBezTo>
                <a:cubicBezTo>
                  <a:pt x="3633" y="6786"/>
                  <a:pt x="4258" y="2182"/>
                  <a:pt x="4726" y="1230"/>
                </a:cubicBezTo>
                <a:cubicBezTo>
                  <a:pt x="5156" y="277"/>
                  <a:pt x="21170" y="-166"/>
                  <a:pt x="21600" y="56"/>
                </a:cubicBezTo>
                <a:cubicBezTo>
                  <a:pt x="21600" y="56"/>
                  <a:pt x="19725" y="6682"/>
                  <a:pt x="15429" y="9434"/>
                </a:cubicBezTo>
                <a:cubicBezTo>
                  <a:pt x="13241" y="10725"/>
                  <a:pt x="14022" y="10543"/>
                  <a:pt x="13437" y="10764"/>
                </a:cubicBezTo>
              </a:path>
            </a:pathLst>
          </a:custGeom>
          <a:solidFill>
            <a:srgbClr val="123B5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9" name="Shape 1689"/>
          <p:cNvSpPr/>
          <p:nvPr/>
        </p:nvSpPr>
        <p:spPr>
          <a:xfrm>
            <a:off x="5644557" y="5391289"/>
            <a:ext cx="237428" cy="863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88" h="21231" extrusionOk="0">
                <a:moveTo>
                  <a:pt x="19065" y="7736"/>
                </a:moveTo>
                <a:cubicBezTo>
                  <a:pt x="18530" y="8761"/>
                  <a:pt x="17150" y="11542"/>
                  <a:pt x="15769" y="12150"/>
                </a:cubicBezTo>
                <a:cubicBezTo>
                  <a:pt x="15903" y="13297"/>
                  <a:pt x="16170" y="16794"/>
                  <a:pt x="15546" y="17712"/>
                </a:cubicBezTo>
                <a:cubicBezTo>
                  <a:pt x="14878" y="18630"/>
                  <a:pt x="16526" y="20074"/>
                  <a:pt x="16526" y="20074"/>
                </a:cubicBezTo>
                <a:cubicBezTo>
                  <a:pt x="16526" y="20074"/>
                  <a:pt x="14388" y="20911"/>
                  <a:pt x="4323" y="21181"/>
                </a:cubicBezTo>
                <a:cubicBezTo>
                  <a:pt x="-2179" y="21600"/>
                  <a:pt x="582" y="19237"/>
                  <a:pt x="582" y="18252"/>
                </a:cubicBezTo>
                <a:cubicBezTo>
                  <a:pt x="582" y="17253"/>
                  <a:pt x="582" y="13257"/>
                  <a:pt x="1963" y="11650"/>
                </a:cubicBezTo>
                <a:cubicBezTo>
                  <a:pt x="3343" y="10057"/>
                  <a:pt x="2186" y="6372"/>
                  <a:pt x="1696" y="5373"/>
                </a:cubicBezTo>
                <a:cubicBezTo>
                  <a:pt x="1206" y="4388"/>
                  <a:pt x="3076" y="905"/>
                  <a:pt x="3076" y="905"/>
                </a:cubicBezTo>
                <a:lnTo>
                  <a:pt x="19287" y="0"/>
                </a:lnTo>
                <a:cubicBezTo>
                  <a:pt x="19065" y="41"/>
                  <a:pt x="19421" y="6737"/>
                  <a:pt x="19065" y="7736"/>
                </a:cubicBezTo>
              </a:path>
            </a:pathLst>
          </a:custGeom>
          <a:solidFill>
            <a:srgbClr val="123B5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0" name="Shape 1690"/>
          <p:cNvSpPr/>
          <p:nvPr/>
        </p:nvSpPr>
        <p:spPr>
          <a:xfrm>
            <a:off x="5448182" y="5391289"/>
            <a:ext cx="435013" cy="849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9" h="21600" extrusionOk="0">
                <a:moveTo>
                  <a:pt x="21383" y="0"/>
                </a:moveTo>
                <a:cubicBezTo>
                  <a:pt x="21383" y="0"/>
                  <a:pt x="21600" y="6916"/>
                  <a:pt x="21302" y="7990"/>
                </a:cubicBezTo>
                <a:cubicBezTo>
                  <a:pt x="20976" y="9050"/>
                  <a:pt x="20135" y="11923"/>
                  <a:pt x="19293" y="12550"/>
                </a:cubicBezTo>
                <a:cubicBezTo>
                  <a:pt x="19375" y="13735"/>
                  <a:pt x="19538" y="17347"/>
                  <a:pt x="19158" y="18295"/>
                </a:cubicBezTo>
                <a:cubicBezTo>
                  <a:pt x="18778" y="19243"/>
                  <a:pt x="19755" y="20735"/>
                  <a:pt x="19755" y="20735"/>
                </a:cubicBezTo>
                <a:cubicBezTo>
                  <a:pt x="19755" y="20735"/>
                  <a:pt x="19076" y="21251"/>
                  <a:pt x="15929" y="21600"/>
                </a:cubicBezTo>
                <a:lnTo>
                  <a:pt x="17475" y="20540"/>
                </a:lnTo>
                <a:lnTo>
                  <a:pt x="17991" y="12592"/>
                </a:lnTo>
                <a:cubicBezTo>
                  <a:pt x="17991" y="12592"/>
                  <a:pt x="17313" y="12397"/>
                  <a:pt x="17774" y="9956"/>
                </a:cubicBezTo>
                <a:cubicBezTo>
                  <a:pt x="17991" y="8771"/>
                  <a:pt x="15250" y="6610"/>
                  <a:pt x="13649" y="6177"/>
                </a:cubicBezTo>
                <a:cubicBezTo>
                  <a:pt x="11940" y="5703"/>
                  <a:pt x="11044" y="3849"/>
                  <a:pt x="9280" y="4086"/>
                </a:cubicBezTo>
                <a:cubicBezTo>
                  <a:pt x="2062" y="5076"/>
                  <a:pt x="380" y="3891"/>
                  <a:pt x="0" y="3068"/>
                </a:cubicBezTo>
                <a:cubicBezTo>
                  <a:pt x="81" y="2398"/>
                  <a:pt x="163" y="1883"/>
                  <a:pt x="244" y="1604"/>
                </a:cubicBezTo>
                <a:cubicBezTo>
                  <a:pt x="543" y="586"/>
                  <a:pt x="11424" y="112"/>
                  <a:pt x="11723" y="307"/>
                </a:cubicBezTo>
                <a:cubicBezTo>
                  <a:pt x="11723" y="307"/>
                  <a:pt x="11723" y="502"/>
                  <a:pt x="11641" y="865"/>
                </a:cubicBezTo>
                <a:lnTo>
                  <a:pt x="21383" y="0"/>
                </a:lnTo>
              </a:path>
            </a:pathLst>
          </a:custGeom>
          <a:solidFill>
            <a:srgbClr val="012A3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1" name="Shape 1691"/>
          <p:cNvSpPr/>
          <p:nvPr/>
        </p:nvSpPr>
        <p:spPr>
          <a:xfrm>
            <a:off x="5387628" y="5556987"/>
            <a:ext cx="275582" cy="749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3" extrusionOk="0">
                <a:moveTo>
                  <a:pt x="14802" y="8741"/>
                </a:moveTo>
                <a:cubicBezTo>
                  <a:pt x="14586" y="9447"/>
                  <a:pt x="15275" y="13117"/>
                  <a:pt x="14802" y="14576"/>
                </a:cubicBezTo>
                <a:cubicBezTo>
                  <a:pt x="14285" y="16035"/>
                  <a:pt x="13124" y="20380"/>
                  <a:pt x="12263" y="20647"/>
                </a:cubicBezTo>
                <a:cubicBezTo>
                  <a:pt x="11402" y="20913"/>
                  <a:pt x="6927" y="21211"/>
                  <a:pt x="4002" y="21399"/>
                </a:cubicBezTo>
                <a:cubicBezTo>
                  <a:pt x="1076" y="21572"/>
                  <a:pt x="0" y="21180"/>
                  <a:pt x="0" y="21180"/>
                </a:cubicBezTo>
                <a:cubicBezTo>
                  <a:pt x="0" y="21180"/>
                  <a:pt x="0" y="20992"/>
                  <a:pt x="129" y="20694"/>
                </a:cubicBezTo>
                <a:cubicBezTo>
                  <a:pt x="731" y="20725"/>
                  <a:pt x="1205" y="20772"/>
                  <a:pt x="1678" y="20913"/>
                </a:cubicBezTo>
                <a:cubicBezTo>
                  <a:pt x="3873" y="21352"/>
                  <a:pt x="7788" y="20866"/>
                  <a:pt x="10542" y="19627"/>
                </a:cubicBezTo>
                <a:cubicBezTo>
                  <a:pt x="13339" y="18435"/>
                  <a:pt x="12994" y="9839"/>
                  <a:pt x="12607" y="8380"/>
                </a:cubicBezTo>
                <a:cubicBezTo>
                  <a:pt x="16135" y="7533"/>
                  <a:pt x="20524" y="772"/>
                  <a:pt x="20998" y="19"/>
                </a:cubicBezTo>
                <a:cubicBezTo>
                  <a:pt x="21256" y="-28"/>
                  <a:pt x="21471" y="19"/>
                  <a:pt x="21600" y="97"/>
                </a:cubicBezTo>
                <a:cubicBezTo>
                  <a:pt x="20524" y="2576"/>
                  <a:pt x="18932" y="5462"/>
                  <a:pt x="16738" y="7141"/>
                </a:cubicBezTo>
                <a:cubicBezTo>
                  <a:pt x="14673" y="8647"/>
                  <a:pt x="15318" y="8427"/>
                  <a:pt x="14802" y="8741"/>
                </a:cubicBezTo>
              </a:path>
            </a:pathLst>
          </a:custGeom>
          <a:solidFill>
            <a:srgbClr val="012A3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2" name="Shape 1692"/>
          <p:cNvSpPr/>
          <p:nvPr/>
        </p:nvSpPr>
        <p:spPr>
          <a:xfrm>
            <a:off x="5810501" y="4502563"/>
            <a:ext cx="188182" cy="479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88" h="19123" extrusionOk="0">
                <a:moveTo>
                  <a:pt x="14609" y="18608"/>
                </a:moveTo>
                <a:cubicBezTo>
                  <a:pt x="9539" y="19854"/>
                  <a:pt x="6951" y="18586"/>
                  <a:pt x="5948" y="17493"/>
                </a:cubicBezTo>
                <a:cubicBezTo>
                  <a:pt x="4891" y="16378"/>
                  <a:pt x="1511" y="10890"/>
                  <a:pt x="455" y="10475"/>
                </a:cubicBezTo>
                <a:cubicBezTo>
                  <a:pt x="-601" y="10038"/>
                  <a:pt x="-601" y="-1746"/>
                  <a:pt x="9380" y="222"/>
                </a:cubicBezTo>
                <a:cubicBezTo>
                  <a:pt x="9380" y="222"/>
                  <a:pt x="11704" y="47"/>
                  <a:pt x="12496" y="2080"/>
                </a:cubicBezTo>
                <a:cubicBezTo>
                  <a:pt x="13236" y="4113"/>
                  <a:pt x="14926" y="7808"/>
                  <a:pt x="15823" y="8792"/>
                </a:cubicBezTo>
                <a:cubicBezTo>
                  <a:pt x="16827" y="9797"/>
                  <a:pt x="20999" y="17077"/>
                  <a:pt x="14609" y="18608"/>
                </a:cubicBezTo>
              </a:path>
            </a:pathLst>
          </a:custGeom>
          <a:solidFill>
            <a:srgbClr val="00223A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3" name="Shape 1693"/>
          <p:cNvSpPr/>
          <p:nvPr/>
        </p:nvSpPr>
        <p:spPr>
          <a:xfrm>
            <a:off x="5712357" y="4820817"/>
            <a:ext cx="383621" cy="184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19451" extrusionOk="0">
                <a:moveTo>
                  <a:pt x="19847" y="17184"/>
                </a:moveTo>
                <a:cubicBezTo>
                  <a:pt x="19847" y="17184"/>
                  <a:pt x="16862" y="20458"/>
                  <a:pt x="13257" y="19137"/>
                </a:cubicBezTo>
                <a:cubicBezTo>
                  <a:pt x="9682" y="17873"/>
                  <a:pt x="5841" y="14311"/>
                  <a:pt x="4363" y="14426"/>
                </a:cubicBezTo>
                <a:cubicBezTo>
                  <a:pt x="2856" y="14771"/>
                  <a:pt x="-660" y="10577"/>
                  <a:pt x="108" y="4718"/>
                </a:cubicBezTo>
                <a:cubicBezTo>
                  <a:pt x="847" y="-1142"/>
                  <a:pt x="3565" y="-165"/>
                  <a:pt x="5338" y="524"/>
                </a:cubicBezTo>
                <a:cubicBezTo>
                  <a:pt x="7082" y="1156"/>
                  <a:pt x="15267" y="2477"/>
                  <a:pt x="16271" y="2477"/>
                </a:cubicBezTo>
                <a:cubicBezTo>
                  <a:pt x="17276" y="2477"/>
                  <a:pt x="19847" y="2937"/>
                  <a:pt x="20290" y="7820"/>
                </a:cubicBezTo>
                <a:cubicBezTo>
                  <a:pt x="20704" y="12645"/>
                  <a:pt x="20940" y="15230"/>
                  <a:pt x="19847" y="17184"/>
                </a:cubicBezTo>
              </a:path>
            </a:pathLst>
          </a:custGeom>
          <a:solidFill>
            <a:srgbClr val="093249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4" name="Shape 1694"/>
          <p:cNvSpPr/>
          <p:nvPr/>
        </p:nvSpPr>
        <p:spPr>
          <a:xfrm>
            <a:off x="5966714" y="4881587"/>
            <a:ext cx="113772" cy="8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24" h="15800" extrusionOk="0">
                <a:moveTo>
                  <a:pt x="15116" y="13245"/>
                </a:moveTo>
                <a:cubicBezTo>
                  <a:pt x="11726" y="18379"/>
                  <a:pt x="-3173" y="15667"/>
                  <a:pt x="611" y="6078"/>
                </a:cubicBezTo>
                <a:cubicBezTo>
                  <a:pt x="4158" y="-3221"/>
                  <a:pt x="13066" y="363"/>
                  <a:pt x="14407" y="2494"/>
                </a:cubicBezTo>
                <a:cubicBezTo>
                  <a:pt x="14407" y="2494"/>
                  <a:pt x="18427" y="8015"/>
                  <a:pt x="15116" y="13245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5" name="Shape 1695"/>
          <p:cNvSpPr/>
          <p:nvPr/>
        </p:nvSpPr>
        <p:spPr>
          <a:xfrm>
            <a:off x="5409877" y="4432761"/>
            <a:ext cx="508064" cy="1071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38" extrusionOk="0">
                <a:moveTo>
                  <a:pt x="18988" y="11473"/>
                </a:moveTo>
                <a:cubicBezTo>
                  <a:pt x="18614" y="12323"/>
                  <a:pt x="19538" y="19505"/>
                  <a:pt x="19538" y="19505"/>
                </a:cubicBezTo>
                <a:cubicBezTo>
                  <a:pt x="19538" y="19505"/>
                  <a:pt x="20044" y="20201"/>
                  <a:pt x="18482" y="20444"/>
                </a:cubicBezTo>
                <a:cubicBezTo>
                  <a:pt x="16063" y="20853"/>
                  <a:pt x="13225" y="20754"/>
                  <a:pt x="12038" y="20356"/>
                </a:cubicBezTo>
                <a:cubicBezTo>
                  <a:pt x="11290" y="20886"/>
                  <a:pt x="8694" y="21538"/>
                  <a:pt x="6143" y="21538"/>
                </a:cubicBezTo>
                <a:cubicBezTo>
                  <a:pt x="3591" y="21538"/>
                  <a:pt x="-500" y="20599"/>
                  <a:pt x="50" y="20223"/>
                </a:cubicBezTo>
                <a:cubicBezTo>
                  <a:pt x="556" y="19859"/>
                  <a:pt x="2095" y="15594"/>
                  <a:pt x="2777" y="14379"/>
                </a:cubicBezTo>
                <a:cubicBezTo>
                  <a:pt x="3415" y="13163"/>
                  <a:pt x="2425" y="9981"/>
                  <a:pt x="2425" y="9230"/>
                </a:cubicBezTo>
                <a:cubicBezTo>
                  <a:pt x="2425" y="8479"/>
                  <a:pt x="-1182" y="2623"/>
                  <a:pt x="424" y="1938"/>
                </a:cubicBezTo>
                <a:cubicBezTo>
                  <a:pt x="2051" y="1286"/>
                  <a:pt x="5527" y="1220"/>
                  <a:pt x="6517" y="1032"/>
                </a:cubicBezTo>
                <a:cubicBezTo>
                  <a:pt x="7198" y="413"/>
                  <a:pt x="8188" y="71"/>
                  <a:pt x="9002" y="4"/>
                </a:cubicBezTo>
                <a:cubicBezTo>
                  <a:pt x="9794" y="-62"/>
                  <a:pt x="11796" y="656"/>
                  <a:pt x="12851" y="656"/>
                </a:cubicBezTo>
                <a:cubicBezTo>
                  <a:pt x="13907" y="656"/>
                  <a:pt x="15953" y="778"/>
                  <a:pt x="17691" y="1065"/>
                </a:cubicBezTo>
                <a:cubicBezTo>
                  <a:pt x="19428" y="1341"/>
                  <a:pt x="20044" y="1872"/>
                  <a:pt x="20044" y="1872"/>
                </a:cubicBezTo>
                <a:cubicBezTo>
                  <a:pt x="20418" y="2369"/>
                  <a:pt x="20352" y="4302"/>
                  <a:pt x="20286" y="4965"/>
                </a:cubicBezTo>
                <a:cubicBezTo>
                  <a:pt x="20286" y="5739"/>
                  <a:pt x="19670" y="6424"/>
                  <a:pt x="19604" y="7241"/>
                </a:cubicBezTo>
                <a:cubicBezTo>
                  <a:pt x="19362" y="8854"/>
                  <a:pt x="19164" y="10920"/>
                  <a:pt x="18988" y="11473"/>
                </a:cubicBezTo>
              </a:path>
            </a:pathLst>
          </a:custGeom>
          <a:solidFill>
            <a:srgbClr val="1D456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6" name="Shape 1696"/>
          <p:cNvSpPr/>
          <p:nvPr/>
        </p:nvSpPr>
        <p:spPr>
          <a:xfrm>
            <a:off x="5397587" y="4528987"/>
            <a:ext cx="128277" cy="34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37" h="20508" extrusionOk="0">
                <a:moveTo>
                  <a:pt x="15539" y="16038"/>
                </a:moveTo>
                <a:cubicBezTo>
                  <a:pt x="13012" y="18787"/>
                  <a:pt x="11626" y="21600"/>
                  <a:pt x="10730" y="20080"/>
                </a:cubicBezTo>
                <a:cubicBezTo>
                  <a:pt x="9752" y="18528"/>
                  <a:pt x="1030" y="3169"/>
                  <a:pt x="134" y="2360"/>
                </a:cubicBezTo>
                <a:cubicBezTo>
                  <a:pt x="-763" y="1552"/>
                  <a:pt x="3149" y="0"/>
                  <a:pt x="3149" y="0"/>
                </a:cubicBezTo>
                <a:lnTo>
                  <a:pt x="8203" y="0"/>
                </a:lnTo>
                <a:cubicBezTo>
                  <a:pt x="8203" y="0"/>
                  <a:pt x="15294" y="162"/>
                  <a:pt x="17821" y="3719"/>
                </a:cubicBezTo>
                <a:cubicBezTo>
                  <a:pt x="20837" y="7275"/>
                  <a:pt x="18066" y="13322"/>
                  <a:pt x="15539" y="16038"/>
                </a:cubicBezTo>
              </a:path>
            </a:pathLst>
          </a:custGeom>
          <a:solidFill>
            <a:srgbClr val="093249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7" name="Shape 1697"/>
          <p:cNvSpPr/>
          <p:nvPr/>
        </p:nvSpPr>
        <p:spPr>
          <a:xfrm>
            <a:off x="5697668" y="4470855"/>
            <a:ext cx="215578" cy="989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4" h="21481" extrusionOk="0">
                <a:moveTo>
                  <a:pt x="18235" y="11510"/>
                </a:moveTo>
                <a:cubicBezTo>
                  <a:pt x="17313" y="12428"/>
                  <a:pt x="19646" y="20181"/>
                  <a:pt x="19646" y="20181"/>
                </a:cubicBezTo>
                <a:cubicBezTo>
                  <a:pt x="19646" y="20181"/>
                  <a:pt x="20677" y="20861"/>
                  <a:pt x="17041" y="21194"/>
                </a:cubicBezTo>
                <a:cubicBezTo>
                  <a:pt x="11343" y="21600"/>
                  <a:pt x="4613" y="21564"/>
                  <a:pt x="1574" y="21159"/>
                </a:cubicBezTo>
                <a:cubicBezTo>
                  <a:pt x="923" y="21063"/>
                  <a:pt x="651" y="20992"/>
                  <a:pt x="651" y="20992"/>
                </a:cubicBezTo>
                <a:lnTo>
                  <a:pt x="0" y="19549"/>
                </a:lnTo>
                <a:lnTo>
                  <a:pt x="2008" y="14372"/>
                </a:lnTo>
                <a:lnTo>
                  <a:pt x="1085" y="12285"/>
                </a:lnTo>
                <a:lnTo>
                  <a:pt x="1085" y="10508"/>
                </a:lnTo>
                <a:lnTo>
                  <a:pt x="2605" y="11951"/>
                </a:lnTo>
                <a:lnTo>
                  <a:pt x="3690" y="14336"/>
                </a:lnTo>
                <a:lnTo>
                  <a:pt x="2334" y="20157"/>
                </a:lnTo>
                <a:cubicBezTo>
                  <a:pt x="2334" y="20157"/>
                  <a:pt x="2768" y="20383"/>
                  <a:pt x="4287" y="20360"/>
                </a:cubicBezTo>
                <a:cubicBezTo>
                  <a:pt x="13025" y="19954"/>
                  <a:pt x="15196" y="16400"/>
                  <a:pt x="13948" y="14682"/>
                </a:cubicBezTo>
                <a:cubicBezTo>
                  <a:pt x="12862" y="13001"/>
                  <a:pt x="14870" y="8850"/>
                  <a:pt x="14870" y="5689"/>
                </a:cubicBezTo>
                <a:cubicBezTo>
                  <a:pt x="14870" y="2564"/>
                  <a:pt x="7544" y="5248"/>
                  <a:pt x="7544" y="5248"/>
                </a:cubicBezTo>
                <a:cubicBezTo>
                  <a:pt x="6133" y="4508"/>
                  <a:pt x="7218" y="1276"/>
                  <a:pt x="9063" y="0"/>
                </a:cubicBezTo>
                <a:cubicBezTo>
                  <a:pt x="10909" y="72"/>
                  <a:pt x="13025" y="167"/>
                  <a:pt x="14870" y="310"/>
                </a:cubicBezTo>
                <a:cubicBezTo>
                  <a:pt x="18995" y="608"/>
                  <a:pt x="20677" y="1181"/>
                  <a:pt x="20677" y="1181"/>
                </a:cubicBezTo>
                <a:cubicBezTo>
                  <a:pt x="21600" y="1718"/>
                  <a:pt x="21437" y="3805"/>
                  <a:pt x="21329" y="4508"/>
                </a:cubicBezTo>
                <a:cubicBezTo>
                  <a:pt x="21329" y="5355"/>
                  <a:pt x="19755" y="6095"/>
                  <a:pt x="19646" y="6965"/>
                </a:cubicBezTo>
                <a:cubicBezTo>
                  <a:pt x="19321" y="8683"/>
                  <a:pt x="18832" y="10913"/>
                  <a:pt x="18235" y="11510"/>
                </a:cubicBezTo>
              </a:path>
            </a:pathLst>
          </a:custGeom>
          <a:solidFill>
            <a:srgbClr val="093249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8" name="Shape 1698"/>
          <p:cNvSpPr/>
          <p:nvPr/>
        </p:nvSpPr>
        <p:spPr>
          <a:xfrm>
            <a:off x="5619235" y="4385180"/>
            <a:ext cx="155967" cy="223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53" h="19750" extrusionOk="0">
                <a:moveTo>
                  <a:pt x="13378" y="19750"/>
                </a:moveTo>
                <a:cubicBezTo>
                  <a:pt x="13378" y="19750"/>
                  <a:pt x="-1352" y="12144"/>
                  <a:pt x="101" y="10242"/>
                </a:cubicBezTo>
                <a:cubicBezTo>
                  <a:pt x="1422" y="8292"/>
                  <a:pt x="1092" y="198"/>
                  <a:pt x="1092" y="198"/>
                </a:cubicBezTo>
                <a:cubicBezTo>
                  <a:pt x="1092" y="198"/>
                  <a:pt x="16879" y="-1850"/>
                  <a:pt x="18597" y="7219"/>
                </a:cubicBezTo>
                <a:cubicBezTo>
                  <a:pt x="20248" y="16288"/>
                  <a:pt x="13378" y="19750"/>
                  <a:pt x="13378" y="19750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9" name="Shape 1699"/>
          <p:cNvSpPr/>
          <p:nvPr/>
        </p:nvSpPr>
        <p:spPr>
          <a:xfrm>
            <a:off x="5625002" y="4395766"/>
            <a:ext cx="46291" cy="10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59" h="19488" extrusionOk="0">
                <a:moveTo>
                  <a:pt x="18450" y="17776"/>
                </a:moveTo>
                <a:cubicBezTo>
                  <a:pt x="15300" y="21600"/>
                  <a:pt x="6975" y="18396"/>
                  <a:pt x="0" y="14262"/>
                </a:cubicBezTo>
                <a:cubicBezTo>
                  <a:pt x="1350" y="9301"/>
                  <a:pt x="675" y="2894"/>
                  <a:pt x="675" y="0"/>
                </a:cubicBezTo>
                <a:cubicBezTo>
                  <a:pt x="9450" y="5271"/>
                  <a:pt x="21600" y="13745"/>
                  <a:pt x="18450" y="17776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0" name="Shape 1700"/>
          <p:cNvSpPr/>
          <p:nvPr/>
        </p:nvSpPr>
        <p:spPr>
          <a:xfrm>
            <a:off x="5627424" y="4385221"/>
            <a:ext cx="145564" cy="164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8" h="18356" extrusionOk="0">
                <a:moveTo>
                  <a:pt x="20480" y="18210"/>
                </a:moveTo>
                <a:cubicBezTo>
                  <a:pt x="14640" y="19259"/>
                  <a:pt x="11040" y="14507"/>
                  <a:pt x="5120" y="9323"/>
                </a:cubicBezTo>
                <a:cubicBezTo>
                  <a:pt x="2000" y="6546"/>
                  <a:pt x="640" y="3892"/>
                  <a:pt x="0" y="1794"/>
                </a:cubicBezTo>
                <a:cubicBezTo>
                  <a:pt x="0" y="930"/>
                  <a:pt x="0" y="251"/>
                  <a:pt x="0" y="251"/>
                </a:cubicBezTo>
                <a:cubicBezTo>
                  <a:pt x="0" y="251"/>
                  <a:pt x="19120" y="-2341"/>
                  <a:pt x="21200" y="9138"/>
                </a:cubicBezTo>
                <a:cubicBezTo>
                  <a:pt x="21600" y="12964"/>
                  <a:pt x="21200" y="15741"/>
                  <a:pt x="20480" y="18210"/>
                </a:cubicBezTo>
              </a:path>
            </a:pathLst>
          </a:custGeom>
          <a:solidFill>
            <a:srgbClr val="78805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1" name="Shape 1701"/>
          <p:cNvSpPr/>
          <p:nvPr/>
        </p:nvSpPr>
        <p:spPr>
          <a:xfrm>
            <a:off x="5597614" y="4445355"/>
            <a:ext cx="202026" cy="40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11" h="21038" extrusionOk="0">
                <a:moveTo>
                  <a:pt x="18273" y="8695"/>
                </a:moveTo>
                <a:cubicBezTo>
                  <a:pt x="18273" y="8695"/>
                  <a:pt x="17559" y="9009"/>
                  <a:pt x="17303" y="9267"/>
                </a:cubicBezTo>
                <a:cubicBezTo>
                  <a:pt x="16537" y="10295"/>
                  <a:pt x="14852" y="20467"/>
                  <a:pt x="14852" y="20467"/>
                </a:cubicBezTo>
                <a:lnTo>
                  <a:pt x="9082" y="21038"/>
                </a:lnTo>
                <a:cubicBezTo>
                  <a:pt x="9082" y="21038"/>
                  <a:pt x="7907" y="15238"/>
                  <a:pt x="5201" y="9895"/>
                </a:cubicBezTo>
                <a:cubicBezTo>
                  <a:pt x="-1284" y="4181"/>
                  <a:pt x="-58" y="2209"/>
                  <a:pt x="401" y="1267"/>
                </a:cubicBezTo>
                <a:cubicBezTo>
                  <a:pt x="810" y="295"/>
                  <a:pt x="3159" y="-562"/>
                  <a:pt x="3005" y="467"/>
                </a:cubicBezTo>
                <a:cubicBezTo>
                  <a:pt x="2852" y="2009"/>
                  <a:pt x="7346" y="5238"/>
                  <a:pt x="11227" y="7095"/>
                </a:cubicBezTo>
                <a:cubicBezTo>
                  <a:pt x="11686" y="7324"/>
                  <a:pt x="12095" y="7409"/>
                  <a:pt x="12656" y="7095"/>
                </a:cubicBezTo>
                <a:cubicBezTo>
                  <a:pt x="17712" y="4581"/>
                  <a:pt x="16435" y="1609"/>
                  <a:pt x="16435" y="1609"/>
                </a:cubicBezTo>
                <a:cubicBezTo>
                  <a:pt x="20316" y="1924"/>
                  <a:pt x="18273" y="8695"/>
                  <a:pt x="18273" y="8695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2" name="Shape 1702"/>
          <p:cNvSpPr/>
          <p:nvPr/>
        </p:nvSpPr>
        <p:spPr>
          <a:xfrm>
            <a:off x="5721890" y="4587120"/>
            <a:ext cx="60010" cy="45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702"/>
                </a:moveTo>
                <a:lnTo>
                  <a:pt x="19833" y="21600"/>
                </a:lnTo>
                <a:lnTo>
                  <a:pt x="0" y="3688"/>
                </a:lnTo>
                <a:lnTo>
                  <a:pt x="2160" y="0"/>
                </a:lnTo>
                <a:lnTo>
                  <a:pt x="21600" y="18702"/>
                </a:lnTo>
              </a:path>
            </a:pathLst>
          </a:custGeom>
          <a:solidFill>
            <a:srgbClr val="5B839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3" name="Shape 1703"/>
          <p:cNvSpPr/>
          <p:nvPr/>
        </p:nvSpPr>
        <p:spPr>
          <a:xfrm>
            <a:off x="5649224" y="4584698"/>
            <a:ext cx="76966" cy="52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700"/>
                </a:moveTo>
                <a:lnTo>
                  <a:pt x="1379" y="21600"/>
                </a:lnTo>
                <a:lnTo>
                  <a:pt x="0" y="18450"/>
                </a:lnTo>
                <a:lnTo>
                  <a:pt x="19915" y="0"/>
                </a:lnTo>
                <a:lnTo>
                  <a:pt x="21600" y="2700"/>
                </a:lnTo>
              </a:path>
            </a:pathLst>
          </a:custGeom>
          <a:solidFill>
            <a:srgbClr val="5B839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4" name="Shape 1704"/>
          <p:cNvSpPr/>
          <p:nvPr/>
        </p:nvSpPr>
        <p:spPr>
          <a:xfrm>
            <a:off x="5695246" y="4587120"/>
            <a:ext cx="57595" cy="416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176"/>
                </a:moveTo>
                <a:lnTo>
                  <a:pt x="9690" y="21600"/>
                </a:lnTo>
                <a:lnTo>
                  <a:pt x="0" y="14058"/>
                </a:lnTo>
                <a:lnTo>
                  <a:pt x="1615" y="7058"/>
                </a:lnTo>
                <a:lnTo>
                  <a:pt x="4441" y="4809"/>
                </a:lnTo>
                <a:lnTo>
                  <a:pt x="6258" y="3130"/>
                </a:lnTo>
                <a:lnTo>
                  <a:pt x="2826" y="2561"/>
                </a:lnTo>
                <a:lnTo>
                  <a:pt x="1009" y="711"/>
                </a:lnTo>
                <a:lnTo>
                  <a:pt x="10699" y="0"/>
                </a:lnTo>
                <a:lnTo>
                  <a:pt x="20389" y="797"/>
                </a:lnTo>
                <a:lnTo>
                  <a:pt x="19379" y="2334"/>
                </a:lnTo>
                <a:lnTo>
                  <a:pt x="14736" y="3529"/>
                </a:lnTo>
                <a:lnTo>
                  <a:pt x="17563" y="4411"/>
                </a:lnTo>
                <a:lnTo>
                  <a:pt x="21600" y="13176"/>
                </a:lnTo>
              </a:path>
            </a:pathLst>
          </a:custGeom>
          <a:solidFill>
            <a:srgbClr val="001D3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5" name="Shape 1705"/>
          <p:cNvSpPr/>
          <p:nvPr/>
        </p:nvSpPr>
        <p:spPr>
          <a:xfrm>
            <a:off x="5604233" y="4149243"/>
            <a:ext cx="245484" cy="353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5" h="16631" extrusionOk="0">
                <a:moveTo>
                  <a:pt x="21095" y="3816"/>
                </a:moveTo>
                <a:cubicBezTo>
                  <a:pt x="21095" y="3816"/>
                  <a:pt x="21095" y="8095"/>
                  <a:pt x="18543" y="12528"/>
                </a:cubicBezTo>
                <a:cubicBezTo>
                  <a:pt x="16179" y="16987"/>
                  <a:pt x="12398" y="17477"/>
                  <a:pt x="7483" y="15595"/>
                </a:cubicBezTo>
                <a:cubicBezTo>
                  <a:pt x="2425" y="13714"/>
                  <a:pt x="299" y="9847"/>
                  <a:pt x="15" y="6290"/>
                </a:cubicBezTo>
                <a:cubicBezTo>
                  <a:pt x="-505" y="2140"/>
                  <a:pt x="12540" y="-4123"/>
                  <a:pt x="21095" y="3816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6" name="Shape 1706"/>
          <p:cNvSpPr/>
          <p:nvPr/>
        </p:nvSpPr>
        <p:spPr>
          <a:xfrm>
            <a:off x="5644380" y="4175347"/>
            <a:ext cx="202917" cy="334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7" extrusionOk="0">
                <a:moveTo>
                  <a:pt x="21600" y="3707"/>
                </a:moveTo>
                <a:cubicBezTo>
                  <a:pt x="21600" y="3707"/>
                  <a:pt x="21600" y="9334"/>
                  <a:pt x="18448" y="15130"/>
                </a:cubicBezTo>
                <a:cubicBezTo>
                  <a:pt x="15529" y="20926"/>
                  <a:pt x="10917" y="21600"/>
                  <a:pt x="4787" y="19106"/>
                </a:cubicBezTo>
                <a:cubicBezTo>
                  <a:pt x="2977" y="18365"/>
                  <a:pt x="1343" y="17422"/>
                  <a:pt x="0" y="16276"/>
                </a:cubicBezTo>
                <a:cubicBezTo>
                  <a:pt x="6130" y="18635"/>
                  <a:pt x="10391" y="17860"/>
                  <a:pt x="13544" y="12165"/>
                </a:cubicBezTo>
                <a:cubicBezTo>
                  <a:pt x="16638" y="6436"/>
                  <a:pt x="16638" y="775"/>
                  <a:pt x="16638" y="775"/>
                </a:cubicBezTo>
                <a:cubicBezTo>
                  <a:pt x="16346" y="472"/>
                  <a:pt x="16171" y="202"/>
                  <a:pt x="15821" y="0"/>
                </a:cubicBezTo>
                <a:cubicBezTo>
                  <a:pt x="17805" y="674"/>
                  <a:pt x="19965" y="1921"/>
                  <a:pt x="21600" y="3707"/>
                </a:cubicBezTo>
              </a:path>
            </a:pathLst>
          </a:custGeom>
          <a:solidFill>
            <a:srgbClr val="C1BC8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7" name="Shape 1707"/>
          <p:cNvSpPr/>
          <p:nvPr/>
        </p:nvSpPr>
        <p:spPr>
          <a:xfrm>
            <a:off x="5601549" y="4132739"/>
            <a:ext cx="269968" cy="215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4" h="19095" extrusionOk="0">
                <a:moveTo>
                  <a:pt x="20794" y="9850"/>
                </a:moveTo>
                <a:cubicBezTo>
                  <a:pt x="20794" y="9850"/>
                  <a:pt x="16389" y="12630"/>
                  <a:pt x="8258" y="8339"/>
                </a:cubicBezTo>
                <a:cubicBezTo>
                  <a:pt x="7072" y="7510"/>
                  <a:pt x="5166" y="16043"/>
                  <a:pt x="5039" y="18676"/>
                </a:cubicBezTo>
                <a:cubicBezTo>
                  <a:pt x="4912" y="19797"/>
                  <a:pt x="4192" y="18285"/>
                  <a:pt x="4192" y="18529"/>
                </a:cubicBezTo>
                <a:cubicBezTo>
                  <a:pt x="3345" y="13458"/>
                  <a:pt x="719" y="12630"/>
                  <a:pt x="592" y="16189"/>
                </a:cubicBezTo>
                <a:cubicBezTo>
                  <a:pt x="-806" y="9606"/>
                  <a:pt x="-1" y="2975"/>
                  <a:pt x="5970" y="391"/>
                </a:cubicBezTo>
                <a:cubicBezTo>
                  <a:pt x="14483" y="-1803"/>
                  <a:pt x="18676" y="5755"/>
                  <a:pt x="20794" y="9850"/>
                </a:cubicBezTo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5358197" y="4533832"/>
            <a:ext cx="153600" cy="462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4" h="19367" extrusionOk="0">
                <a:moveTo>
                  <a:pt x="8011" y="36"/>
                </a:moveTo>
                <a:cubicBezTo>
                  <a:pt x="8011" y="36"/>
                  <a:pt x="15890" y="889"/>
                  <a:pt x="18199" y="4140"/>
                </a:cubicBezTo>
                <a:cubicBezTo>
                  <a:pt x="20441" y="7390"/>
                  <a:pt x="18335" y="11816"/>
                  <a:pt x="12833" y="14675"/>
                </a:cubicBezTo>
                <a:cubicBezTo>
                  <a:pt x="7264" y="17533"/>
                  <a:pt x="2101" y="20991"/>
                  <a:pt x="539" y="18524"/>
                </a:cubicBezTo>
                <a:cubicBezTo>
                  <a:pt x="-1159" y="16035"/>
                  <a:pt x="1694" y="11171"/>
                  <a:pt x="1694" y="9350"/>
                </a:cubicBezTo>
                <a:cubicBezTo>
                  <a:pt x="1694" y="7528"/>
                  <a:pt x="3596" y="-609"/>
                  <a:pt x="8011" y="36"/>
                </a:cubicBezTo>
              </a:path>
            </a:pathLst>
          </a:custGeom>
          <a:solidFill>
            <a:srgbClr val="244D6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5356374" y="4862825"/>
            <a:ext cx="211279" cy="175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4" h="17481" extrusionOk="0">
                <a:moveTo>
                  <a:pt x="17413" y="3319"/>
                </a:moveTo>
                <a:cubicBezTo>
                  <a:pt x="17413" y="3319"/>
                  <a:pt x="8969" y="-2845"/>
                  <a:pt x="4257" y="1628"/>
                </a:cubicBezTo>
                <a:cubicBezTo>
                  <a:pt x="-456" y="6046"/>
                  <a:pt x="-1536" y="13519"/>
                  <a:pt x="2440" y="15810"/>
                </a:cubicBezTo>
                <a:cubicBezTo>
                  <a:pt x="6466" y="18264"/>
                  <a:pt x="16333" y="18755"/>
                  <a:pt x="17413" y="12100"/>
                </a:cubicBezTo>
                <a:cubicBezTo>
                  <a:pt x="18542" y="5937"/>
                  <a:pt x="20064" y="3046"/>
                  <a:pt x="17413" y="3319"/>
                </a:cubicBezTo>
              </a:path>
            </a:pathLst>
          </a:custGeom>
          <a:solidFill>
            <a:srgbClr val="2A536B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5494204" y="4765464"/>
            <a:ext cx="159318" cy="274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75" extrusionOk="0">
                <a:moveTo>
                  <a:pt x="21600" y="2909"/>
                </a:moveTo>
                <a:lnTo>
                  <a:pt x="17146" y="19267"/>
                </a:lnTo>
                <a:cubicBezTo>
                  <a:pt x="17146" y="19267"/>
                  <a:pt x="15885" y="21296"/>
                  <a:pt x="7720" y="21169"/>
                </a:cubicBezTo>
                <a:cubicBezTo>
                  <a:pt x="3340" y="21042"/>
                  <a:pt x="1633" y="19267"/>
                  <a:pt x="1633" y="19267"/>
                </a:cubicBezTo>
                <a:lnTo>
                  <a:pt x="0" y="1979"/>
                </a:lnTo>
                <a:cubicBezTo>
                  <a:pt x="0" y="1979"/>
                  <a:pt x="223" y="-304"/>
                  <a:pt x="11060" y="34"/>
                </a:cubicBezTo>
                <a:cubicBezTo>
                  <a:pt x="19076" y="415"/>
                  <a:pt x="21600" y="1345"/>
                  <a:pt x="21600" y="2909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1" name="Shape 1711"/>
          <p:cNvSpPr/>
          <p:nvPr/>
        </p:nvSpPr>
        <p:spPr>
          <a:xfrm>
            <a:off x="5503893" y="4773541"/>
            <a:ext cx="138347" cy="3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5" h="19647" extrusionOk="0">
                <a:moveTo>
                  <a:pt x="10800" y="464"/>
                </a:moveTo>
                <a:cubicBezTo>
                  <a:pt x="4762" y="-1241"/>
                  <a:pt x="0" y="1885"/>
                  <a:pt x="0" y="7570"/>
                </a:cubicBezTo>
                <a:cubicBezTo>
                  <a:pt x="0" y="13254"/>
                  <a:pt x="4507" y="18085"/>
                  <a:pt x="10545" y="19506"/>
                </a:cubicBezTo>
                <a:cubicBezTo>
                  <a:pt x="16498" y="20359"/>
                  <a:pt x="21345" y="17233"/>
                  <a:pt x="21345" y="12401"/>
                </a:cubicBezTo>
                <a:cubicBezTo>
                  <a:pt x="21600" y="6717"/>
                  <a:pt x="16753" y="1033"/>
                  <a:pt x="10800" y="464"/>
                </a:cubicBezTo>
              </a:path>
            </a:pathLst>
          </a:custGeom>
          <a:solidFill>
            <a:srgbClr val="86C3CE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2" name="Shape 1712"/>
          <p:cNvSpPr/>
          <p:nvPr/>
        </p:nvSpPr>
        <p:spPr>
          <a:xfrm>
            <a:off x="5450795" y="4884888"/>
            <a:ext cx="137639" cy="148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11" h="16979" extrusionOk="0">
                <a:moveTo>
                  <a:pt x="3445" y="2277"/>
                </a:moveTo>
                <a:cubicBezTo>
                  <a:pt x="3445" y="2277"/>
                  <a:pt x="-1937" y="10792"/>
                  <a:pt x="754" y="14862"/>
                </a:cubicBezTo>
                <a:cubicBezTo>
                  <a:pt x="3445" y="19119"/>
                  <a:pt x="19663" y="17116"/>
                  <a:pt x="17990" y="7411"/>
                </a:cubicBezTo>
                <a:cubicBezTo>
                  <a:pt x="16536" y="-2481"/>
                  <a:pt x="8390" y="-540"/>
                  <a:pt x="3445" y="2277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3" name="Shape 1713"/>
          <p:cNvSpPr/>
          <p:nvPr/>
        </p:nvSpPr>
        <p:spPr>
          <a:xfrm>
            <a:off x="5728275" y="4608920"/>
            <a:ext cx="308835" cy="377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600" extrusionOk="0">
                <a:moveTo>
                  <a:pt x="18613" y="0"/>
                </a:moveTo>
                <a:lnTo>
                  <a:pt x="4592" y="0"/>
                </a:lnTo>
                <a:cubicBezTo>
                  <a:pt x="3000" y="0"/>
                  <a:pt x="1485" y="1071"/>
                  <a:pt x="1409" y="2487"/>
                </a:cubicBezTo>
                <a:lnTo>
                  <a:pt x="7" y="19113"/>
                </a:lnTo>
                <a:cubicBezTo>
                  <a:pt x="-107" y="20435"/>
                  <a:pt x="1181" y="21600"/>
                  <a:pt x="2773" y="21600"/>
                </a:cubicBezTo>
                <a:lnTo>
                  <a:pt x="16794" y="21600"/>
                </a:lnTo>
                <a:cubicBezTo>
                  <a:pt x="18386" y="21600"/>
                  <a:pt x="19901" y="20529"/>
                  <a:pt x="20015" y="19113"/>
                </a:cubicBezTo>
                <a:lnTo>
                  <a:pt x="21379" y="2487"/>
                </a:lnTo>
                <a:cubicBezTo>
                  <a:pt x="21493" y="1071"/>
                  <a:pt x="20205" y="0"/>
                  <a:pt x="18613" y="0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4" name="Shape 1714"/>
          <p:cNvSpPr/>
          <p:nvPr/>
        </p:nvSpPr>
        <p:spPr>
          <a:xfrm>
            <a:off x="5735533" y="4621031"/>
            <a:ext cx="290983" cy="353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9" h="21600" extrusionOk="0">
                <a:moveTo>
                  <a:pt x="18563" y="0"/>
                </a:moveTo>
                <a:lnTo>
                  <a:pt x="4537" y="0"/>
                </a:lnTo>
                <a:cubicBezTo>
                  <a:pt x="2853" y="0"/>
                  <a:pt x="1491" y="1140"/>
                  <a:pt x="1371" y="2482"/>
                </a:cubicBezTo>
                <a:lnTo>
                  <a:pt x="8" y="19118"/>
                </a:lnTo>
                <a:cubicBezTo>
                  <a:pt x="-112" y="20560"/>
                  <a:pt x="1130" y="21600"/>
                  <a:pt x="2733" y="21600"/>
                </a:cubicBezTo>
                <a:lnTo>
                  <a:pt x="16759" y="21600"/>
                </a:lnTo>
                <a:cubicBezTo>
                  <a:pt x="18442" y="21600"/>
                  <a:pt x="19805" y="20460"/>
                  <a:pt x="19925" y="19118"/>
                </a:cubicBezTo>
                <a:lnTo>
                  <a:pt x="21288" y="2482"/>
                </a:lnTo>
                <a:cubicBezTo>
                  <a:pt x="21488" y="1140"/>
                  <a:pt x="20246" y="0"/>
                  <a:pt x="18563" y="0"/>
                </a:cubicBezTo>
              </a:path>
            </a:pathLst>
          </a:custGeom>
          <a:solidFill>
            <a:srgbClr val="A8D3D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5" name="Shape 1715"/>
          <p:cNvSpPr/>
          <p:nvPr/>
        </p:nvSpPr>
        <p:spPr>
          <a:xfrm>
            <a:off x="5735541" y="4625875"/>
            <a:ext cx="292397" cy="350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2" h="21600" extrusionOk="0">
                <a:moveTo>
                  <a:pt x="1700" y="11766"/>
                </a:moveTo>
                <a:cubicBezTo>
                  <a:pt x="1378" y="11766"/>
                  <a:pt x="1015" y="11766"/>
                  <a:pt x="572" y="11766"/>
                </a:cubicBezTo>
                <a:lnTo>
                  <a:pt x="8" y="19125"/>
                </a:lnTo>
                <a:cubicBezTo>
                  <a:pt x="-113" y="20549"/>
                  <a:pt x="1136" y="21600"/>
                  <a:pt x="2748" y="21600"/>
                </a:cubicBezTo>
                <a:lnTo>
                  <a:pt x="16853" y="21600"/>
                </a:lnTo>
                <a:cubicBezTo>
                  <a:pt x="18545" y="21600"/>
                  <a:pt x="19915" y="20481"/>
                  <a:pt x="20036" y="19125"/>
                </a:cubicBezTo>
                <a:lnTo>
                  <a:pt x="21406" y="2272"/>
                </a:lnTo>
                <a:cubicBezTo>
                  <a:pt x="21487" y="1221"/>
                  <a:pt x="20721" y="271"/>
                  <a:pt x="19674" y="0"/>
                </a:cubicBezTo>
                <a:cubicBezTo>
                  <a:pt x="18424" y="6578"/>
                  <a:pt x="10929" y="11766"/>
                  <a:pt x="1700" y="11766"/>
                </a:cubicBezTo>
              </a:path>
            </a:pathLst>
          </a:custGeom>
          <a:solidFill>
            <a:srgbClr val="93BEC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6" name="Shape 1716"/>
          <p:cNvSpPr/>
          <p:nvPr/>
        </p:nvSpPr>
        <p:spPr>
          <a:xfrm>
            <a:off x="5860185" y="4766322"/>
            <a:ext cx="52665" cy="66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56" h="20048" extrusionOk="0">
                <a:moveTo>
                  <a:pt x="11882" y="118"/>
                </a:moveTo>
                <a:cubicBezTo>
                  <a:pt x="6690" y="-713"/>
                  <a:pt x="1290" y="2942"/>
                  <a:pt x="251" y="8592"/>
                </a:cubicBezTo>
                <a:cubicBezTo>
                  <a:pt x="-995" y="14241"/>
                  <a:pt x="2536" y="18893"/>
                  <a:pt x="7728" y="19890"/>
                </a:cubicBezTo>
                <a:cubicBezTo>
                  <a:pt x="13128" y="20887"/>
                  <a:pt x="18320" y="17065"/>
                  <a:pt x="19567" y="11416"/>
                </a:cubicBezTo>
                <a:cubicBezTo>
                  <a:pt x="20605" y="5767"/>
                  <a:pt x="17282" y="1115"/>
                  <a:pt x="11882" y="118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7" name="Shape 1717"/>
          <p:cNvSpPr/>
          <p:nvPr/>
        </p:nvSpPr>
        <p:spPr>
          <a:xfrm>
            <a:off x="5468262" y="4889350"/>
            <a:ext cx="154340" cy="150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61" h="18179" extrusionOk="0">
                <a:moveTo>
                  <a:pt x="10175" y="13"/>
                </a:moveTo>
                <a:cubicBezTo>
                  <a:pt x="10175" y="13"/>
                  <a:pt x="17545" y="3813"/>
                  <a:pt x="15504" y="8347"/>
                </a:cubicBezTo>
                <a:cubicBezTo>
                  <a:pt x="13406" y="12813"/>
                  <a:pt x="10855" y="21080"/>
                  <a:pt x="3485" y="17147"/>
                </a:cubicBezTo>
                <a:cubicBezTo>
                  <a:pt x="-370" y="14880"/>
                  <a:pt x="-4055" y="-520"/>
                  <a:pt x="10175" y="13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8" name="Shape 1718"/>
          <p:cNvSpPr/>
          <p:nvPr/>
        </p:nvSpPr>
        <p:spPr>
          <a:xfrm>
            <a:off x="5467659" y="4878608"/>
            <a:ext cx="132845" cy="156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0" h="18937" extrusionOk="0">
                <a:moveTo>
                  <a:pt x="10657" y="8"/>
                </a:moveTo>
                <a:cubicBezTo>
                  <a:pt x="10657" y="8"/>
                  <a:pt x="16715" y="5408"/>
                  <a:pt x="14267" y="9741"/>
                </a:cubicBezTo>
                <a:cubicBezTo>
                  <a:pt x="12003" y="14275"/>
                  <a:pt x="7353" y="21208"/>
                  <a:pt x="3743" y="18208"/>
                </a:cubicBezTo>
                <a:cubicBezTo>
                  <a:pt x="133" y="15141"/>
                  <a:pt x="-4885" y="-392"/>
                  <a:pt x="10657" y="8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9" name="Shape 1719"/>
          <p:cNvSpPr/>
          <p:nvPr/>
        </p:nvSpPr>
        <p:spPr>
          <a:xfrm>
            <a:off x="5493768" y="4872158"/>
            <a:ext cx="123100" cy="144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40" h="17744" extrusionOk="0">
                <a:moveTo>
                  <a:pt x="10032" y="786"/>
                </a:moveTo>
                <a:cubicBezTo>
                  <a:pt x="10032" y="786"/>
                  <a:pt x="19394" y="5348"/>
                  <a:pt x="15487" y="9909"/>
                </a:cubicBezTo>
                <a:cubicBezTo>
                  <a:pt x="11727" y="14471"/>
                  <a:pt x="5461" y="20508"/>
                  <a:pt x="4429" y="16349"/>
                </a:cubicBezTo>
                <a:cubicBezTo>
                  <a:pt x="2807" y="9909"/>
                  <a:pt x="-2206" y="3872"/>
                  <a:pt x="1111" y="2329"/>
                </a:cubicBezTo>
                <a:cubicBezTo>
                  <a:pt x="4429" y="786"/>
                  <a:pt x="8410" y="-1092"/>
                  <a:pt x="10032" y="786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0" name="Shape 1720"/>
          <p:cNvSpPr/>
          <p:nvPr/>
        </p:nvSpPr>
        <p:spPr>
          <a:xfrm>
            <a:off x="5932013" y="4776329"/>
            <a:ext cx="150181" cy="184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23" h="19913" extrusionOk="0">
                <a:moveTo>
                  <a:pt x="13733" y="469"/>
                </a:moveTo>
                <a:cubicBezTo>
                  <a:pt x="13733" y="469"/>
                  <a:pt x="19845" y="4801"/>
                  <a:pt x="18803" y="8836"/>
                </a:cubicBezTo>
                <a:cubicBezTo>
                  <a:pt x="17692" y="12871"/>
                  <a:pt x="16095" y="20526"/>
                  <a:pt x="7691" y="19873"/>
                </a:cubicBezTo>
                <a:cubicBezTo>
                  <a:pt x="-783" y="19221"/>
                  <a:pt x="-1755" y="11031"/>
                  <a:pt x="2343" y="4979"/>
                </a:cubicBezTo>
                <a:cubicBezTo>
                  <a:pt x="6510" y="-1074"/>
                  <a:pt x="8871" y="4801"/>
                  <a:pt x="10608" y="2664"/>
                </a:cubicBezTo>
                <a:cubicBezTo>
                  <a:pt x="12344" y="469"/>
                  <a:pt x="11163" y="-718"/>
                  <a:pt x="13733" y="469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1" name="Shape 1721"/>
          <p:cNvSpPr/>
          <p:nvPr/>
        </p:nvSpPr>
        <p:spPr>
          <a:xfrm>
            <a:off x="5941611" y="4778171"/>
            <a:ext cx="147120" cy="17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7" h="19916" extrusionOk="0">
                <a:moveTo>
                  <a:pt x="13705" y="370"/>
                </a:moveTo>
                <a:cubicBezTo>
                  <a:pt x="13705" y="370"/>
                  <a:pt x="19552" y="4876"/>
                  <a:pt x="18383" y="9072"/>
                </a:cubicBezTo>
                <a:cubicBezTo>
                  <a:pt x="17213" y="13269"/>
                  <a:pt x="16594" y="20551"/>
                  <a:pt x="8270" y="19872"/>
                </a:cubicBezTo>
                <a:cubicBezTo>
                  <a:pt x="-53" y="19193"/>
                  <a:pt x="-2048" y="12405"/>
                  <a:pt x="2079" y="6110"/>
                </a:cubicBezTo>
                <a:cubicBezTo>
                  <a:pt x="6138" y="-185"/>
                  <a:pt x="8683" y="6480"/>
                  <a:pt x="10403" y="4197"/>
                </a:cubicBezTo>
                <a:cubicBezTo>
                  <a:pt x="12329" y="1913"/>
                  <a:pt x="11160" y="-1049"/>
                  <a:pt x="13705" y="370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2" name="Shape 1722"/>
          <p:cNvSpPr/>
          <p:nvPr/>
        </p:nvSpPr>
        <p:spPr>
          <a:xfrm>
            <a:off x="5941676" y="4831794"/>
            <a:ext cx="104645" cy="114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612" h="18230" extrusionOk="0">
                <a:moveTo>
                  <a:pt x="7928" y="67"/>
                </a:moveTo>
                <a:cubicBezTo>
                  <a:pt x="7928" y="67"/>
                  <a:pt x="16997" y="1037"/>
                  <a:pt x="15431" y="6503"/>
                </a:cubicBezTo>
                <a:cubicBezTo>
                  <a:pt x="13782" y="11969"/>
                  <a:pt x="11886" y="20433"/>
                  <a:pt x="3806" y="17700"/>
                </a:cubicBezTo>
                <a:cubicBezTo>
                  <a:pt x="-4603" y="14967"/>
                  <a:pt x="2817" y="-1167"/>
                  <a:pt x="7928" y="67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3" name="Shape 1723"/>
          <p:cNvSpPr/>
          <p:nvPr/>
        </p:nvSpPr>
        <p:spPr>
          <a:xfrm>
            <a:off x="7178157" y="6309300"/>
            <a:ext cx="331059" cy="14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4" h="20785" extrusionOk="0">
                <a:moveTo>
                  <a:pt x="19111" y="13948"/>
                </a:moveTo>
                <a:cubicBezTo>
                  <a:pt x="18180" y="15303"/>
                  <a:pt x="17248" y="15782"/>
                  <a:pt x="16382" y="15782"/>
                </a:cubicBezTo>
                <a:cubicBezTo>
                  <a:pt x="15550" y="15782"/>
                  <a:pt x="13387" y="16260"/>
                  <a:pt x="12155" y="17774"/>
                </a:cubicBezTo>
                <a:cubicBezTo>
                  <a:pt x="10957" y="19368"/>
                  <a:pt x="4268" y="21600"/>
                  <a:pt x="2504" y="20484"/>
                </a:cubicBezTo>
                <a:cubicBezTo>
                  <a:pt x="607" y="19129"/>
                  <a:pt x="-1357" y="17376"/>
                  <a:pt x="1272" y="12434"/>
                </a:cubicBezTo>
                <a:cubicBezTo>
                  <a:pt x="3902" y="7652"/>
                  <a:pt x="5499" y="8369"/>
                  <a:pt x="6897" y="7652"/>
                </a:cubicBezTo>
                <a:cubicBezTo>
                  <a:pt x="8328" y="6775"/>
                  <a:pt x="9926" y="0"/>
                  <a:pt x="9926" y="0"/>
                </a:cubicBezTo>
                <a:cubicBezTo>
                  <a:pt x="9926" y="0"/>
                  <a:pt x="19877" y="956"/>
                  <a:pt x="20043" y="4304"/>
                </a:cubicBezTo>
                <a:cubicBezTo>
                  <a:pt x="20243" y="7492"/>
                  <a:pt x="20043" y="12593"/>
                  <a:pt x="19111" y="13948"/>
                </a:cubicBezTo>
              </a:path>
            </a:pathLst>
          </a:custGeom>
          <a:solidFill>
            <a:srgbClr val="012A2A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7583723" y="6369855"/>
            <a:ext cx="171095" cy="181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8" h="21311" extrusionOk="0">
                <a:moveTo>
                  <a:pt x="18737" y="18486"/>
                </a:moveTo>
                <a:cubicBezTo>
                  <a:pt x="16208" y="19589"/>
                  <a:pt x="11355" y="21600"/>
                  <a:pt x="7117" y="21276"/>
                </a:cubicBezTo>
                <a:cubicBezTo>
                  <a:pt x="2127" y="20692"/>
                  <a:pt x="213" y="17578"/>
                  <a:pt x="8" y="15762"/>
                </a:cubicBezTo>
                <a:cubicBezTo>
                  <a:pt x="-197" y="13751"/>
                  <a:pt x="3699" y="8303"/>
                  <a:pt x="4793" y="6616"/>
                </a:cubicBezTo>
                <a:cubicBezTo>
                  <a:pt x="5955" y="4995"/>
                  <a:pt x="6160" y="0"/>
                  <a:pt x="6160" y="0"/>
                </a:cubicBezTo>
                <a:cubicBezTo>
                  <a:pt x="6160" y="0"/>
                  <a:pt x="20856" y="389"/>
                  <a:pt x="20856" y="1492"/>
                </a:cubicBezTo>
                <a:cubicBezTo>
                  <a:pt x="21061" y="2595"/>
                  <a:pt x="21061" y="5319"/>
                  <a:pt x="21198" y="7135"/>
                </a:cubicBezTo>
                <a:cubicBezTo>
                  <a:pt x="21403" y="9016"/>
                  <a:pt x="21198" y="17384"/>
                  <a:pt x="18737" y="18486"/>
                </a:cubicBezTo>
              </a:path>
            </a:pathLst>
          </a:custGeom>
          <a:solidFill>
            <a:srgbClr val="012A2A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5" name="Shape 1725"/>
          <p:cNvSpPr/>
          <p:nvPr/>
        </p:nvSpPr>
        <p:spPr>
          <a:xfrm>
            <a:off x="7477981" y="5504843"/>
            <a:ext cx="304650" cy="903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9" extrusionOk="0">
                <a:moveTo>
                  <a:pt x="21600" y="21111"/>
                </a:moveTo>
                <a:cubicBezTo>
                  <a:pt x="21600" y="21111"/>
                  <a:pt x="20512" y="21435"/>
                  <a:pt x="17871" y="21292"/>
                </a:cubicBezTo>
                <a:cubicBezTo>
                  <a:pt x="15229" y="21150"/>
                  <a:pt x="11072" y="20890"/>
                  <a:pt x="10295" y="20670"/>
                </a:cubicBezTo>
                <a:cubicBezTo>
                  <a:pt x="9557" y="20449"/>
                  <a:pt x="8353" y="16830"/>
                  <a:pt x="8003" y="15662"/>
                </a:cubicBezTo>
                <a:cubicBezTo>
                  <a:pt x="7576" y="14443"/>
                  <a:pt x="8236" y="11407"/>
                  <a:pt x="8003" y="10823"/>
                </a:cubicBezTo>
                <a:cubicBezTo>
                  <a:pt x="7459" y="10603"/>
                  <a:pt x="8236" y="10745"/>
                  <a:pt x="6138" y="9435"/>
                </a:cubicBezTo>
                <a:cubicBezTo>
                  <a:pt x="1865" y="6685"/>
                  <a:pt x="0" y="56"/>
                  <a:pt x="0" y="56"/>
                </a:cubicBezTo>
                <a:cubicBezTo>
                  <a:pt x="427" y="-165"/>
                  <a:pt x="16433" y="276"/>
                  <a:pt x="16899" y="1236"/>
                </a:cubicBezTo>
                <a:cubicBezTo>
                  <a:pt x="17327" y="2183"/>
                  <a:pt x="17987" y="6801"/>
                  <a:pt x="18220" y="9357"/>
                </a:cubicBezTo>
                <a:cubicBezTo>
                  <a:pt x="20629" y="11666"/>
                  <a:pt x="21056" y="14261"/>
                  <a:pt x="20706" y="15039"/>
                </a:cubicBezTo>
                <a:cubicBezTo>
                  <a:pt x="20396" y="15766"/>
                  <a:pt x="21600" y="21111"/>
                  <a:pt x="21600" y="21111"/>
                </a:cubicBezTo>
              </a:path>
            </a:pathLst>
          </a:custGeom>
          <a:solidFill>
            <a:srgbClr val="00216C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6" name="Shape 1726"/>
          <p:cNvSpPr/>
          <p:nvPr/>
        </p:nvSpPr>
        <p:spPr>
          <a:xfrm>
            <a:off x="7284645" y="5490598"/>
            <a:ext cx="241022" cy="869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29" h="21202" extrusionOk="0">
                <a:moveTo>
                  <a:pt x="14905" y="21145"/>
                </a:moveTo>
                <a:cubicBezTo>
                  <a:pt x="4831" y="20878"/>
                  <a:pt x="2719" y="20049"/>
                  <a:pt x="2719" y="20049"/>
                </a:cubicBezTo>
                <a:cubicBezTo>
                  <a:pt x="2719" y="20049"/>
                  <a:pt x="4347" y="18577"/>
                  <a:pt x="3731" y="17668"/>
                </a:cubicBezTo>
                <a:cubicBezTo>
                  <a:pt x="3115" y="16758"/>
                  <a:pt x="3335" y="13254"/>
                  <a:pt x="3467" y="12117"/>
                </a:cubicBezTo>
                <a:cubicBezTo>
                  <a:pt x="2104" y="11475"/>
                  <a:pt x="740" y="8720"/>
                  <a:pt x="256" y="7704"/>
                </a:cubicBezTo>
                <a:cubicBezTo>
                  <a:pt x="-228" y="6687"/>
                  <a:pt x="124" y="0"/>
                  <a:pt x="124" y="0"/>
                </a:cubicBezTo>
                <a:lnTo>
                  <a:pt x="16269" y="950"/>
                </a:lnTo>
                <a:cubicBezTo>
                  <a:pt x="16269" y="950"/>
                  <a:pt x="18117" y="4427"/>
                  <a:pt x="17633" y="5403"/>
                </a:cubicBezTo>
                <a:cubicBezTo>
                  <a:pt x="17149" y="6380"/>
                  <a:pt x="16137" y="10125"/>
                  <a:pt x="17369" y="11663"/>
                </a:cubicBezTo>
                <a:cubicBezTo>
                  <a:pt x="18732" y="13254"/>
                  <a:pt x="18732" y="17253"/>
                  <a:pt x="18732" y="18230"/>
                </a:cubicBezTo>
                <a:cubicBezTo>
                  <a:pt x="18645" y="19219"/>
                  <a:pt x="21372" y="21600"/>
                  <a:pt x="14905" y="21145"/>
                </a:cubicBezTo>
              </a:path>
            </a:pathLst>
          </a:custGeom>
          <a:solidFill>
            <a:srgbClr val="00216C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7" name="Shape 1727"/>
          <p:cNvSpPr/>
          <p:nvPr/>
        </p:nvSpPr>
        <p:spPr>
          <a:xfrm>
            <a:off x="7284636" y="5490598"/>
            <a:ext cx="437438" cy="856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600" extrusionOk="0">
                <a:moveTo>
                  <a:pt x="21460" y="3044"/>
                </a:moveTo>
                <a:cubicBezTo>
                  <a:pt x="21082" y="3874"/>
                  <a:pt x="19411" y="4995"/>
                  <a:pt x="12184" y="4068"/>
                </a:cubicBezTo>
                <a:cubicBezTo>
                  <a:pt x="10431" y="3833"/>
                  <a:pt x="9514" y="5701"/>
                  <a:pt x="7842" y="6171"/>
                </a:cubicBezTo>
                <a:cubicBezTo>
                  <a:pt x="6251" y="6642"/>
                  <a:pt x="3500" y="8787"/>
                  <a:pt x="3662" y="9963"/>
                </a:cubicBezTo>
                <a:cubicBezTo>
                  <a:pt x="4121" y="12384"/>
                  <a:pt x="3420" y="12578"/>
                  <a:pt x="3420" y="12578"/>
                </a:cubicBezTo>
                <a:lnTo>
                  <a:pt x="3959" y="20507"/>
                </a:lnTo>
                <a:lnTo>
                  <a:pt x="5550" y="21600"/>
                </a:lnTo>
                <a:cubicBezTo>
                  <a:pt x="2449" y="21240"/>
                  <a:pt x="1667" y="20742"/>
                  <a:pt x="1667" y="20742"/>
                </a:cubicBezTo>
                <a:cubicBezTo>
                  <a:pt x="1667" y="20742"/>
                  <a:pt x="2664" y="19220"/>
                  <a:pt x="2287" y="18279"/>
                </a:cubicBezTo>
                <a:cubicBezTo>
                  <a:pt x="1909" y="17338"/>
                  <a:pt x="2044" y="13713"/>
                  <a:pt x="2125" y="12537"/>
                </a:cubicBezTo>
                <a:cubicBezTo>
                  <a:pt x="1289" y="11872"/>
                  <a:pt x="453" y="9022"/>
                  <a:pt x="157" y="7970"/>
                </a:cubicBezTo>
                <a:cubicBezTo>
                  <a:pt x="-140" y="6919"/>
                  <a:pt x="76" y="0"/>
                  <a:pt x="76" y="0"/>
                </a:cubicBezTo>
                <a:lnTo>
                  <a:pt x="9891" y="941"/>
                </a:lnTo>
                <a:cubicBezTo>
                  <a:pt x="9811" y="595"/>
                  <a:pt x="9811" y="387"/>
                  <a:pt x="9811" y="387"/>
                </a:cubicBezTo>
                <a:cubicBezTo>
                  <a:pt x="10134" y="152"/>
                  <a:pt x="21002" y="664"/>
                  <a:pt x="21298" y="1688"/>
                </a:cubicBezTo>
                <a:cubicBezTo>
                  <a:pt x="21298" y="1910"/>
                  <a:pt x="21379" y="2422"/>
                  <a:pt x="21460" y="3044"/>
                </a:cubicBezTo>
              </a:path>
            </a:pathLst>
          </a:custGeom>
          <a:solidFill>
            <a:srgbClr val="00183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8" name="Shape 1728"/>
          <p:cNvSpPr/>
          <p:nvPr/>
        </p:nvSpPr>
        <p:spPr>
          <a:xfrm>
            <a:off x="7504625" y="5653887"/>
            <a:ext cx="280427" cy="754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3" extrusionOk="0">
                <a:moveTo>
                  <a:pt x="21600" y="21182"/>
                </a:moveTo>
                <a:cubicBezTo>
                  <a:pt x="21600" y="21182"/>
                  <a:pt x="20416" y="21572"/>
                  <a:pt x="17542" y="21400"/>
                </a:cubicBezTo>
                <a:cubicBezTo>
                  <a:pt x="14668" y="21228"/>
                  <a:pt x="10145" y="20916"/>
                  <a:pt x="9299" y="20651"/>
                </a:cubicBezTo>
                <a:cubicBezTo>
                  <a:pt x="8496" y="20385"/>
                  <a:pt x="7186" y="16028"/>
                  <a:pt x="6805" y="14606"/>
                </a:cubicBezTo>
                <a:cubicBezTo>
                  <a:pt x="6341" y="13154"/>
                  <a:pt x="7059" y="9499"/>
                  <a:pt x="6805" y="8796"/>
                </a:cubicBezTo>
                <a:cubicBezTo>
                  <a:pt x="6214" y="8531"/>
                  <a:pt x="6932" y="8749"/>
                  <a:pt x="4777" y="7125"/>
                </a:cubicBezTo>
                <a:cubicBezTo>
                  <a:pt x="2621" y="5438"/>
                  <a:pt x="1099" y="2533"/>
                  <a:pt x="0" y="113"/>
                </a:cubicBezTo>
                <a:cubicBezTo>
                  <a:pt x="127" y="19"/>
                  <a:pt x="380" y="-28"/>
                  <a:pt x="592" y="19"/>
                </a:cubicBezTo>
                <a:cubicBezTo>
                  <a:pt x="1184" y="722"/>
                  <a:pt x="5495" y="7562"/>
                  <a:pt x="8961" y="8406"/>
                </a:cubicBezTo>
                <a:cubicBezTo>
                  <a:pt x="8581" y="9858"/>
                  <a:pt x="8243" y="18448"/>
                  <a:pt x="10990" y="19635"/>
                </a:cubicBezTo>
                <a:cubicBezTo>
                  <a:pt x="13738" y="20869"/>
                  <a:pt x="17542" y="21353"/>
                  <a:pt x="19825" y="20916"/>
                </a:cubicBezTo>
                <a:cubicBezTo>
                  <a:pt x="20163" y="20822"/>
                  <a:pt x="20755" y="20744"/>
                  <a:pt x="21346" y="20697"/>
                </a:cubicBezTo>
                <a:cubicBezTo>
                  <a:pt x="21473" y="20963"/>
                  <a:pt x="21600" y="21182"/>
                  <a:pt x="21600" y="21182"/>
                </a:cubicBezTo>
              </a:path>
            </a:pathLst>
          </a:custGeom>
          <a:solidFill>
            <a:srgbClr val="00183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9" name="Shape 1729"/>
          <p:cNvSpPr/>
          <p:nvPr/>
        </p:nvSpPr>
        <p:spPr>
          <a:xfrm>
            <a:off x="7164740" y="4596083"/>
            <a:ext cx="190123" cy="483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80" h="19089" extrusionOk="0">
                <a:moveTo>
                  <a:pt x="17631" y="10489"/>
                </a:moveTo>
                <a:cubicBezTo>
                  <a:pt x="16583" y="10902"/>
                  <a:pt x="13018" y="16378"/>
                  <a:pt x="12022" y="17464"/>
                </a:cubicBezTo>
                <a:cubicBezTo>
                  <a:pt x="10973" y="18572"/>
                  <a:pt x="8457" y="19811"/>
                  <a:pt x="3424" y="18572"/>
                </a:cubicBezTo>
                <a:cubicBezTo>
                  <a:pt x="-2920" y="17051"/>
                  <a:pt x="1327" y="9815"/>
                  <a:pt x="2218" y="8815"/>
                </a:cubicBezTo>
                <a:cubicBezTo>
                  <a:pt x="3109" y="7838"/>
                  <a:pt x="4734" y="4100"/>
                  <a:pt x="5468" y="2079"/>
                </a:cubicBezTo>
                <a:cubicBezTo>
                  <a:pt x="6202" y="58"/>
                  <a:pt x="8614" y="232"/>
                  <a:pt x="8614" y="232"/>
                </a:cubicBezTo>
                <a:cubicBezTo>
                  <a:pt x="18680" y="-1789"/>
                  <a:pt x="18680" y="10054"/>
                  <a:pt x="17631" y="10489"/>
                </a:cubicBezTo>
              </a:path>
            </a:pathLst>
          </a:custGeom>
          <a:solidFill>
            <a:srgbClr val="001F5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0" name="Shape 1730"/>
          <p:cNvSpPr/>
          <p:nvPr/>
        </p:nvSpPr>
        <p:spPr>
          <a:xfrm>
            <a:off x="7070705" y="4917556"/>
            <a:ext cx="385225" cy="185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2" h="19467" extrusionOk="0">
                <a:moveTo>
                  <a:pt x="16290" y="14442"/>
                </a:moveTo>
                <a:cubicBezTo>
                  <a:pt x="14787" y="14155"/>
                  <a:pt x="10897" y="17831"/>
                  <a:pt x="7302" y="19153"/>
                </a:cubicBezTo>
                <a:cubicBezTo>
                  <a:pt x="3736" y="20474"/>
                  <a:pt x="730" y="17200"/>
                  <a:pt x="730" y="17200"/>
                </a:cubicBezTo>
                <a:cubicBezTo>
                  <a:pt x="-242" y="15074"/>
                  <a:pt x="-95" y="12489"/>
                  <a:pt x="318" y="7778"/>
                </a:cubicBezTo>
                <a:cubicBezTo>
                  <a:pt x="730" y="3125"/>
                  <a:pt x="3324" y="2436"/>
                  <a:pt x="4326" y="2436"/>
                </a:cubicBezTo>
                <a:cubicBezTo>
                  <a:pt x="5327" y="2436"/>
                  <a:pt x="13549" y="1344"/>
                  <a:pt x="15288" y="483"/>
                </a:cubicBezTo>
                <a:cubicBezTo>
                  <a:pt x="17056" y="-149"/>
                  <a:pt x="19855" y="-1126"/>
                  <a:pt x="20621" y="4734"/>
                </a:cubicBezTo>
                <a:cubicBezTo>
                  <a:pt x="21358" y="10536"/>
                  <a:pt x="17881" y="14787"/>
                  <a:pt x="16290" y="14442"/>
                </a:cubicBezTo>
              </a:path>
            </a:pathLst>
          </a:custGeom>
          <a:solidFill>
            <a:srgbClr val="001F5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1" name="Shape 1731"/>
          <p:cNvSpPr/>
          <p:nvPr/>
        </p:nvSpPr>
        <p:spPr>
          <a:xfrm>
            <a:off x="7084930" y="4976080"/>
            <a:ext cx="114527" cy="90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533" h="15830" extrusionOk="0">
                <a:moveTo>
                  <a:pt x="1308" y="13310"/>
                </a:moveTo>
                <a:cubicBezTo>
                  <a:pt x="-2003" y="8148"/>
                  <a:pt x="2017" y="2510"/>
                  <a:pt x="2017" y="2510"/>
                </a:cubicBezTo>
                <a:cubicBezTo>
                  <a:pt x="3515" y="311"/>
                  <a:pt x="12187" y="-3225"/>
                  <a:pt x="15971" y="6237"/>
                </a:cubicBezTo>
                <a:cubicBezTo>
                  <a:pt x="19597" y="15699"/>
                  <a:pt x="4619" y="18375"/>
                  <a:pt x="1308" y="13310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2" name="Shape 1732"/>
          <p:cNvSpPr/>
          <p:nvPr/>
        </p:nvSpPr>
        <p:spPr>
          <a:xfrm>
            <a:off x="7254251" y="4527227"/>
            <a:ext cx="508543" cy="1076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5" h="21538" extrusionOk="0">
                <a:moveTo>
                  <a:pt x="14655" y="21538"/>
                </a:moveTo>
                <a:cubicBezTo>
                  <a:pt x="11966" y="21538"/>
                  <a:pt x="9255" y="20911"/>
                  <a:pt x="8480" y="20350"/>
                </a:cubicBezTo>
                <a:cubicBezTo>
                  <a:pt x="7273" y="20757"/>
                  <a:pt x="4311" y="20845"/>
                  <a:pt x="1804" y="20449"/>
                </a:cubicBezTo>
                <a:cubicBezTo>
                  <a:pt x="118" y="20196"/>
                  <a:pt x="711" y="19514"/>
                  <a:pt x="711" y="19514"/>
                </a:cubicBezTo>
                <a:cubicBezTo>
                  <a:pt x="711" y="19514"/>
                  <a:pt x="1599" y="12322"/>
                  <a:pt x="1280" y="11453"/>
                </a:cubicBezTo>
                <a:cubicBezTo>
                  <a:pt x="1030" y="10903"/>
                  <a:pt x="847" y="8813"/>
                  <a:pt x="711" y="7263"/>
                </a:cubicBezTo>
                <a:cubicBezTo>
                  <a:pt x="642" y="6427"/>
                  <a:pt x="4" y="5745"/>
                  <a:pt x="4" y="4975"/>
                </a:cubicBezTo>
                <a:cubicBezTo>
                  <a:pt x="4" y="4282"/>
                  <a:pt x="-64" y="2358"/>
                  <a:pt x="323" y="1863"/>
                </a:cubicBezTo>
                <a:cubicBezTo>
                  <a:pt x="323" y="1863"/>
                  <a:pt x="961" y="1335"/>
                  <a:pt x="2761" y="1060"/>
                </a:cubicBezTo>
                <a:cubicBezTo>
                  <a:pt x="4493" y="785"/>
                  <a:pt x="6680" y="653"/>
                  <a:pt x="7774" y="653"/>
                </a:cubicBezTo>
                <a:cubicBezTo>
                  <a:pt x="8868" y="653"/>
                  <a:pt x="10941" y="-62"/>
                  <a:pt x="11761" y="4"/>
                </a:cubicBezTo>
                <a:cubicBezTo>
                  <a:pt x="12604" y="37"/>
                  <a:pt x="13630" y="378"/>
                  <a:pt x="14404" y="1027"/>
                </a:cubicBezTo>
                <a:cubicBezTo>
                  <a:pt x="15430" y="1214"/>
                  <a:pt x="17754" y="1247"/>
                  <a:pt x="19417" y="1929"/>
                </a:cubicBezTo>
                <a:cubicBezTo>
                  <a:pt x="21080" y="2611"/>
                  <a:pt x="18642" y="8505"/>
                  <a:pt x="18642" y="9220"/>
                </a:cubicBezTo>
                <a:cubicBezTo>
                  <a:pt x="18642" y="9935"/>
                  <a:pt x="17549" y="13136"/>
                  <a:pt x="18255" y="14378"/>
                </a:cubicBezTo>
                <a:cubicBezTo>
                  <a:pt x="18916" y="15577"/>
                  <a:pt x="20579" y="19888"/>
                  <a:pt x="21080" y="20229"/>
                </a:cubicBezTo>
                <a:cubicBezTo>
                  <a:pt x="21536" y="20603"/>
                  <a:pt x="17366" y="21538"/>
                  <a:pt x="14655" y="21538"/>
                </a:cubicBezTo>
              </a:path>
            </a:pathLst>
          </a:custGeom>
          <a:solidFill>
            <a:srgbClr val="00216C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3" name="Shape 1733"/>
          <p:cNvSpPr/>
          <p:nvPr/>
        </p:nvSpPr>
        <p:spPr>
          <a:xfrm>
            <a:off x="7643011" y="4623453"/>
            <a:ext cx="86328" cy="351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56" h="20528" extrusionOk="0">
                <a:moveTo>
                  <a:pt x="19356" y="6975"/>
                </a:moveTo>
                <a:cubicBezTo>
                  <a:pt x="19356" y="6975"/>
                  <a:pt x="19109" y="12857"/>
                  <a:pt x="17628" y="13693"/>
                </a:cubicBezTo>
                <a:cubicBezTo>
                  <a:pt x="16270" y="14496"/>
                  <a:pt x="14172" y="18611"/>
                  <a:pt x="12814" y="20121"/>
                </a:cubicBezTo>
                <a:cubicBezTo>
                  <a:pt x="11333" y="21600"/>
                  <a:pt x="8988" y="18771"/>
                  <a:pt x="5532" y="16039"/>
                </a:cubicBezTo>
                <a:cubicBezTo>
                  <a:pt x="1582" y="13339"/>
                  <a:pt x="-2244" y="7361"/>
                  <a:pt x="1582" y="3825"/>
                </a:cubicBezTo>
                <a:cubicBezTo>
                  <a:pt x="5779" y="193"/>
                  <a:pt x="16270" y="0"/>
                  <a:pt x="16270" y="0"/>
                </a:cubicBezTo>
                <a:lnTo>
                  <a:pt x="19356" y="6975"/>
                </a:lnTo>
              </a:path>
            </a:pathLst>
          </a:custGeom>
          <a:solidFill>
            <a:srgbClr val="001F5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4" name="Shape 1734"/>
          <p:cNvSpPr/>
          <p:nvPr/>
        </p:nvSpPr>
        <p:spPr>
          <a:xfrm>
            <a:off x="7251827" y="4565320"/>
            <a:ext cx="218340" cy="995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455" extrusionOk="0">
                <a:moveTo>
                  <a:pt x="21449" y="19504"/>
                </a:moveTo>
                <a:lnTo>
                  <a:pt x="20695" y="20972"/>
                </a:lnTo>
                <a:cubicBezTo>
                  <a:pt x="20695" y="20972"/>
                  <a:pt x="20372" y="21032"/>
                  <a:pt x="19779" y="21138"/>
                </a:cubicBezTo>
                <a:cubicBezTo>
                  <a:pt x="16763" y="21505"/>
                  <a:pt x="10030" y="21600"/>
                  <a:pt x="4266" y="21174"/>
                </a:cubicBezTo>
                <a:cubicBezTo>
                  <a:pt x="495" y="20842"/>
                  <a:pt x="1680" y="20167"/>
                  <a:pt x="1680" y="20167"/>
                </a:cubicBezTo>
                <a:cubicBezTo>
                  <a:pt x="1680" y="20167"/>
                  <a:pt x="3835" y="12422"/>
                  <a:pt x="3081" y="11487"/>
                </a:cubicBezTo>
                <a:cubicBezTo>
                  <a:pt x="2435" y="10895"/>
                  <a:pt x="2004" y="8645"/>
                  <a:pt x="1680" y="6975"/>
                </a:cubicBezTo>
                <a:cubicBezTo>
                  <a:pt x="1519" y="6075"/>
                  <a:pt x="11" y="5341"/>
                  <a:pt x="11" y="4512"/>
                </a:cubicBezTo>
                <a:cubicBezTo>
                  <a:pt x="11" y="3766"/>
                  <a:pt x="-151" y="1693"/>
                  <a:pt x="765" y="1161"/>
                </a:cubicBezTo>
                <a:cubicBezTo>
                  <a:pt x="765" y="1161"/>
                  <a:pt x="2327" y="592"/>
                  <a:pt x="6582" y="296"/>
                </a:cubicBezTo>
                <a:cubicBezTo>
                  <a:pt x="8360" y="166"/>
                  <a:pt x="10353" y="59"/>
                  <a:pt x="12346" y="0"/>
                </a:cubicBezTo>
                <a:cubicBezTo>
                  <a:pt x="14177" y="1267"/>
                  <a:pt x="15201" y="4512"/>
                  <a:pt x="13854" y="5246"/>
                </a:cubicBezTo>
                <a:cubicBezTo>
                  <a:pt x="13854" y="5246"/>
                  <a:pt x="6582" y="2522"/>
                  <a:pt x="6582" y="5672"/>
                </a:cubicBezTo>
                <a:cubicBezTo>
                  <a:pt x="6582" y="8811"/>
                  <a:pt x="8521" y="12967"/>
                  <a:pt x="7444" y="14661"/>
                </a:cubicBezTo>
                <a:cubicBezTo>
                  <a:pt x="6421" y="16354"/>
                  <a:pt x="8360" y="19930"/>
                  <a:pt x="17194" y="20333"/>
                </a:cubicBezTo>
                <a:cubicBezTo>
                  <a:pt x="18702" y="20368"/>
                  <a:pt x="19187" y="20132"/>
                  <a:pt x="19187" y="20132"/>
                </a:cubicBezTo>
                <a:lnTo>
                  <a:pt x="17786" y="14329"/>
                </a:lnTo>
                <a:lnTo>
                  <a:pt x="18863" y="11961"/>
                </a:lnTo>
                <a:lnTo>
                  <a:pt x="20372" y="10492"/>
                </a:lnTo>
                <a:lnTo>
                  <a:pt x="20372" y="12292"/>
                </a:lnTo>
                <a:lnTo>
                  <a:pt x="19456" y="14364"/>
                </a:lnTo>
                <a:lnTo>
                  <a:pt x="21449" y="19504"/>
                </a:lnTo>
              </a:path>
            </a:pathLst>
          </a:custGeom>
          <a:solidFill>
            <a:srgbClr val="001F5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5" name="Shape 1735"/>
          <p:cNvSpPr/>
          <p:nvPr/>
        </p:nvSpPr>
        <p:spPr>
          <a:xfrm>
            <a:off x="7393897" y="4475199"/>
            <a:ext cx="158516" cy="225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05" h="19734" extrusionOk="0">
                <a:moveTo>
                  <a:pt x="5477" y="19734"/>
                </a:moveTo>
                <a:cubicBezTo>
                  <a:pt x="5477" y="19734"/>
                  <a:pt x="-1527" y="16318"/>
                  <a:pt x="306" y="7226"/>
                </a:cubicBezTo>
                <a:cubicBezTo>
                  <a:pt x="2008" y="-1866"/>
                  <a:pt x="17913" y="203"/>
                  <a:pt x="17913" y="203"/>
                </a:cubicBezTo>
                <a:cubicBezTo>
                  <a:pt x="17913" y="203"/>
                  <a:pt x="17520" y="8333"/>
                  <a:pt x="18829" y="10209"/>
                </a:cubicBezTo>
                <a:cubicBezTo>
                  <a:pt x="20073" y="12277"/>
                  <a:pt x="5477" y="19734"/>
                  <a:pt x="5477" y="19734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6" name="Shape 1736"/>
          <p:cNvSpPr/>
          <p:nvPr/>
        </p:nvSpPr>
        <p:spPr>
          <a:xfrm>
            <a:off x="7498944" y="4487810"/>
            <a:ext cx="46310" cy="106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66" h="19428" extrusionOk="0">
                <a:moveTo>
                  <a:pt x="18966" y="14333"/>
                </a:moveTo>
                <a:cubicBezTo>
                  <a:pt x="11316" y="18269"/>
                  <a:pt x="3666" y="21600"/>
                  <a:pt x="516" y="17664"/>
                </a:cubicBezTo>
                <a:cubicBezTo>
                  <a:pt x="-2634" y="13626"/>
                  <a:pt x="9291" y="5148"/>
                  <a:pt x="18291" y="0"/>
                </a:cubicBezTo>
                <a:cubicBezTo>
                  <a:pt x="18291" y="3230"/>
                  <a:pt x="18291" y="9488"/>
                  <a:pt x="18966" y="14333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7" name="Shape 1737"/>
          <p:cNvSpPr/>
          <p:nvPr/>
        </p:nvSpPr>
        <p:spPr>
          <a:xfrm>
            <a:off x="7393323" y="4475969"/>
            <a:ext cx="149510" cy="16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9" h="18240" extrusionOk="0">
                <a:moveTo>
                  <a:pt x="21239" y="287"/>
                </a:moveTo>
                <a:cubicBezTo>
                  <a:pt x="21239" y="287"/>
                  <a:pt x="21239" y="837"/>
                  <a:pt x="21239" y="1877"/>
                </a:cubicBezTo>
                <a:cubicBezTo>
                  <a:pt x="20537" y="3958"/>
                  <a:pt x="19056" y="6711"/>
                  <a:pt x="15936" y="9281"/>
                </a:cubicBezTo>
                <a:cubicBezTo>
                  <a:pt x="10244" y="14483"/>
                  <a:pt x="6501" y="19133"/>
                  <a:pt x="965" y="18093"/>
                </a:cubicBezTo>
                <a:cubicBezTo>
                  <a:pt x="107" y="15706"/>
                  <a:pt x="-361" y="12892"/>
                  <a:pt x="341" y="9098"/>
                </a:cubicBezTo>
                <a:cubicBezTo>
                  <a:pt x="2524" y="-2467"/>
                  <a:pt x="21239" y="287"/>
                  <a:pt x="21239" y="287"/>
                </a:cubicBezTo>
              </a:path>
            </a:pathLst>
          </a:custGeom>
          <a:solidFill>
            <a:srgbClr val="78805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8" name="Shape 1738"/>
          <p:cNvSpPr/>
          <p:nvPr/>
        </p:nvSpPr>
        <p:spPr>
          <a:xfrm>
            <a:off x="7366993" y="4537681"/>
            <a:ext cx="205390" cy="407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33" h="21026" extrusionOk="0">
                <a:moveTo>
                  <a:pt x="13620" y="9914"/>
                </a:moveTo>
                <a:cubicBezTo>
                  <a:pt x="10750" y="15187"/>
                  <a:pt x="9642" y="21026"/>
                  <a:pt x="9642" y="21026"/>
                </a:cubicBezTo>
                <a:lnTo>
                  <a:pt x="3952" y="20459"/>
                </a:lnTo>
                <a:cubicBezTo>
                  <a:pt x="3952" y="20459"/>
                  <a:pt x="2241" y="10311"/>
                  <a:pt x="1536" y="9262"/>
                </a:cubicBezTo>
                <a:cubicBezTo>
                  <a:pt x="1083" y="9035"/>
                  <a:pt x="529" y="8695"/>
                  <a:pt x="529" y="8695"/>
                </a:cubicBezTo>
                <a:cubicBezTo>
                  <a:pt x="529" y="8695"/>
                  <a:pt x="-1586" y="1835"/>
                  <a:pt x="2643" y="1580"/>
                </a:cubicBezTo>
                <a:cubicBezTo>
                  <a:pt x="2643" y="1580"/>
                  <a:pt x="1385" y="4613"/>
                  <a:pt x="6369" y="7108"/>
                </a:cubicBezTo>
                <a:cubicBezTo>
                  <a:pt x="6923" y="7420"/>
                  <a:pt x="7225" y="7335"/>
                  <a:pt x="7779" y="7108"/>
                </a:cubicBezTo>
                <a:cubicBezTo>
                  <a:pt x="11606" y="5180"/>
                  <a:pt x="16187" y="1977"/>
                  <a:pt x="15885" y="475"/>
                </a:cubicBezTo>
                <a:cubicBezTo>
                  <a:pt x="15734" y="-574"/>
                  <a:pt x="18000" y="305"/>
                  <a:pt x="18453" y="1269"/>
                </a:cubicBezTo>
                <a:cubicBezTo>
                  <a:pt x="18705" y="2317"/>
                  <a:pt x="20014" y="4160"/>
                  <a:pt x="13620" y="9914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9" name="Shape 1739"/>
          <p:cNvSpPr/>
          <p:nvPr/>
        </p:nvSpPr>
        <p:spPr>
          <a:xfrm>
            <a:off x="7383515" y="4679164"/>
            <a:ext cx="62425" cy="4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12"/>
                </a:moveTo>
                <a:lnTo>
                  <a:pt x="1529" y="21600"/>
                </a:lnTo>
                <a:lnTo>
                  <a:pt x="0" y="18042"/>
                </a:lnTo>
                <a:lnTo>
                  <a:pt x="19306" y="0"/>
                </a:lnTo>
                <a:lnTo>
                  <a:pt x="21600" y="3812"/>
                </a:lnTo>
              </a:path>
            </a:pathLst>
          </a:custGeom>
          <a:solidFill>
            <a:srgbClr val="5B839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0" name="Shape 1740"/>
          <p:cNvSpPr/>
          <p:nvPr/>
        </p:nvSpPr>
        <p:spPr>
          <a:xfrm>
            <a:off x="7441648" y="4679164"/>
            <a:ext cx="79382" cy="52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25"/>
                </a:moveTo>
                <a:lnTo>
                  <a:pt x="19950" y="21600"/>
                </a:lnTo>
                <a:lnTo>
                  <a:pt x="0" y="3150"/>
                </a:lnTo>
                <a:lnTo>
                  <a:pt x="1350" y="0"/>
                </a:lnTo>
                <a:lnTo>
                  <a:pt x="21600" y="18225"/>
                </a:lnTo>
              </a:path>
            </a:pathLst>
          </a:custGeom>
          <a:solidFill>
            <a:srgbClr val="5B839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1" name="Shape 1741"/>
          <p:cNvSpPr/>
          <p:nvPr/>
        </p:nvSpPr>
        <p:spPr>
          <a:xfrm>
            <a:off x="7315694" y="4241974"/>
            <a:ext cx="247408" cy="355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7" h="16618" extrusionOk="0">
                <a:moveTo>
                  <a:pt x="21040" y="6218"/>
                </a:moveTo>
                <a:cubicBezTo>
                  <a:pt x="20667" y="9865"/>
                  <a:pt x="18568" y="13691"/>
                  <a:pt x="13529" y="15592"/>
                </a:cubicBezTo>
                <a:cubicBezTo>
                  <a:pt x="8537" y="17467"/>
                  <a:pt x="4992" y="16953"/>
                  <a:pt x="2473" y="12536"/>
                </a:cubicBezTo>
                <a:cubicBezTo>
                  <a:pt x="0" y="8118"/>
                  <a:pt x="0" y="3829"/>
                  <a:pt x="0" y="3829"/>
                </a:cubicBezTo>
                <a:cubicBezTo>
                  <a:pt x="8397" y="-4133"/>
                  <a:pt x="21600" y="2160"/>
                  <a:pt x="21040" y="6218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7315694" y="4264968"/>
            <a:ext cx="205336" cy="337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95" extrusionOk="0">
                <a:moveTo>
                  <a:pt x="21600" y="16217"/>
                </a:moveTo>
                <a:cubicBezTo>
                  <a:pt x="20323" y="17354"/>
                  <a:pt x="18813" y="18390"/>
                  <a:pt x="16839" y="19159"/>
                </a:cubicBezTo>
                <a:cubicBezTo>
                  <a:pt x="10626" y="21600"/>
                  <a:pt x="6213" y="20931"/>
                  <a:pt x="3077" y="15180"/>
                </a:cubicBezTo>
                <a:cubicBezTo>
                  <a:pt x="0" y="9396"/>
                  <a:pt x="0" y="3879"/>
                  <a:pt x="0" y="3879"/>
                </a:cubicBezTo>
                <a:cubicBezTo>
                  <a:pt x="1800" y="2073"/>
                  <a:pt x="3774" y="836"/>
                  <a:pt x="5865" y="0"/>
                </a:cubicBezTo>
                <a:cubicBezTo>
                  <a:pt x="5574" y="301"/>
                  <a:pt x="5400" y="568"/>
                  <a:pt x="5052" y="836"/>
                </a:cubicBezTo>
                <a:cubicBezTo>
                  <a:pt x="5052" y="836"/>
                  <a:pt x="5110" y="6520"/>
                  <a:pt x="8187" y="12171"/>
                </a:cubicBezTo>
                <a:cubicBezTo>
                  <a:pt x="11323" y="17822"/>
                  <a:pt x="15735" y="18591"/>
                  <a:pt x="21600" y="16217"/>
                </a:cubicBezTo>
              </a:path>
            </a:pathLst>
          </a:custGeom>
          <a:solidFill>
            <a:srgbClr val="C1BC8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3" name="Shape 1743"/>
          <p:cNvSpPr/>
          <p:nvPr/>
        </p:nvSpPr>
        <p:spPr>
          <a:xfrm>
            <a:off x="7318019" y="4226289"/>
            <a:ext cx="250194" cy="21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61" h="20005" extrusionOk="0">
                <a:moveTo>
                  <a:pt x="19253" y="17081"/>
                </a:moveTo>
                <a:cubicBezTo>
                  <a:pt x="19866" y="13275"/>
                  <a:pt x="16280" y="14150"/>
                  <a:pt x="15537" y="19550"/>
                </a:cubicBezTo>
                <a:cubicBezTo>
                  <a:pt x="15537" y="19087"/>
                  <a:pt x="14662" y="20681"/>
                  <a:pt x="14662" y="19652"/>
                </a:cubicBezTo>
                <a:cubicBezTo>
                  <a:pt x="14444" y="16772"/>
                  <a:pt x="14181" y="14150"/>
                  <a:pt x="12957" y="14870"/>
                </a:cubicBezTo>
                <a:cubicBezTo>
                  <a:pt x="4562" y="19395"/>
                  <a:pt x="15" y="10807"/>
                  <a:pt x="15" y="10807"/>
                </a:cubicBezTo>
                <a:cubicBezTo>
                  <a:pt x="-379" y="58"/>
                  <a:pt x="7142" y="-919"/>
                  <a:pt x="14793" y="521"/>
                </a:cubicBezTo>
                <a:cubicBezTo>
                  <a:pt x="21221" y="1652"/>
                  <a:pt x="20215" y="10961"/>
                  <a:pt x="19253" y="17081"/>
                </a:cubicBezTo>
              </a:path>
            </a:pathLst>
          </a:custGeom>
          <a:solidFill>
            <a:srgbClr val="32554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7647754" y="4631033"/>
            <a:ext cx="144568" cy="450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7" h="20116" extrusionOk="0">
                <a:moveTo>
                  <a:pt x="19949" y="8654"/>
                </a:moveTo>
                <a:cubicBezTo>
                  <a:pt x="20570" y="10446"/>
                  <a:pt x="20881" y="15846"/>
                  <a:pt x="19949" y="18350"/>
                </a:cubicBezTo>
                <a:cubicBezTo>
                  <a:pt x="19094" y="20829"/>
                  <a:pt x="7439" y="20829"/>
                  <a:pt x="4331" y="17515"/>
                </a:cubicBezTo>
                <a:cubicBezTo>
                  <a:pt x="602" y="13416"/>
                  <a:pt x="-719" y="7599"/>
                  <a:pt x="369" y="4285"/>
                </a:cubicBezTo>
                <a:cubicBezTo>
                  <a:pt x="1534" y="947"/>
                  <a:pt x="11402" y="64"/>
                  <a:pt x="11402" y="64"/>
                </a:cubicBezTo>
                <a:cubicBezTo>
                  <a:pt x="16219" y="-771"/>
                  <a:pt x="19016" y="6838"/>
                  <a:pt x="19949" y="8654"/>
                </a:cubicBezTo>
              </a:path>
            </a:pathLst>
          </a:custGeom>
          <a:solidFill>
            <a:srgbClr val="012A7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5" name="Shape 1745"/>
          <p:cNvSpPr/>
          <p:nvPr/>
        </p:nvSpPr>
        <p:spPr>
          <a:xfrm>
            <a:off x="7481915" y="4962921"/>
            <a:ext cx="306597" cy="185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7" h="17493" extrusionOk="0">
                <a:moveTo>
                  <a:pt x="1691" y="14130"/>
                </a:moveTo>
                <a:cubicBezTo>
                  <a:pt x="2811" y="20199"/>
                  <a:pt x="15236" y="16702"/>
                  <a:pt x="18090" y="14130"/>
                </a:cubicBezTo>
                <a:cubicBezTo>
                  <a:pt x="20040" y="12382"/>
                  <a:pt x="20546" y="8165"/>
                  <a:pt x="19824" y="759"/>
                </a:cubicBezTo>
                <a:cubicBezTo>
                  <a:pt x="19643" y="-1401"/>
                  <a:pt x="15742" y="1633"/>
                  <a:pt x="13214" y="2662"/>
                </a:cubicBezTo>
                <a:cubicBezTo>
                  <a:pt x="7904" y="4513"/>
                  <a:pt x="860" y="3073"/>
                  <a:pt x="860" y="3073"/>
                </a:cubicBezTo>
                <a:cubicBezTo>
                  <a:pt x="-1054" y="2765"/>
                  <a:pt x="680" y="8010"/>
                  <a:pt x="1691" y="14130"/>
                </a:cubicBezTo>
              </a:path>
            </a:pathLst>
          </a:custGeom>
          <a:solidFill>
            <a:srgbClr val="0F3896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7480707" y="5009406"/>
            <a:ext cx="90628" cy="123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78" h="16451" extrusionOk="0">
                <a:moveTo>
                  <a:pt x="192" y="6310"/>
                </a:moveTo>
                <a:cubicBezTo>
                  <a:pt x="-1905" y="15861"/>
                  <a:pt x="13823" y="18579"/>
                  <a:pt x="16130" y="14832"/>
                </a:cubicBezTo>
                <a:cubicBezTo>
                  <a:pt x="19695" y="9616"/>
                  <a:pt x="13823" y="1975"/>
                  <a:pt x="13823" y="1975"/>
                </a:cubicBezTo>
                <a:cubicBezTo>
                  <a:pt x="7008" y="285"/>
                  <a:pt x="2499" y="-3021"/>
                  <a:pt x="192" y="6310"/>
                </a:cubicBezTo>
              </a:path>
            </a:pathLst>
          </a:custGeom>
          <a:solidFill>
            <a:srgbClr val="D6FFFF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7" name="Shape 1747"/>
          <p:cNvSpPr/>
          <p:nvPr/>
        </p:nvSpPr>
        <p:spPr>
          <a:xfrm>
            <a:off x="7128307" y="4703385"/>
            <a:ext cx="311249" cy="379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8" h="21600" extrusionOk="0">
                <a:moveTo>
                  <a:pt x="7" y="2469"/>
                </a:moveTo>
                <a:lnTo>
                  <a:pt x="1402" y="19131"/>
                </a:lnTo>
                <a:cubicBezTo>
                  <a:pt x="1515" y="20443"/>
                  <a:pt x="2985" y="21600"/>
                  <a:pt x="4606" y="21600"/>
                </a:cubicBezTo>
                <a:lnTo>
                  <a:pt x="18629" y="21600"/>
                </a:lnTo>
                <a:cubicBezTo>
                  <a:pt x="20212" y="21600"/>
                  <a:pt x="21494" y="20443"/>
                  <a:pt x="21381" y="19131"/>
                </a:cubicBezTo>
                <a:lnTo>
                  <a:pt x="20024" y="2469"/>
                </a:lnTo>
                <a:cubicBezTo>
                  <a:pt x="19911" y="1125"/>
                  <a:pt x="18403" y="0"/>
                  <a:pt x="16820" y="0"/>
                </a:cubicBezTo>
                <a:lnTo>
                  <a:pt x="2797" y="0"/>
                </a:lnTo>
                <a:cubicBezTo>
                  <a:pt x="1176" y="0"/>
                  <a:pt x="-106" y="1125"/>
                  <a:pt x="7" y="2469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7137984" y="4713074"/>
            <a:ext cx="292385" cy="357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1" h="21600" extrusionOk="0">
                <a:moveTo>
                  <a:pt x="8" y="2551"/>
                </a:moveTo>
                <a:lnTo>
                  <a:pt x="1371" y="19082"/>
                </a:lnTo>
                <a:cubicBezTo>
                  <a:pt x="1491" y="20507"/>
                  <a:pt x="2974" y="21600"/>
                  <a:pt x="4537" y="21600"/>
                </a:cubicBezTo>
                <a:lnTo>
                  <a:pt x="18563" y="21600"/>
                </a:lnTo>
                <a:cubicBezTo>
                  <a:pt x="20246" y="21600"/>
                  <a:pt x="21488" y="20507"/>
                  <a:pt x="21408" y="19082"/>
                </a:cubicBezTo>
                <a:lnTo>
                  <a:pt x="20045" y="2551"/>
                </a:lnTo>
                <a:cubicBezTo>
                  <a:pt x="19925" y="1126"/>
                  <a:pt x="18442" y="0"/>
                  <a:pt x="16879" y="0"/>
                </a:cubicBezTo>
                <a:lnTo>
                  <a:pt x="2853" y="0"/>
                </a:lnTo>
                <a:cubicBezTo>
                  <a:pt x="1130" y="0"/>
                  <a:pt x="-112" y="1126"/>
                  <a:pt x="8" y="2551"/>
                </a:cubicBezTo>
              </a:path>
            </a:pathLst>
          </a:custGeom>
          <a:solidFill>
            <a:srgbClr val="A8D3D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x="7137906" y="4717919"/>
            <a:ext cx="292463" cy="35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7" h="21600" extrusionOk="0">
                <a:moveTo>
                  <a:pt x="1696" y="0"/>
                </a:moveTo>
                <a:cubicBezTo>
                  <a:pt x="574" y="368"/>
                  <a:pt x="-107" y="1237"/>
                  <a:pt x="13" y="2374"/>
                </a:cubicBezTo>
                <a:lnTo>
                  <a:pt x="1376" y="19059"/>
                </a:lnTo>
                <a:cubicBezTo>
                  <a:pt x="1496" y="20497"/>
                  <a:pt x="2979" y="21600"/>
                  <a:pt x="4542" y="21600"/>
                </a:cubicBezTo>
                <a:lnTo>
                  <a:pt x="18568" y="21600"/>
                </a:lnTo>
                <a:cubicBezTo>
                  <a:pt x="20251" y="21600"/>
                  <a:pt x="21493" y="20497"/>
                  <a:pt x="21413" y="19059"/>
                </a:cubicBezTo>
                <a:lnTo>
                  <a:pt x="20812" y="11703"/>
                </a:lnTo>
                <a:cubicBezTo>
                  <a:pt x="20491" y="11703"/>
                  <a:pt x="20130" y="11703"/>
                  <a:pt x="19690" y="11703"/>
                </a:cubicBezTo>
                <a:cubicBezTo>
                  <a:pt x="10553" y="11803"/>
                  <a:pt x="3059" y="6721"/>
                  <a:pt x="1696" y="0"/>
                </a:cubicBezTo>
              </a:path>
            </a:pathLst>
          </a:custGeom>
          <a:solidFill>
            <a:srgbClr val="93BEC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0" name="Shape 1750"/>
          <p:cNvSpPr/>
          <p:nvPr/>
        </p:nvSpPr>
        <p:spPr>
          <a:xfrm>
            <a:off x="7252949" y="4861187"/>
            <a:ext cx="52303" cy="66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18" h="19928" extrusionOk="0">
                <a:moveTo>
                  <a:pt x="238" y="11296"/>
                </a:moveTo>
                <a:cubicBezTo>
                  <a:pt x="1267" y="16945"/>
                  <a:pt x="6615" y="20767"/>
                  <a:pt x="11758" y="19770"/>
                </a:cubicBezTo>
                <a:cubicBezTo>
                  <a:pt x="17107" y="19272"/>
                  <a:pt x="20604" y="13955"/>
                  <a:pt x="19370" y="8472"/>
                </a:cubicBezTo>
                <a:cubicBezTo>
                  <a:pt x="18135" y="2822"/>
                  <a:pt x="13198" y="-833"/>
                  <a:pt x="7850" y="164"/>
                </a:cubicBezTo>
                <a:cubicBezTo>
                  <a:pt x="2707" y="995"/>
                  <a:pt x="-996" y="5647"/>
                  <a:pt x="238" y="11296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x="7084100" y="4871319"/>
            <a:ext cx="149942" cy="184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93" h="19861" extrusionOk="0">
                <a:moveTo>
                  <a:pt x="8412" y="2578"/>
                </a:moveTo>
                <a:cubicBezTo>
                  <a:pt x="10148" y="4697"/>
                  <a:pt x="12718" y="-1130"/>
                  <a:pt x="16607" y="4873"/>
                </a:cubicBezTo>
                <a:cubicBezTo>
                  <a:pt x="20566" y="10818"/>
                  <a:pt x="19733" y="19175"/>
                  <a:pt x="11329" y="19823"/>
                </a:cubicBezTo>
                <a:cubicBezTo>
                  <a:pt x="2925" y="20470"/>
                  <a:pt x="1119" y="12878"/>
                  <a:pt x="147" y="8875"/>
                </a:cubicBezTo>
                <a:cubicBezTo>
                  <a:pt x="-1034" y="4697"/>
                  <a:pt x="5286" y="577"/>
                  <a:pt x="5286" y="577"/>
                </a:cubicBezTo>
                <a:cubicBezTo>
                  <a:pt x="7787" y="-777"/>
                  <a:pt x="6606" y="400"/>
                  <a:pt x="8412" y="2578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7074324" y="4872567"/>
            <a:ext cx="149780" cy="178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10" h="19929" extrusionOk="0">
                <a:moveTo>
                  <a:pt x="8288" y="4344"/>
                </a:moveTo>
                <a:cubicBezTo>
                  <a:pt x="9997" y="6608"/>
                  <a:pt x="12731" y="183"/>
                  <a:pt x="16559" y="6241"/>
                </a:cubicBezTo>
                <a:cubicBezTo>
                  <a:pt x="20592" y="12482"/>
                  <a:pt x="18746" y="19213"/>
                  <a:pt x="10407" y="19886"/>
                </a:cubicBezTo>
                <a:cubicBezTo>
                  <a:pt x="2136" y="20559"/>
                  <a:pt x="1316" y="13339"/>
                  <a:pt x="154" y="9178"/>
                </a:cubicBezTo>
                <a:cubicBezTo>
                  <a:pt x="-1008" y="5017"/>
                  <a:pt x="4802" y="366"/>
                  <a:pt x="4802" y="366"/>
                </a:cubicBezTo>
                <a:cubicBezTo>
                  <a:pt x="7673" y="-1041"/>
                  <a:pt x="6511" y="1896"/>
                  <a:pt x="8288" y="4344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3" name="Shape 1753"/>
          <p:cNvSpPr/>
          <p:nvPr/>
        </p:nvSpPr>
        <p:spPr>
          <a:xfrm>
            <a:off x="7120319" y="4927625"/>
            <a:ext cx="105832" cy="112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529" h="18038" extrusionOk="0">
                <a:moveTo>
                  <a:pt x="11837" y="17515"/>
                </a:moveTo>
                <a:cubicBezTo>
                  <a:pt x="3616" y="20215"/>
                  <a:pt x="2085" y="11854"/>
                  <a:pt x="231" y="6454"/>
                </a:cubicBezTo>
                <a:cubicBezTo>
                  <a:pt x="-1542" y="792"/>
                  <a:pt x="7485" y="96"/>
                  <a:pt x="7485" y="96"/>
                </a:cubicBezTo>
                <a:cubicBezTo>
                  <a:pt x="12724" y="-1385"/>
                  <a:pt x="20058" y="14815"/>
                  <a:pt x="11837" y="17515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4" name="Shape 1754"/>
          <p:cNvSpPr/>
          <p:nvPr/>
        </p:nvSpPr>
        <p:spPr>
          <a:xfrm>
            <a:off x="7313760" y="4937239"/>
            <a:ext cx="194010" cy="161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72" h="20316" extrusionOk="0">
                <a:moveTo>
                  <a:pt x="38" y="11340"/>
                </a:moveTo>
                <a:cubicBezTo>
                  <a:pt x="366" y="15066"/>
                  <a:pt x="6638" y="20518"/>
                  <a:pt x="9420" y="20311"/>
                </a:cubicBezTo>
                <a:cubicBezTo>
                  <a:pt x="12202" y="20104"/>
                  <a:pt x="13129" y="18172"/>
                  <a:pt x="14984" y="17965"/>
                </a:cubicBezTo>
                <a:cubicBezTo>
                  <a:pt x="16838" y="17758"/>
                  <a:pt x="21311" y="10995"/>
                  <a:pt x="18202" y="10029"/>
                </a:cubicBezTo>
                <a:cubicBezTo>
                  <a:pt x="15147" y="9062"/>
                  <a:pt x="14384" y="1609"/>
                  <a:pt x="11875" y="298"/>
                </a:cubicBezTo>
                <a:cubicBezTo>
                  <a:pt x="9256" y="-1082"/>
                  <a:pt x="2656" y="2783"/>
                  <a:pt x="2656" y="2783"/>
                </a:cubicBezTo>
                <a:cubicBezTo>
                  <a:pt x="1566" y="3542"/>
                  <a:pt x="-289" y="7889"/>
                  <a:pt x="38" y="11340"/>
                </a:cubicBezTo>
              </a:path>
            </a:pathLst>
          </a:custGeom>
          <a:solidFill>
            <a:srgbClr val="446E71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5" name="Shape 1755"/>
          <p:cNvSpPr/>
          <p:nvPr/>
        </p:nvSpPr>
        <p:spPr>
          <a:xfrm>
            <a:off x="7330716" y="4942992"/>
            <a:ext cx="200398" cy="170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06" h="20617" extrusionOk="0">
                <a:moveTo>
                  <a:pt x="38" y="10308"/>
                </a:moveTo>
                <a:cubicBezTo>
                  <a:pt x="366" y="13875"/>
                  <a:pt x="6802" y="18565"/>
                  <a:pt x="9584" y="18367"/>
                </a:cubicBezTo>
                <a:cubicBezTo>
                  <a:pt x="12366" y="18169"/>
                  <a:pt x="15911" y="20745"/>
                  <a:pt x="17711" y="20613"/>
                </a:cubicBezTo>
                <a:cubicBezTo>
                  <a:pt x="19566" y="20415"/>
                  <a:pt x="21311" y="9780"/>
                  <a:pt x="18202" y="8855"/>
                </a:cubicBezTo>
                <a:cubicBezTo>
                  <a:pt x="15147" y="7930"/>
                  <a:pt x="16020" y="1391"/>
                  <a:pt x="13402" y="268"/>
                </a:cubicBezTo>
                <a:cubicBezTo>
                  <a:pt x="10947" y="-855"/>
                  <a:pt x="2656" y="1919"/>
                  <a:pt x="2656" y="1919"/>
                </a:cubicBezTo>
                <a:cubicBezTo>
                  <a:pt x="1566" y="2844"/>
                  <a:pt x="-289" y="7006"/>
                  <a:pt x="38" y="10308"/>
                </a:cubicBezTo>
              </a:path>
            </a:pathLst>
          </a:custGeom>
          <a:solidFill>
            <a:srgbClr val="BEB88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6" name="Shape 1756"/>
          <p:cNvSpPr/>
          <p:nvPr/>
        </p:nvSpPr>
        <p:spPr>
          <a:xfrm>
            <a:off x="7340663" y="4951875"/>
            <a:ext cx="122175" cy="110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91" h="19353" extrusionOk="0">
                <a:moveTo>
                  <a:pt x="19849" y="1611"/>
                </a:moveTo>
                <a:cubicBezTo>
                  <a:pt x="20295" y="4323"/>
                  <a:pt x="17082" y="17787"/>
                  <a:pt x="14047" y="19143"/>
                </a:cubicBezTo>
                <a:cubicBezTo>
                  <a:pt x="11012" y="20499"/>
                  <a:pt x="3247" y="14978"/>
                  <a:pt x="926" y="12266"/>
                </a:cubicBezTo>
                <a:cubicBezTo>
                  <a:pt x="-1305" y="9263"/>
                  <a:pt x="1194" y="5776"/>
                  <a:pt x="1194" y="5776"/>
                </a:cubicBezTo>
                <a:cubicBezTo>
                  <a:pt x="3426" y="-810"/>
                  <a:pt x="19045" y="-1101"/>
                  <a:pt x="19849" y="1611"/>
                </a:cubicBezTo>
              </a:path>
            </a:pathLst>
          </a:custGeom>
          <a:solidFill>
            <a:srgbClr val="D4DBB8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7" name="Shape 1757"/>
          <p:cNvSpPr/>
          <p:nvPr/>
        </p:nvSpPr>
        <p:spPr>
          <a:xfrm>
            <a:off x="4243217" y="493690"/>
            <a:ext cx="4484826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DEVELOPMENT CYCLE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Shape 1759"/>
          <p:cNvSpPr/>
          <p:nvPr/>
        </p:nvSpPr>
        <p:spPr>
          <a:xfrm>
            <a:off x="3227877" y="2685659"/>
            <a:ext cx="6528747" cy="5689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506" extrusionOk="0">
                <a:moveTo>
                  <a:pt x="9036" y="0"/>
                </a:moveTo>
                <a:cubicBezTo>
                  <a:pt x="8816" y="6"/>
                  <a:pt x="8591" y="30"/>
                  <a:pt x="8375" y="79"/>
                </a:cubicBezTo>
                <a:cubicBezTo>
                  <a:pt x="8124" y="237"/>
                  <a:pt x="7714" y="302"/>
                  <a:pt x="7612" y="754"/>
                </a:cubicBezTo>
                <a:cubicBezTo>
                  <a:pt x="7244" y="784"/>
                  <a:pt x="6872" y="917"/>
                  <a:pt x="6496" y="917"/>
                </a:cubicBezTo>
                <a:cubicBezTo>
                  <a:pt x="6116" y="922"/>
                  <a:pt x="5749" y="1021"/>
                  <a:pt x="5403" y="1200"/>
                </a:cubicBezTo>
                <a:cubicBezTo>
                  <a:pt x="5059" y="1488"/>
                  <a:pt x="4722" y="1780"/>
                  <a:pt x="4363" y="2052"/>
                </a:cubicBezTo>
                <a:cubicBezTo>
                  <a:pt x="3992" y="2215"/>
                  <a:pt x="4061" y="2846"/>
                  <a:pt x="3633" y="2756"/>
                </a:cubicBezTo>
                <a:cubicBezTo>
                  <a:pt x="3289" y="2870"/>
                  <a:pt x="2950" y="3118"/>
                  <a:pt x="2735" y="3450"/>
                </a:cubicBezTo>
                <a:cubicBezTo>
                  <a:pt x="2609" y="3877"/>
                  <a:pt x="2317" y="4021"/>
                  <a:pt x="2014" y="4263"/>
                </a:cubicBezTo>
                <a:cubicBezTo>
                  <a:pt x="1763" y="4584"/>
                  <a:pt x="1301" y="4883"/>
                  <a:pt x="1552" y="5408"/>
                </a:cubicBezTo>
                <a:cubicBezTo>
                  <a:pt x="1466" y="5824"/>
                  <a:pt x="990" y="6032"/>
                  <a:pt x="969" y="6524"/>
                </a:cubicBezTo>
                <a:cubicBezTo>
                  <a:pt x="1163" y="7019"/>
                  <a:pt x="520" y="6945"/>
                  <a:pt x="580" y="7440"/>
                </a:cubicBezTo>
                <a:cubicBezTo>
                  <a:pt x="644" y="7857"/>
                  <a:pt x="516" y="8194"/>
                  <a:pt x="343" y="8545"/>
                </a:cubicBezTo>
                <a:cubicBezTo>
                  <a:pt x="416" y="8923"/>
                  <a:pt x="343" y="9214"/>
                  <a:pt x="92" y="9472"/>
                </a:cubicBezTo>
                <a:cubicBezTo>
                  <a:pt x="-98" y="9878"/>
                  <a:pt x="300" y="10368"/>
                  <a:pt x="80" y="10730"/>
                </a:cubicBezTo>
                <a:cubicBezTo>
                  <a:pt x="-29" y="11180"/>
                  <a:pt x="-12" y="11671"/>
                  <a:pt x="49" y="12128"/>
                </a:cubicBezTo>
                <a:cubicBezTo>
                  <a:pt x="200" y="12553"/>
                  <a:pt x="286" y="13005"/>
                  <a:pt x="428" y="13437"/>
                </a:cubicBezTo>
                <a:cubicBezTo>
                  <a:pt x="594" y="13856"/>
                  <a:pt x="774" y="14269"/>
                  <a:pt x="1189" y="14408"/>
                </a:cubicBezTo>
                <a:cubicBezTo>
                  <a:pt x="1301" y="14808"/>
                  <a:pt x="1737" y="14942"/>
                  <a:pt x="2070" y="14800"/>
                </a:cubicBezTo>
                <a:cubicBezTo>
                  <a:pt x="2502" y="14591"/>
                  <a:pt x="2147" y="15219"/>
                  <a:pt x="2204" y="15464"/>
                </a:cubicBezTo>
                <a:cubicBezTo>
                  <a:pt x="2239" y="15864"/>
                  <a:pt x="2393" y="16291"/>
                  <a:pt x="2523" y="16588"/>
                </a:cubicBezTo>
                <a:cubicBezTo>
                  <a:pt x="2744" y="16862"/>
                  <a:pt x="2981" y="17148"/>
                  <a:pt x="3232" y="17387"/>
                </a:cubicBezTo>
                <a:cubicBezTo>
                  <a:pt x="3512" y="17689"/>
                  <a:pt x="3936" y="17733"/>
                  <a:pt x="4142" y="18119"/>
                </a:cubicBezTo>
                <a:cubicBezTo>
                  <a:pt x="4351" y="18481"/>
                  <a:pt x="4868" y="18258"/>
                  <a:pt x="5012" y="18606"/>
                </a:cubicBezTo>
                <a:cubicBezTo>
                  <a:pt x="5256" y="19008"/>
                  <a:pt x="5702" y="18764"/>
                  <a:pt x="6017" y="18978"/>
                </a:cubicBezTo>
                <a:cubicBezTo>
                  <a:pt x="6363" y="19234"/>
                  <a:pt x="6756" y="18913"/>
                  <a:pt x="7093" y="19101"/>
                </a:cubicBezTo>
                <a:cubicBezTo>
                  <a:pt x="7403" y="19294"/>
                  <a:pt x="7801" y="19280"/>
                  <a:pt x="8133" y="19175"/>
                </a:cubicBezTo>
                <a:cubicBezTo>
                  <a:pt x="8384" y="18987"/>
                  <a:pt x="8492" y="19161"/>
                  <a:pt x="8439" y="19482"/>
                </a:cubicBezTo>
                <a:cubicBezTo>
                  <a:pt x="8475" y="19879"/>
                  <a:pt x="8380" y="20281"/>
                  <a:pt x="8432" y="20668"/>
                </a:cubicBezTo>
                <a:cubicBezTo>
                  <a:pt x="8380" y="21103"/>
                  <a:pt x="8600" y="21486"/>
                  <a:pt x="9001" y="21505"/>
                </a:cubicBezTo>
                <a:cubicBezTo>
                  <a:pt x="9304" y="21516"/>
                  <a:pt x="9684" y="21440"/>
                  <a:pt x="9818" y="21079"/>
                </a:cubicBezTo>
                <a:cubicBezTo>
                  <a:pt x="9892" y="20597"/>
                  <a:pt x="9895" y="20093"/>
                  <a:pt x="9991" y="19612"/>
                </a:cubicBezTo>
                <a:cubicBezTo>
                  <a:pt x="10086" y="19180"/>
                  <a:pt x="10120" y="18725"/>
                  <a:pt x="10404" y="18377"/>
                </a:cubicBezTo>
                <a:cubicBezTo>
                  <a:pt x="10738" y="17857"/>
                  <a:pt x="11177" y="17278"/>
                  <a:pt x="11079" y="16584"/>
                </a:cubicBezTo>
                <a:cubicBezTo>
                  <a:pt x="11267" y="16365"/>
                  <a:pt x="11678" y="16163"/>
                  <a:pt x="11803" y="15771"/>
                </a:cubicBezTo>
                <a:cubicBezTo>
                  <a:pt x="12114" y="15330"/>
                  <a:pt x="12270" y="14773"/>
                  <a:pt x="12564" y="14318"/>
                </a:cubicBezTo>
                <a:cubicBezTo>
                  <a:pt x="12908" y="14462"/>
                  <a:pt x="13280" y="14640"/>
                  <a:pt x="13664" y="14596"/>
                </a:cubicBezTo>
                <a:cubicBezTo>
                  <a:pt x="14022" y="14531"/>
                  <a:pt x="14382" y="14403"/>
                  <a:pt x="14701" y="14215"/>
                </a:cubicBezTo>
                <a:cubicBezTo>
                  <a:pt x="14847" y="13728"/>
                  <a:pt x="15284" y="13971"/>
                  <a:pt x="15617" y="13753"/>
                </a:cubicBezTo>
                <a:cubicBezTo>
                  <a:pt x="16048" y="13639"/>
                  <a:pt x="16281" y="13203"/>
                  <a:pt x="16527" y="12817"/>
                </a:cubicBezTo>
                <a:cubicBezTo>
                  <a:pt x="16717" y="12469"/>
                  <a:pt x="17015" y="12142"/>
                  <a:pt x="17041" y="11701"/>
                </a:cubicBezTo>
                <a:cubicBezTo>
                  <a:pt x="17136" y="11236"/>
                  <a:pt x="17158" y="10725"/>
                  <a:pt x="17058" y="10261"/>
                </a:cubicBezTo>
                <a:cubicBezTo>
                  <a:pt x="16877" y="9899"/>
                  <a:pt x="17162" y="9992"/>
                  <a:pt x="17387" y="9992"/>
                </a:cubicBezTo>
                <a:cubicBezTo>
                  <a:pt x="17776" y="9987"/>
                  <a:pt x="18181" y="9929"/>
                  <a:pt x="18570" y="9899"/>
                </a:cubicBezTo>
                <a:cubicBezTo>
                  <a:pt x="18855" y="9701"/>
                  <a:pt x="19269" y="9929"/>
                  <a:pt x="19520" y="9562"/>
                </a:cubicBezTo>
                <a:cubicBezTo>
                  <a:pt x="19814" y="9427"/>
                  <a:pt x="20172" y="9399"/>
                  <a:pt x="20397" y="9070"/>
                </a:cubicBezTo>
                <a:cubicBezTo>
                  <a:pt x="20864" y="8942"/>
                  <a:pt x="21080" y="8392"/>
                  <a:pt x="21234" y="7925"/>
                </a:cubicBezTo>
                <a:cubicBezTo>
                  <a:pt x="21395" y="7490"/>
                  <a:pt x="21481" y="7019"/>
                  <a:pt x="21502" y="6553"/>
                </a:cubicBezTo>
                <a:cubicBezTo>
                  <a:pt x="21429" y="6141"/>
                  <a:pt x="21468" y="5631"/>
                  <a:pt x="21165" y="5324"/>
                </a:cubicBezTo>
                <a:cubicBezTo>
                  <a:pt x="21144" y="4723"/>
                  <a:pt x="20885" y="4130"/>
                  <a:pt x="20457" y="3773"/>
                </a:cubicBezTo>
                <a:cubicBezTo>
                  <a:pt x="20354" y="3330"/>
                  <a:pt x="20073" y="2939"/>
                  <a:pt x="19689" y="2767"/>
                </a:cubicBezTo>
                <a:cubicBezTo>
                  <a:pt x="19585" y="2384"/>
                  <a:pt x="18989" y="2652"/>
                  <a:pt x="19063" y="2270"/>
                </a:cubicBezTo>
                <a:cubicBezTo>
                  <a:pt x="18890" y="1918"/>
                  <a:pt x="18579" y="1611"/>
                  <a:pt x="18281" y="1437"/>
                </a:cubicBezTo>
                <a:cubicBezTo>
                  <a:pt x="17979" y="1265"/>
                  <a:pt x="17591" y="1437"/>
                  <a:pt x="17330" y="1225"/>
                </a:cubicBezTo>
                <a:cubicBezTo>
                  <a:pt x="17037" y="917"/>
                  <a:pt x="16622" y="868"/>
                  <a:pt x="16252" y="784"/>
                </a:cubicBezTo>
                <a:cubicBezTo>
                  <a:pt x="15910" y="764"/>
                  <a:pt x="15569" y="596"/>
                  <a:pt x="15249" y="585"/>
                </a:cubicBezTo>
                <a:cubicBezTo>
                  <a:pt x="15007" y="411"/>
                  <a:pt x="14605" y="164"/>
                  <a:pt x="14368" y="501"/>
                </a:cubicBezTo>
                <a:cubicBezTo>
                  <a:pt x="14118" y="436"/>
                  <a:pt x="13785" y="39"/>
                  <a:pt x="13417" y="169"/>
                </a:cubicBezTo>
                <a:cubicBezTo>
                  <a:pt x="13029" y="229"/>
                  <a:pt x="12637" y="0"/>
                  <a:pt x="12235" y="60"/>
                </a:cubicBezTo>
                <a:cubicBezTo>
                  <a:pt x="11924" y="-84"/>
                  <a:pt x="11566" y="352"/>
                  <a:pt x="11306" y="218"/>
                </a:cubicBezTo>
                <a:cubicBezTo>
                  <a:pt x="10932" y="85"/>
                  <a:pt x="10482" y="65"/>
                  <a:pt x="10112" y="229"/>
                </a:cubicBezTo>
                <a:cubicBezTo>
                  <a:pt x="9778" y="65"/>
                  <a:pt x="9408" y="-5"/>
                  <a:pt x="9036" y="0"/>
                </a:cubicBezTo>
              </a:path>
            </a:pathLst>
          </a:custGeom>
          <a:solidFill>
            <a:srgbClr val="28235B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0" name="Shape 1760"/>
          <p:cNvSpPr/>
          <p:nvPr/>
        </p:nvSpPr>
        <p:spPr>
          <a:xfrm>
            <a:off x="3227877" y="2685659"/>
            <a:ext cx="6528747" cy="5689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506" extrusionOk="0">
                <a:moveTo>
                  <a:pt x="9036" y="0"/>
                </a:moveTo>
                <a:cubicBezTo>
                  <a:pt x="8816" y="6"/>
                  <a:pt x="8591" y="30"/>
                  <a:pt x="8375" y="79"/>
                </a:cubicBezTo>
                <a:cubicBezTo>
                  <a:pt x="8124" y="237"/>
                  <a:pt x="7714" y="302"/>
                  <a:pt x="7612" y="754"/>
                </a:cubicBezTo>
                <a:cubicBezTo>
                  <a:pt x="7244" y="784"/>
                  <a:pt x="6872" y="917"/>
                  <a:pt x="6496" y="917"/>
                </a:cubicBezTo>
                <a:cubicBezTo>
                  <a:pt x="6116" y="922"/>
                  <a:pt x="5749" y="1021"/>
                  <a:pt x="5403" y="1200"/>
                </a:cubicBezTo>
                <a:cubicBezTo>
                  <a:pt x="5059" y="1488"/>
                  <a:pt x="4722" y="1780"/>
                  <a:pt x="4363" y="2052"/>
                </a:cubicBezTo>
                <a:cubicBezTo>
                  <a:pt x="3992" y="2215"/>
                  <a:pt x="4061" y="2846"/>
                  <a:pt x="3633" y="2756"/>
                </a:cubicBezTo>
                <a:cubicBezTo>
                  <a:pt x="3289" y="2870"/>
                  <a:pt x="2950" y="3118"/>
                  <a:pt x="2735" y="3450"/>
                </a:cubicBezTo>
                <a:cubicBezTo>
                  <a:pt x="2609" y="3877"/>
                  <a:pt x="2317" y="4021"/>
                  <a:pt x="2014" y="4263"/>
                </a:cubicBezTo>
                <a:cubicBezTo>
                  <a:pt x="1763" y="4584"/>
                  <a:pt x="1301" y="4883"/>
                  <a:pt x="1552" y="5408"/>
                </a:cubicBezTo>
                <a:cubicBezTo>
                  <a:pt x="1466" y="5824"/>
                  <a:pt x="990" y="6032"/>
                  <a:pt x="969" y="6524"/>
                </a:cubicBezTo>
                <a:cubicBezTo>
                  <a:pt x="1163" y="7019"/>
                  <a:pt x="520" y="6945"/>
                  <a:pt x="580" y="7440"/>
                </a:cubicBezTo>
                <a:cubicBezTo>
                  <a:pt x="644" y="7857"/>
                  <a:pt x="516" y="8194"/>
                  <a:pt x="343" y="8545"/>
                </a:cubicBezTo>
                <a:cubicBezTo>
                  <a:pt x="416" y="8923"/>
                  <a:pt x="343" y="9214"/>
                  <a:pt x="92" y="9472"/>
                </a:cubicBezTo>
                <a:cubicBezTo>
                  <a:pt x="-98" y="9878"/>
                  <a:pt x="300" y="10368"/>
                  <a:pt x="80" y="10730"/>
                </a:cubicBezTo>
                <a:cubicBezTo>
                  <a:pt x="-29" y="11180"/>
                  <a:pt x="-12" y="11671"/>
                  <a:pt x="49" y="12128"/>
                </a:cubicBezTo>
                <a:cubicBezTo>
                  <a:pt x="200" y="12553"/>
                  <a:pt x="286" y="13005"/>
                  <a:pt x="428" y="13437"/>
                </a:cubicBezTo>
                <a:cubicBezTo>
                  <a:pt x="594" y="13856"/>
                  <a:pt x="774" y="14269"/>
                  <a:pt x="1189" y="14408"/>
                </a:cubicBezTo>
                <a:cubicBezTo>
                  <a:pt x="1301" y="14808"/>
                  <a:pt x="1737" y="14942"/>
                  <a:pt x="2070" y="14800"/>
                </a:cubicBezTo>
                <a:cubicBezTo>
                  <a:pt x="2502" y="14591"/>
                  <a:pt x="2147" y="15219"/>
                  <a:pt x="2204" y="15464"/>
                </a:cubicBezTo>
                <a:cubicBezTo>
                  <a:pt x="2239" y="15864"/>
                  <a:pt x="2393" y="16291"/>
                  <a:pt x="2523" y="16588"/>
                </a:cubicBezTo>
                <a:cubicBezTo>
                  <a:pt x="2744" y="16862"/>
                  <a:pt x="2981" y="17148"/>
                  <a:pt x="3232" y="17387"/>
                </a:cubicBezTo>
                <a:cubicBezTo>
                  <a:pt x="3512" y="17689"/>
                  <a:pt x="3936" y="17733"/>
                  <a:pt x="4142" y="18119"/>
                </a:cubicBezTo>
                <a:cubicBezTo>
                  <a:pt x="4351" y="18481"/>
                  <a:pt x="4868" y="18258"/>
                  <a:pt x="5012" y="18606"/>
                </a:cubicBezTo>
                <a:cubicBezTo>
                  <a:pt x="5256" y="19008"/>
                  <a:pt x="5702" y="18764"/>
                  <a:pt x="6017" y="18978"/>
                </a:cubicBezTo>
                <a:cubicBezTo>
                  <a:pt x="6363" y="19234"/>
                  <a:pt x="6756" y="18913"/>
                  <a:pt x="7093" y="19101"/>
                </a:cubicBezTo>
                <a:cubicBezTo>
                  <a:pt x="7403" y="19294"/>
                  <a:pt x="7801" y="19280"/>
                  <a:pt x="8133" y="19175"/>
                </a:cubicBezTo>
                <a:cubicBezTo>
                  <a:pt x="8384" y="18987"/>
                  <a:pt x="8492" y="19161"/>
                  <a:pt x="8439" y="19482"/>
                </a:cubicBezTo>
                <a:cubicBezTo>
                  <a:pt x="8475" y="19879"/>
                  <a:pt x="8380" y="20281"/>
                  <a:pt x="8432" y="20668"/>
                </a:cubicBezTo>
                <a:cubicBezTo>
                  <a:pt x="8380" y="21103"/>
                  <a:pt x="8600" y="21486"/>
                  <a:pt x="9001" y="21505"/>
                </a:cubicBezTo>
                <a:cubicBezTo>
                  <a:pt x="9304" y="21516"/>
                  <a:pt x="9684" y="21440"/>
                  <a:pt x="9818" y="21079"/>
                </a:cubicBezTo>
                <a:cubicBezTo>
                  <a:pt x="9892" y="20597"/>
                  <a:pt x="9895" y="20093"/>
                  <a:pt x="9991" y="19612"/>
                </a:cubicBezTo>
                <a:cubicBezTo>
                  <a:pt x="10086" y="19180"/>
                  <a:pt x="10120" y="18725"/>
                  <a:pt x="10404" y="18377"/>
                </a:cubicBezTo>
                <a:cubicBezTo>
                  <a:pt x="10738" y="17857"/>
                  <a:pt x="11177" y="17278"/>
                  <a:pt x="11079" y="16584"/>
                </a:cubicBezTo>
                <a:cubicBezTo>
                  <a:pt x="11267" y="16365"/>
                  <a:pt x="11678" y="16163"/>
                  <a:pt x="11803" y="15771"/>
                </a:cubicBezTo>
                <a:cubicBezTo>
                  <a:pt x="12114" y="15330"/>
                  <a:pt x="12270" y="14773"/>
                  <a:pt x="12564" y="14318"/>
                </a:cubicBezTo>
                <a:cubicBezTo>
                  <a:pt x="12908" y="14462"/>
                  <a:pt x="13280" y="14640"/>
                  <a:pt x="13664" y="14596"/>
                </a:cubicBezTo>
                <a:cubicBezTo>
                  <a:pt x="14022" y="14531"/>
                  <a:pt x="14382" y="14403"/>
                  <a:pt x="14701" y="14215"/>
                </a:cubicBezTo>
                <a:cubicBezTo>
                  <a:pt x="14847" y="13728"/>
                  <a:pt x="15284" y="13971"/>
                  <a:pt x="15617" y="13753"/>
                </a:cubicBezTo>
                <a:cubicBezTo>
                  <a:pt x="16048" y="13639"/>
                  <a:pt x="16281" y="13203"/>
                  <a:pt x="16527" y="12817"/>
                </a:cubicBezTo>
                <a:cubicBezTo>
                  <a:pt x="16717" y="12469"/>
                  <a:pt x="17015" y="12142"/>
                  <a:pt x="17041" y="11701"/>
                </a:cubicBezTo>
                <a:cubicBezTo>
                  <a:pt x="17136" y="11236"/>
                  <a:pt x="17158" y="10725"/>
                  <a:pt x="17058" y="10261"/>
                </a:cubicBezTo>
                <a:cubicBezTo>
                  <a:pt x="16877" y="9899"/>
                  <a:pt x="17162" y="9992"/>
                  <a:pt x="17387" y="9992"/>
                </a:cubicBezTo>
                <a:cubicBezTo>
                  <a:pt x="17776" y="9987"/>
                  <a:pt x="18181" y="9929"/>
                  <a:pt x="18570" y="9899"/>
                </a:cubicBezTo>
                <a:cubicBezTo>
                  <a:pt x="18855" y="9701"/>
                  <a:pt x="19269" y="9929"/>
                  <a:pt x="19520" y="9562"/>
                </a:cubicBezTo>
                <a:cubicBezTo>
                  <a:pt x="19814" y="9427"/>
                  <a:pt x="20172" y="9399"/>
                  <a:pt x="20397" y="9070"/>
                </a:cubicBezTo>
                <a:cubicBezTo>
                  <a:pt x="20864" y="8942"/>
                  <a:pt x="21080" y="8392"/>
                  <a:pt x="21234" y="7925"/>
                </a:cubicBezTo>
                <a:cubicBezTo>
                  <a:pt x="21395" y="7490"/>
                  <a:pt x="21481" y="7019"/>
                  <a:pt x="21502" y="6553"/>
                </a:cubicBezTo>
                <a:cubicBezTo>
                  <a:pt x="21429" y="6141"/>
                  <a:pt x="21468" y="5631"/>
                  <a:pt x="21165" y="5324"/>
                </a:cubicBezTo>
                <a:cubicBezTo>
                  <a:pt x="21144" y="4723"/>
                  <a:pt x="20885" y="4130"/>
                  <a:pt x="20457" y="3773"/>
                </a:cubicBezTo>
                <a:cubicBezTo>
                  <a:pt x="20354" y="3330"/>
                  <a:pt x="20073" y="2939"/>
                  <a:pt x="19689" y="2767"/>
                </a:cubicBezTo>
                <a:cubicBezTo>
                  <a:pt x="19585" y="2384"/>
                  <a:pt x="18989" y="2652"/>
                  <a:pt x="19063" y="2270"/>
                </a:cubicBezTo>
                <a:cubicBezTo>
                  <a:pt x="18890" y="1918"/>
                  <a:pt x="18579" y="1611"/>
                  <a:pt x="18281" y="1437"/>
                </a:cubicBezTo>
                <a:cubicBezTo>
                  <a:pt x="17979" y="1265"/>
                  <a:pt x="17591" y="1437"/>
                  <a:pt x="17330" y="1225"/>
                </a:cubicBezTo>
                <a:cubicBezTo>
                  <a:pt x="17037" y="917"/>
                  <a:pt x="16622" y="868"/>
                  <a:pt x="16252" y="784"/>
                </a:cubicBezTo>
                <a:cubicBezTo>
                  <a:pt x="15910" y="764"/>
                  <a:pt x="15569" y="596"/>
                  <a:pt x="15249" y="585"/>
                </a:cubicBezTo>
                <a:cubicBezTo>
                  <a:pt x="15007" y="411"/>
                  <a:pt x="14605" y="164"/>
                  <a:pt x="14368" y="501"/>
                </a:cubicBezTo>
                <a:cubicBezTo>
                  <a:pt x="14118" y="436"/>
                  <a:pt x="13785" y="39"/>
                  <a:pt x="13417" y="169"/>
                </a:cubicBezTo>
                <a:cubicBezTo>
                  <a:pt x="13029" y="229"/>
                  <a:pt x="12637" y="0"/>
                  <a:pt x="12235" y="60"/>
                </a:cubicBezTo>
                <a:cubicBezTo>
                  <a:pt x="11924" y="-84"/>
                  <a:pt x="11566" y="352"/>
                  <a:pt x="11306" y="218"/>
                </a:cubicBezTo>
                <a:cubicBezTo>
                  <a:pt x="10932" y="85"/>
                  <a:pt x="10482" y="65"/>
                  <a:pt x="10112" y="229"/>
                </a:cubicBezTo>
                <a:cubicBezTo>
                  <a:pt x="9778" y="65"/>
                  <a:pt x="9408" y="-5"/>
                  <a:pt x="9036" y="0"/>
                </a:cubicBezTo>
              </a:path>
            </a:pathLst>
          </a:custGeom>
          <a:ln w="50800">
            <a:solidFill>
              <a:srgbClr val="2D2D51"/>
            </a:solidFill>
            <a:miter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1" name="Shape 1761"/>
          <p:cNvSpPr/>
          <p:nvPr/>
        </p:nvSpPr>
        <p:spPr>
          <a:xfrm>
            <a:off x="3253971" y="2722851"/>
            <a:ext cx="6407698" cy="5512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5" h="21588" extrusionOk="0">
                <a:moveTo>
                  <a:pt x="7848" y="18894"/>
                </a:moveTo>
                <a:cubicBezTo>
                  <a:pt x="7831" y="18919"/>
                  <a:pt x="7867" y="18961"/>
                  <a:pt x="7945" y="18899"/>
                </a:cubicBezTo>
                <a:cubicBezTo>
                  <a:pt x="8012" y="18868"/>
                  <a:pt x="8067" y="18826"/>
                  <a:pt x="8120" y="18770"/>
                </a:cubicBezTo>
                <a:cubicBezTo>
                  <a:pt x="8173" y="18719"/>
                  <a:pt x="8161" y="18683"/>
                  <a:pt x="8151" y="18683"/>
                </a:cubicBezTo>
                <a:cubicBezTo>
                  <a:pt x="8108" y="18683"/>
                  <a:pt x="7993" y="18766"/>
                  <a:pt x="7848" y="18894"/>
                </a:cubicBezTo>
                <a:close/>
                <a:moveTo>
                  <a:pt x="7686" y="18724"/>
                </a:moveTo>
                <a:cubicBezTo>
                  <a:pt x="7533" y="18766"/>
                  <a:pt x="7400" y="18945"/>
                  <a:pt x="7282" y="19006"/>
                </a:cubicBezTo>
                <a:cubicBezTo>
                  <a:pt x="7260" y="19012"/>
                  <a:pt x="7243" y="19054"/>
                  <a:pt x="7248" y="19068"/>
                </a:cubicBezTo>
                <a:cubicBezTo>
                  <a:pt x="7253" y="19079"/>
                  <a:pt x="7301" y="19079"/>
                  <a:pt x="7330" y="19048"/>
                </a:cubicBezTo>
                <a:lnTo>
                  <a:pt x="7691" y="18826"/>
                </a:lnTo>
                <a:cubicBezTo>
                  <a:pt x="7822" y="18781"/>
                  <a:pt x="8016" y="18617"/>
                  <a:pt x="8064" y="18550"/>
                </a:cubicBezTo>
                <a:cubicBezTo>
                  <a:pt x="8147" y="18513"/>
                  <a:pt x="8235" y="18457"/>
                  <a:pt x="8253" y="18369"/>
                </a:cubicBezTo>
                <a:cubicBezTo>
                  <a:pt x="8200" y="18360"/>
                  <a:pt x="7858" y="18632"/>
                  <a:pt x="7686" y="18724"/>
                </a:cubicBezTo>
                <a:close/>
                <a:moveTo>
                  <a:pt x="6764" y="17811"/>
                </a:moveTo>
                <a:cubicBezTo>
                  <a:pt x="6738" y="17842"/>
                  <a:pt x="6641" y="17985"/>
                  <a:pt x="6589" y="18046"/>
                </a:cubicBezTo>
                <a:cubicBezTo>
                  <a:pt x="6475" y="18304"/>
                  <a:pt x="6145" y="18679"/>
                  <a:pt x="6155" y="18739"/>
                </a:cubicBezTo>
                <a:cubicBezTo>
                  <a:pt x="6212" y="18735"/>
                  <a:pt x="6335" y="18581"/>
                  <a:pt x="6357" y="18555"/>
                </a:cubicBezTo>
                <a:cubicBezTo>
                  <a:pt x="6396" y="18504"/>
                  <a:pt x="6369" y="18539"/>
                  <a:pt x="6439" y="18417"/>
                </a:cubicBezTo>
                <a:cubicBezTo>
                  <a:pt x="6502" y="18344"/>
                  <a:pt x="6738" y="17975"/>
                  <a:pt x="6808" y="17856"/>
                </a:cubicBezTo>
                <a:cubicBezTo>
                  <a:pt x="6827" y="17856"/>
                  <a:pt x="7138" y="17410"/>
                  <a:pt x="7130" y="17358"/>
                </a:cubicBezTo>
                <a:cubicBezTo>
                  <a:pt x="7041" y="17354"/>
                  <a:pt x="6817" y="17749"/>
                  <a:pt x="6764" y="17811"/>
                </a:cubicBezTo>
                <a:close/>
                <a:moveTo>
                  <a:pt x="10719" y="18169"/>
                </a:moveTo>
                <a:cubicBezTo>
                  <a:pt x="10408" y="18612"/>
                  <a:pt x="9946" y="18986"/>
                  <a:pt x="9885" y="19603"/>
                </a:cubicBezTo>
                <a:cubicBezTo>
                  <a:pt x="9868" y="19849"/>
                  <a:pt x="9644" y="20517"/>
                  <a:pt x="9652" y="19891"/>
                </a:cubicBezTo>
                <a:cubicBezTo>
                  <a:pt x="9688" y="19674"/>
                  <a:pt x="9604" y="18848"/>
                  <a:pt x="9498" y="19485"/>
                </a:cubicBezTo>
                <a:cubicBezTo>
                  <a:pt x="9503" y="19838"/>
                  <a:pt x="9372" y="20331"/>
                  <a:pt x="9604" y="20594"/>
                </a:cubicBezTo>
                <a:cubicBezTo>
                  <a:pt x="9794" y="20892"/>
                  <a:pt x="9433" y="21493"/>
                  <a:pt x="9722" y="21585"/>
                </a:cubicBezTo>
                <a:cubicBezTo>
                  <a:pt x="9784" y="21600"/>
                  <a:pt x="9842" y="21554"/>
                  <a:pt x="9854" y="21482"/>
                </a:cubicBezTo>
                <a:cubicBezTo>
                  <a:pt x="9907" y="20850"/>
                  <a:pt x="9991" y="20219"/>
                  <a:pt x="10109" y="19598"/>
                </a:cubicBezTo>
                <a:cubicBezTo>
                  <a:pt x="10042" y="19130"/>
                  <a:pt x="10517" y="18857"/>
                  <a:pt x="10661" y="18457"/>
                </a:cubicBezTo>
                <a:cubicBezTo>
                  <a:pt x="10878" y="18067"/>
                  <a:pt x="11150" y="17631"/>
                  <a:pt x="11061" y="17143"/>
                </a:cubicBezTo>
                <a:cubicBezTo>
                  <a:pt x="10982" y="17348"/>
                  <a:pt x="10912" y="17893"/>
                  <a:pt x="10719" y="18169"/>
                </a:cubicBezTo>
                <a:close/>
                <a:moveTo>
                  <a:pt x="7480" y="16999"/>
                </a:moveTo>
                <a:cubicBezTo>
                  <a:pt x="7463" y="17004"/>
                  <a:pt x="7436" y="17050"/>
                  <a:pt x="7371" y="17137"/>
                </a:cubicBezTo>
                <a:cubicBezTo>
                  <a:pt x="7260" y="17292"/>
                  <a:pt x="7159" y="17498"/>
                  <a:pt x="7055" y="17611"/>
                </a:cubicBezTo>
                <a:cubicBezTo>
                  <a:pt x="6844" y="17944"/>
                  <a:pt x="6629" y="18273"/>
                  <a:pt x="6427" y="18617"/>
                </a:cubicBezTo>
                <a:cubicBezTo>
                  <a:pt x="6239" y="18868"/>
                  <a:pt x="6436" y="18786"/>
                  <a:pt x="6502" y="18612"/>
                </a:cubicBezTo>
                <a:cubicBezTo>
                  <a:pt x="6629" y="18386"/>
                  <a:pt x="7099" y="17758"/>
                  <a:pt x="7190" y="17558"/>
                </a:cubicBezTo>
                <a:cubicBezTo>
                  <a:pt x="7208" y="17549"/>
                  <a:pt x="7217" y="17512"/>
                  <a:pt x="7248" y="17481"/>
                </a:cubicBezTo>
                <a:cubicBezTo>
                  <a:pt x="7330" y="17383"/>
                  <a:pt x="7436" y="17157"/>
                  <a:pt x="7520" y="17055"/>
                </a:cubicBezTo>
                <a:cubicBezTo>
                  <a:pt x="7581" y="16999"/>
                  <a:pt x="7651" y="16901"/>
                  <a:pt x="7673" y="16881"/>
                </a:cubicBezTo>
                <a:cubicBezTo>
                  <a:pt x="7704" y="16824"/>
                  <a:pt x="7704" y="16804"/>
                  <a:pt x="7696" y="16804"/>
                </a:cubicBezTo>
                <a:cubicBezTo>
                  <a:pt x="7691" y="16804"/>
                  <a:pt x="7691" y="16804"/>
                  <a:pt x="7686" y="16804"/>
                </a:cubicBezTo>
                <a:cubicBezTo>
                  <a:pt x="7638" y="16813"/>
                  <a:pt x="7542" y="16943"/>
                  <a:pt x="7480" y="16999"/>
                </a:cubicBezTo>
                <a:close/>
                <a:moveTo>
                  <a:pt x="8828" y="17194"/>
                </a:moveTo>
                <a:cubicBezTo>
                  <a:pt x="8546" y="17558"/>
                  <a:pt x="8279" y="17969"/>
                  <a:pt x="7896" y="18195"/>
                </a:cubicBezTo>
                <a:cubicBezTo>
                  <a:pt x="7845" y="18217"/>
                  <a:pt x="7576" y="18448"/>
                  <a:pt x="7822" y="18369"/>
                </a:cubicBezTo>
                <a:cubicBezTo>
                  <a:pt x="8125" y="18129"/>
                  <a:pt x="8438" y="17938"/>
                  <a:pt x="8648" y="17589"/>
                </a:cubicBezTo>
                <a:cubicBezTo>
                  <a:pt x="8732" y="17492"/>
                  <a:pt x="9139" y="16870"/>
                  <a:pt x="9100" y="16804"/>
                </a:cubicBezTo>
                <a:cubicBezTo>
                  <a:pt x="9060" y="16808"/>
                  <a:pt x="8893" y="17101"/>
                  <a:pt x="8828" y="17194"/>
                </a:cubicBezTo>
                <a:close/>
                <a:moveTo>
                  <a:pt x="5083" y="17070"/>
                </a:moveTo>
                <a:cubicBezTo>
                  <a:pt x="4785" y="17363"/>
                  <a:pt x="4522" y="17769"/>
                  <a:pt x="4430" y="17954"/>
                </a:cubicBezTo>
                <a:cubicBezTo>
                  <a:pt x="4382" y="18273"/>
                  <a:pt x="4517" y="17975"/>
                  <a:pt x="4553" y="17898"/>
                </a:cubicBezTo>
                <a:cubicBezTo>
                  <a:pt x="4606" y="17754"/>
                  <a:pt x="4864" y="17410"/>
                  <a:pt x="5132" y="17157"/>
                </a:cubicBezTo>
                <a:cubicBezTo>
                  <a:pt x="5365" y="16901"/>
                  <a:pt x="5637" y="16768"/>
                  <a:pt x="5649" y="16695"/>
                </a:cubicBezTo>
                <a:cubicBezTo>
                  <a:pt x="5562" y="16664"/>
                  <a:pt x="5259" y="16912"/>
                  <a:pt x="5083" y="17070"/>
                </a:cubicBezTo>
                <a:close/>
                <a:moveTo>
                  <a:pt x="7875" y="17394"/>
                </a:moveTo>
                <a:cubicBezTo>
                  <a:pt x="7792" y="17611"/>
                  <a:pt x="7388" y="18087"/>
                  <a:pt x="7450" y="18226"/>
                </a:cubicBezTo>
                <a:lnTo>
                  <a:pt x="7595" y="18042"/>
                </a:lnTo>
                <a:cubicBezTo>
                  <a:pt x="7730" y="17749"/>
                  <a:pt x="7971" y="17374"/>
                  <a:pt x="8190" y="17061"/>
                </a:cubicBezTo>
                <a:cubicBezTo>
                  <a:pt x="8248" y="16974"/>
                  <a:pt x="8265" y="16943"/>
                  <a:pt x="8323" y="16864"/>
                </a:cubicBezTo>
                <a:cubicBezTo>
                  <a:pt x="8371" y="16777"/>
                  <a:pt x="8534" y="16660"/>
                  <a:pt x="8481" y="16602"/>
                </a:cubicBezTo>
                <a:cubicBezTo>
                  <a:pt x="8455" y="16588"/>
                  <a:pt x="8050" y="17101"/>
                  <a:pt x="7875" y="17394"/>
                </a:cubicBezTo>
                <a:close/>
                <a:moveTo>
                  <a:pt x="9745" y="16726"/>
                </a:moveTo>
                <a:cubicBezTo>
                  <a:pt x="9758" y="16644"/>
                  <a:pt x="9784" y="16458"/>
                  <a:pt x="9749" y="16382"/>
                </a:cubicBezTo>
                <a:cubicBezTo>
                  <a:pt x="9679" y="16458"/>
                  <a:pt x="9719" y="16577"/>
                  <a:pt x="9710" y="16582"/>
                </a:cubicBezTo>
                <a:cubicBezTo>
                  <a:pt x="9635" y="16788"/>
                  <a:pt x="9420" y="17461"/>
                  <a:pt x="9447" y="17594"/>
                </a:cubicBezTo>
                <a:cubicBezTo>
                  <a:pt x="9507" y="17580"/>
                  <a:pt x="9565" y="17343"/>
                  <a:pt x="9604" y="17236"/>
                </a:cubicBezTo>
                <a:cubicBezTo>
                  <a:pt x="9618" y="17157"/>
                  <a:pt x="9705" y="16926"/>
                  <a:pt x="9745" y="16726"/>
                </a:cubicBezTo>
                <a:close/>
                <a:moveTo>
                  <a:pt x="3052" y="17179"/>
                </a:moveTo>
                <a:cubicBezTo>
                  <a:pt x="3175" y="17157"/>
                  <a:pt x="3183" y="17035"/>
                  <a:pt x="3250" y="16994"/>
                </a:cubicBezTo>
                <a:cubicBezTo>
                  <a:pt x="3332" y="16844"/>
                  <a:pt x="3816" y="16546"/>
                  <a:pt x="3698" y="16458"/>
                </a:cubicBezTo>
                <a:cubicBezTo>
                  <a:pt x="3455" y="16660"/>
                  <a:pt x="3096" y="16917"/>
                  <a:pt x="3052" y="17179"/>
                </a:cubicBezTo>
                <a:close/>
                <a:moveTo>
                  <a:pt x="5229" y="16660"/>
                </a:moveTo>
                <a:cubicBezTo>
                  <a:pt x="5158" y="16721"/>
                  <a:pt x="5009" y="16830"/>
                  <a:pt x="4948" y="16875"/>
                </a:cubicBezTo>
                <a:cubicBezTo>
                  <a:pt x="4820" y="17004"/>
                  <a:pt x="4286" y="17358"/>
                  <a:pt x="4290" y="17563"/>
                </a:cubicBezTo>
                <a:lnTo>
                  <a:pt x="4495" y="17394"/>
                </a:lnTo>
                <a:lnTo>
                  <a:pt x="4584" y="17312"/>
                </a:lnTo>
                <a:cubicBezTo>
                  <a:pt x="4763" y="17070"/>
                  <a:pt x="4960" y="16974"/>
                  <a:pt x="5180" y="16799"/>
                </a:cubicBezTo>
                <a:cubicBezTo>
                  <a:pt x="5299" y="16701"/>
                  <a:pt x="5418" y="16619"/>
                  <a:pt x="5562" y="16573"/>
                </a:cubicBezTo>
                <a:cubicBezTo>
                  <a:pt x="5721" y="16495"/>
                  <a:pt x="5782" y="16433"/>
                  <a:pt x="5738" y="16438"/>
                </a:cubicBezTo>
                <a:cubicBezTo>
                  <a:pt x="5673" y="16444"/>
                  <a:pt x="5290" y="16608"/>
                  <a:pt x="5229" y="16660"/>
                </a:cubicBezTo>
                <a:close/>
                <a:moveTo>
                  <a:pt x="5483" y="16974"/>
                </a:moveTo>
                <a:cubicBezTo>
                  <a:pt x="5198" y="17163"/>
                  <a:pt x="4979" y="17445"/>
                  <a:pt x="4763" y="17732"/>
                </a:cubicBezTo>
                <a:cubicBezTo>
                  <a:pt x="4733" y="17800"/>
                  <a:pt x="4592" y="17933"/>
                  <a:pt x="4614" y="18005"/>
                </a:cubicBezTo>
                <a:cubicBezTo>
                  <a:pt x="4662" y="18046"/>
                  <a:pt x="5066" y="17414"/>
                  <a:pt x="5343" y="17239"/>
                </a:cubicBezTo>
                <a:cubicBezTo>
                  <a:pt x="5500" y="17095"/>
                  <a:pt x="5729" y="16881"/>
                  <a:pt x="5926" y="16706"/>
                </a:cubicBezTo>
                <a:cubicBezTo>
                  <a:pt x="6037" y="16613"/>
                  <a:pt x="6265" y="16458"/>
                  <a:pt x="6304" y="16351"/>
                </a:cubicBezTo>
                <a:cubicBezTo>
                  <a:pt x="6155" y="16351"/>
                  <a:pt x="5716" y="16804"/>
                  <a:pt x="5483" y="16974"/>
                </a:cubicBezTo>
                <a:close/>
                <a:moveTo>
                  <a:pt x="2814" y="16639"/>
                </a:moveTo>
                <a:cubicBezTo>
                  <a:pt x="2881" y="16686"/>
                  <a:pt x="3048" y="16582"/>
                  <a:pt x="3166" y="16458"/>
                </a:cubicBezTo>
                <a:cubicBezTo>
                  <a:pt x="3298" y="16407"/>
                  <a:pt x="3394" y="16342"/>
                  <a:pt x="3407" y="16275"/>
                </a:cubicBezTo>
                <a:cubicBezTo>
                  <a:pt x="3337" y="16238"/>
                  <a:pt x="2964" y="16438"/>
                  <a:pt x="2814" y="16639"/>
                </a:cubicBezTo>
                <a:close/>
                <a:moveTo>
                  <a:pt x="6265" y="16486"/>
                </a:moveTo>
                <a:cubicBezTo>
                  <a:pt x="6102" y="16639"/>
                  <a:pt x="5974" y="16751"/>
                  <a:pt x="5957" y="16839"/>
                </a:cubicBezTo>
                <a:cubicBezTo>
                  <a:pt x="6054" y="16844"/>
                  <a:pt x="6145" y="16695"/>
                  <a:pt x="6321" y="16542"/>
                </a:cubicBezTo>
                <a:cubicBezTo>
                  <a:pt x="6466" y="16407"/>
                  <a:pt x="6572" y="16346"/>
                  <a:pt x="6598" y="16255"/>
                </a:cubicBezTo>
                <a:cubicBezTo>
                  <a:pt x="6514" y="16258"/>
                  <a:pt x="6410" y="16346"/>
                  <a:pt x="6265" y="16486"/>
                </a:cubicBezTo>
                <a:close/>
                <a:moveTo>
                  <a:pt x="11310" y="16315"/>
                </a:moveTo>
                <a:cubicBezTo>
                  <a:pt x="11128" y="16511"/>
                  <a:pt x="11179" y="15976"/>
                  <a:pt x="11030" y="16373"/>
                </a:cubicBezTo>
                <a:cubicBezTo>
                  <a:pt x="10960" y="16511"/>
                  <a:pt x="10832" y="16711"/>
                  <a:pt x="11101" y="16619"/>
                </a:cubicBezTo>
                <a:lnTo>
                  <a:pt x="11179" y="16582"/>
                </a:lnTo>
                <a:cubicBezTo>
                  <a:pt x="11332" y="16537"/>
                  <a:pt x="11476" y="16167"/>
                  <a:pt x="11450" y="16156"/>
                </a:cubicBezTo>
                <a:lnTo>
                  <a:pt x="11447" y="16156"/>
                </a:lnTo>
                <a:cubicBezTo>
                  <a:pt x="11428" y="16162"/>
                  <a:pt x="11372" y="16193"/>
                  <a:pt x="11310" y="16315"/>
                </a:cubicBezTo>
                <a:close/>
                <a:moveTo>
                  <a:pt x="8946" y="16737"/>
                </a:moveTo>
                <a:cubicBezTo>
                  <a:pt x="8915" y="16773"/>
                  <a:pt x="8884" y="16839"/>
                  <a:pt x="8854" y="16870"/>
                </a:cubicBezTo>
                <a:cubicBezTo>
                  <a:pt x="8696" y="17070"/>
                  <a:pt x="8323" y="17611"/>
                  <a:pt x="8195" y="17636"/>
                </a:cubicBezTo>
                <a:cubicBezTo>
                  <a:pt x="7985" y="17820"/>
                  <a:pt x="7826" y="17960"/>
                  <a:pt x="7840" y="18016"/>
                </a:cubicBezTo>
                <a:lnTo>
                  <a:pt x="7937" y="18011"/>
                </a:lnTo>
                <a:cubicBezTo>
                  <a:pt x="8024" y="17949"/>
                  <a:pt x="8340" y="17614"/>
                  <a:pt x="8472" y="17512"/>
                </a:cubicBezTo>
                <a:cubicBezTo>
                  <a:pt x="8621" y="17332"/>
                  <a:pt x="8833" y="17070"/>
                  <a:pt x="8999" y="16793"/>
                </a:cubicBezTo>
                <a:cubicBezTo>
                  <a:pt x="9214" y="16433"/>
                  <a:pt x="9385" y="16094"/>
                  <a:pt x="9354" y="16038"/>
                </a:cubicBezTo>
                <a:cubicBezTo>
                  <a:pt x="9214" y="16105"/>
                  <a:pt x="9081" y="16506"/>
                  <a:pt x="8946" y="16737"/>
                </a:cubicBezTo>
                <a:close/>
                <a:moveTo>
                  <a:pt x="2771" y="16393"/>
                </a:moveTo>
                <a:cubicBezTo>
                  <a:pt x="2648" y="16475"/>
                  <a:pt x="2696" y="16593"/>
                  <a:pt x="2814" y="16469"/>
                </a:cubicBezTo>
                <a:cubicBezTo>
                  <a:pt x="2956" y="16367"/>
                  <a:pt x="3082" y="16306"/>
                  <a:pt x="3214" y="16224"/>
                </a:cubicBezTo>
                <a:cubicBezTo>
                  <a:pt x="3373" y="16182"/>
                  <a:pt x="3486" y="16176"/>
                  <a:pt x="3552" y="16023"/>
                </a:cubicBezTo>
                <a:cubicBezTo>
                  <a:pt x="3426" y="16013"/>
                  <a:pt x="3012" y="16224"/>
                  <a:pt x="2771" y="16393"/>
                </a:cubicBezTo>
                <a:close/>
                <a:moveTo>
                  <a:pt x="11297" y="16002"/>
                </a:moveTo>
                <a:cubicBezTo>
                  <a:pt x="11257" y="16023"/>
                  <a:pt x="11128" y="16306"/>
                  <a:pt x="11314" y="16100"/>
                </a:cubicBezTo>
                <a:cubicBezTo>
                  <a:pt x="11314" y="16080"/>
                  <a:pt x="11349" y="15971"/>
                  <a:pt x="11297" y="16002"/>
                </a:cubicBezTo>
                <a:close/>
                <a:moveTo>
                  <a:pt x="8937" y="16382"/>
                </a:moveTo>
                <a:cubicBezTo>
                  <a:pt x="8806" y="16599"/>
                  <a:pt x="8585" y="16870"/>
                  <a:pt x="8411" y="17126"/>
                </a:cubicBezTo>
                <a:cubicBezTo>
                  <a:pt x="8332" y="17250"/>
                  <a:pt x="8151" y="17405"/>
                  <a:pt x="8165" y="17476"/>
                </a:cubicBezTo>
                <a:cubicBezTo>
                  <a:pt x="8231" y="17470"/>
                  <a:pt x="8388" y="17276"/>
                  <a:pt x="8445" y="17194"/>
                </a:cubicBezTo>
                <a:cubicBezTo>
                  <a:pt x="8705" y="16937"/>
                  <a:pt x="8881" y="16630"/>
                  <a:pt x="9055" y="16306"/>
                </a:cubicBezTo>
                <a:cubicBezTo>
                  <a:pt x="9103" y="16244"/>
                  <a:pt x="9187" y="16074"/>
                  <a:pt x="9165" y="15996"/>
                </a:cubicBezTo>
                <a:cubicBezTo>
                  <a:pt x="9126" y="16007"/>
                  <a:pt x="8980" y="16326"/>
                  <a:pt x="8937" y="16382"/>
                </a:cubicBezTo>
                <a:close/>
                <a:moveTo>
                  <a:pt x="3245" y="15936"/>
                </a:moveTo>
                <a:cubicBezTo>
                  <a:pt x="3113" y="15982"/>
                  <a:pt x="2595" y="16167"/>
                  <a:pt x="2614" y="16289"/>
                </a:cubicBezTo>
                <a:cubicBezTo>
                  <a:pt x="2696" y="16326"/>
                  <a:pt x="2758" y="16289"/>
                  <a:pt x="2811" y="16255"/>
                </a:cubicBezTo>
                <a:cubicBezTo>
                  <a:pt x="3021" y="16136"/>
                  <a:pt x="3048" y="16125"/>
                  <a:pt x="3363" y="15993"/>
                </a:cubicBezTo>
                <a:cubicBezTo>
                  <a:pt x="3482" y="15925"/>
                  <a:pt x="3706" y="15940"/>
                  <a:pt x="3701" y="15823"/>
                </a:cubicBezTo>
                <a:cubicBezTo>
                  <a:pt x="3604" y="15792"/>
                  <a:pt x="3390" y="15852"/>
                  <a:pt x="3245" y="15936"/>
                </a:cubicBezTo>
                <a:close/>
                <a:moveTo>
                  <a:pt x="9929" y="15699"/>
                </a:moveTo>
                <a:cubicBezTo>
                  <a:pt x="9898" y="15750"/>
                  <a:pt x="9871" y="16233"/>
                  <a:pt x="9859" y="16418"/>
                </a:cubicBezTo>
                <a:cubicBezTo>
                  <a:pt x="9842" y="16630"/>
                  <a:pt x="9801" y="16751"/>
                  <a:pt x="9763" y="16921"/>
                </a:cubicBezTo>
                <a:cubicBezTo>
                  <a:pt x="9758" y="16988"/>
                  <a:pt x="9700" y="17183"/>
                  <a:pt x="9618" y="17410"/>
                </a:cubicBezTo>
                <a:cubicBezTo>
                  <a:pt x="9626" y="17594"/>
                  <a:pt x="9389" y="17933"/>
                  <a:pt x="9262" y="18113"/>
                </a:cubicBezTo>
                <a:cubicBezTo>
                  <a:pt x="9240" y="18195"/>
                  <a:pt x="9064" y="18360"/>
                  <a:pt x="8932" y="18508"/>
                </a:cubicBezTo>
                <a:cubicBezTo>
                  <a:pt x="8775" y="18679"/>
                  <a:pt x="8648" y="18797"/>
                  <a:pt x="8494" y="18935"/>
                </a:cubicBezTo>
                <a:cubicBezTo>
                  <a:pt x="8318" y="19043"/>
                  <a:pt x="8187" y="19181"/>
                  <a:pt x="8012" y="19285"/>
                </a:cubicBezTo>
                <a:cubicBezTo>
                  <a:pt x="7968" y="19316"/>
                  <a:pt x="7945" y="19392"/>
                  <a:pt x="8016" y="19372"/>
                </a:cubicBezTo>
                <a:lnTo>
                  <a:pt x="8414" y="19099"/>
                </a:lnTo>
                <a:cubicBezTo>
                  <a:pt x="8445" y="19099"/>
                  <a:pt x="8508" y="19048"/>
                  <a:pt x="8564" y="19001"/>
                </a:cubicBezTo>
                <a:cubicBezTo>
                  <a:pt x="8809" y="18761"/>
                  <a:pt x="9025" y="18586"/>
                  <a:pt x="9235" y="18313"/>
                </a:cubicBezTo>
                <a:cubicBezTo>
                  <a:pt x="9271" y="18268"/>
                  <a:pt x="9336" y="18175"/>
                  <a:pt x="9433" y="18036"/>
                </a:cubicBezTo>
                <a:cubicBezTo>
                  <a:pt x="9512" y="17933"/>
                  <a:pt x="9666" y="17681"/>
                  <a:pt x="9705" y="17419"/>
                </a:cubicBezTo>
                <a:cubicBezTo>
                  <a:pt x="9758" y="17261"/>
                  <a:pt x="9815" y="17044"/>
                  <a:pt x="9854" y="16864"/>
                </a:cubicBezTo>
                <a:cubicBezTo>
                  <a:pt x="9902" y="16650"/>
                  <a:pt x="9938" y="16475"/>
                  <a:pt x="9951" y="16286"/>
                </a:cubicBezTo>
                <a:cubicBezTo>
                  <a:pt x="9946" y="16213"/>
                  <a:pt x="9965" y="16111"/>
                  <a:pt x="9955" y="16111"/>
                </a:cubicBezTo>
                <a:cubicBezTo>
                  <a:pt x="9955" y="16111"/>
                  <a:pt x="9955" y="16013"/>
                  <a:pt x="9965" y="15940"/>
                </a:cubicBezTo>
                <a:cubicBezTo>
                  <a:pt x="9968" y="15869"/>
                  <a:pt x="9965" y="15756"/>
                  <a:pt x="9929" y="15699"/>
                </a:cubicBezTo>
                <a:close/>
                <a:moveTo>
                  <a:pt x="5852" y="15679"/>
                </a:moveTo>
                <a:cubicBezTo>
                  <a:pt x="5750" y="15679"/>
                  <a:pt x="5124" y="16043"/>
                  <a:pt x="4768" y="16255"/>
                </a:cubicBezTo>
                <a:cubicBezTo>
                  <a:pt x="4611" y="16346"/>
                  <a:pt x="4216" y="16619"/>
                  <a:pt x="3978" y="16926"/>
                </a:cubicBezTo>
                <a:cubicBezTo>
                  <a:pt x="3908" y="16999"/>
                  <a:pt x="3583" y="17379"/>
                  <a:pt x="3657" y="17538"/>
                </a:cubicBezTo>
                <a:cubicBezTo>
                  <a:pt x="3737" y="17487"/>
                  <a:pt x="3824" y="17348"/>
                  <a:pt x="3877" y="17261"/>
                </a:cubicBezTo>
                <a:cubicBezTo>
                  <a:pt x="3973" y="17143"/>
                  <a:pt x="4048" y="17014"/>
                  <a:pt x="4074" y="16999"/>
                </a:cubicBezTo>
                <a:cubicBezTo>
                  <a:pt x="4317" y="16660"/>
                  <a:pt x="4469" y="16593"/>
                  <a:pt x="4794" y="16357"/>
                </a:cubicBezTo>
                <a:cubicBezTo>
                  <a:pt x="4878" y="16280"/>
                  <a:pt x="4987" y="16249"/>
                  <a:pt x="4992" y="16227"/>
                </a:cubicBezTo>
                <a:cubicBezTo>
                  <a:pt x="5268" y="16069"/>
                  <a:pt x="5844" y="15796"/>
                  <a:pt x="5852" y="15679"/>
                </a:cubicBezTo>
                <a:close/>
                <a:moveTo>
                  <a:pt x="8450" y="16111"/>
                </a:moveTo>
                <a:cubicBezTo>
                  <a:pt x="8318" y="16249"/>
                  <a:pt x="8165" y="16402"/>
                  <a:pt x="8038" y="16562"/>
                </a:cubicBezTo>
                <a:cubicBezTo>
                  <a:pt x="7937" y="16690"/>
                  <a:pt x="7845" y="16808"/>
                  <a:pt x="7747" y="16926"/>
                </a:cubicBezTo>
                <a:cubicBezTo>
                  <a:pt x="7564" y="17126"/>
                  <a:pt x="7431" y="17445"/>
                  <a:pt x="7265" y="17676"/>
                </a:cubicBezTo>
                <a:cubicBezTo>
                  <a:pt x="7058" y="18011"/>
                  <a:pt x="6879" y="18395"/>
                  <a:pt x="6620" y="18679"/>
                </a:cubicBezTo>
                <a:cubicBezTo>
                  <a:pt x="6444" y="18950"/>
                  <a:pt x="6663" y="18724"/>
                  <a:pt x="6730" y="18657"/>
                </a:cubicBezTo>
                <a:cubicBezTo>
                  <a:pt x="6993" y="18324"/>
                  <a:pt x="7217" y="17975"/>
                  <a:pt x="7431" y="17594"/>
                </a:cubicBezTo>
                <a:cubicBezTo>
                  <a:pt x="7581" y="17296"/>
                  <a:pt x="7800" y="17014"/>
                  <a:pt x="8012" y="16742"/>
                </a:cubicBezTo>
                <a:cubicBezTo>
                  <a:pt x="8072" y="16602"/>
                  <a:pt x="8476" y="16227"/>
                  <a:pt x="8537" y="16114"/>
                </a:cubicBezTo>
                <a:cubicBezTo>
                  <a:pt x="8683" y="15951"/>
                  <a:pt x="8929" y="15705"/>
                  <a:pt x="8946" y="15581"/>
                </a:cubicBezTo>
                <a:cubicBezTo>
                  <a:pt x="8840" y="15576"/>
                  <a:pt x="8529" y="16027"/>
                  <a:pt x="8450" y="16111"/>
                </a:cubicBezTo>
                <a:close/>
                <a:moveTo>
                  <a:pt x="3298" y="15658"/>
                </a:moveTo>
                <a:cubicBezTo>
                  <a:pt x="3108" y="15750"/>
                  <a:pt x="2477" y="15812"/>
                  <a:pt x="2587" y="16054"/>
                </a:cubicBezTo>
                <a:cubicBezTo>
                  <a:pt x="2665" y="16049"/>
                  <a:pt x="2737" y="16002"/>
                  <a:pt x="2802" y="15956"/>
                </a:cubicBezTo>
                <a:cubicBezTo>
                  <a:pt x="3135" y="15956"/>
                  <a:pt x="3455" y="15669"/>
                  <a:pt x="3797" y="15621"/>
                </a:cubicBezTo>
                <a:cubicBezTo>
                  <a:pt x="3881" y="15570"/>
                  <a:pt x="3877" y="15550"/>
                  <a:pt x="3824" y="15550"/>
                </a:cubicBezTo>
                <a:cubicBezTo>
                  <a:pt x="3710" y="15545"/>
                  <a:pt x="3373" y="15643"/>
                  <a:pt x="3298" y="15658"/>
                </a:cubicBezTo>
                <a:close/>
                <a:moveTo>
                  <a:pt x="8279" y="15996"/>
                </a:moveTo>
                <a:cubicBezTo>
                  <a:pt x="8209" y="16027"/>
                  <a:pt x="8103" y="16136"/>
                  <a:pt x="8067" y="16176"/>
                </a:cubicBezTo>
                <a:cubicBezTo>
                  <a:pt x="7920" y="16320"/>
                  <a:pt x="7770" y="16424"/>
                  <a:pt x="7617" y="16557"/>
                </a:cubicBezTo>
                <a:cubicBezTo>
                  <a:pt x="7550" y="16619"/>
                  <a:pt x="7463" y="16711"/>
                  <a:pt x="7405" y="16768"/>
                </a:cubicBezTo>
                <a:cubicBezTo>
                  <a:pt x="7142" y="16999"/>
                  <a:pt x="6914" y="17245"/>
                  <a:pt x="6651" y="17498"/>
                </a:cubicBezTo>
                <a:cubicBezTo>
                  <a:pt x="6540" y="17676"/>
                  <a:pt x="6049" y="18051"/>
                  <a:pt x="6142" y="18155"/>
                </a:cubicBezTo>
                <a:lnTo>
                  <a:pt x="6282" y="18067"/>
                </a:lnTo>
                <a:cubicBezTo>
                  <a:pt x="6343" y="17913"/>
                  <a:pt x="6906" y="17374"/>
                  <a:pt x="7229" y="17035"/>
                </a:cubicBezTo>
                <a:cubicBezTo>
                  <a:pt x="7410" y="16892"/>
                  <a:pt x="7547" y="16686"/>
                  <a:pt x="7739" y="16562"/>
                </a:cubicBezTo>
                <a:cubicBezTo>
                  <a:pt x="7920" y="16444"/>
                  <a:pt x="8050" y="16258"/>
                  <a:pt x="8221" y="16136"/>
                </a:cubicBezTo>
                <a:cubicBezTo>
                  <a:pt x="8291" y="16100"/>
                  <a:pt x="8406" y="15971"/>
                  <a:pt x="8503" y="15858"/>
                </a:cubicBezTo>
                <a:cubicBezTo>
                  <a:pt x="8568" y="15787"/>
                  <a:pt x="8915" y="15494"/>
                  <a:pt x="8915" y="15432"/>
                </a:cubicBezTo>
                <a:cubicBezTo>
                  <a:pt x="8884" y="15421"/>
                  <a:pt x="8344" y="15920"/>
                  <a:pt x="8279" y="15996"/>
                </a:cubicBezTo>
                <a:close/>
                <a:moveTo>
                  <a:pt x="2657" y="15530"/>
                </a:moveTo>
                <a:cubicBezTo>
                  <a:pt x="2684" y="15519"/>
                  <a:pt x="2737" y="15530"/>
                  <a:pt x="2749" y="15488"/>
                </a:cubicBezTo>
                <a:cubicBezTo>
                  <a:pt x="2706" y="15432"/>
                  <a:pt x="2653" y="15406"/>
                  <a:pt x="2609" y="15406"/>
                </a:cubicBezTo>
                <a:cubicBezTo>
                  <a:pt x="2468" y="15401"/>
                  <a:pt x="2376" y="15581"/>
                  <a:pt x="2657" y="15530"/>
                </a:cubicBezTo>
                <a:close/>
                <a:moveTo>
                  <a:pt x="2797" y="15334"/>
                </a:moveTo>
                <a:cubicBezTo>
                  <a:pt x="2872" y="15370"/>
                  <a:pt x="2982" y="15412"/>
                  <a:pt x="3052" y="15339"/>
                </a:cubicBezTo>
                <a:cubicBezTo>
                  <a:pt x="2990" y="15268"/>
                  <a:pt x="2867" y="15243"/>
                  <a:pt x="2762" y="15243"/>
                </a:cubicBezTo>
                <a:cubicBezTo>
                  <a:pt x="2595" y="15243"/>
                  <a:pt x="2482" y="15314"/>
                  <a:pt x="2797" y="15334"/>
                </a:cubicBezTo>
                <a:close/>
                <a:moveTo>
                  <a:pt x="8862" y="15252"/>
                </a:moveTo>
                <a:cubicBezTo>
                  <a:pt x="8578" y="15499"/>
                  <a:pt x="8262" y="15720"/>
                  <a:pt x="7971" y="15982"/>
                </a:cubicBezTo>
                <a:cubicBezTo>
                  <a:pt x="7686" y="16227"/>
                  <a:pt x="7400" y="16486"/>
                  <a:pt x="7133" y="16748"/>
                </a:cubicBezTo>
                <a:cubicBezTo>
                  <a:pt x="6875" y="16937"/>
                  <a:pt x="6634" y="17208"/>
                  <a:pt x="6427" y="17436"/>
                </a:cubicBezTo>
                <a:cubicBezTo>
                  <a:pt x="6242" y="17681"/>
                  <a:pt x="6010" y="17867"/>
                  <a:pt x="5839" y="18138"/>
                </a:cubicBezTo>
                <a:cubicBezTo>
                  <a:pt x="5733" y="18344"/>
                  <a:pt x="5303" y="18857"/>
                  <a:pt x="5391" y="18992"/>
                </a:cubicBezTo>
                <a:lnTo>
                  <a:pt x="5471" y="18879"/>
                </a:lnTo>
                <a:lnTo>
                  <a:pt x="5553" y="18710"/>
                </a:lnTo>
                <a:cubicBezTo>
                  <a:pt x="5747" y="18417"/>
                  <a:pt x="5856" y="18200"/>
                  <a:pt x="6107" y="17975"/>
                </a:cubicBezTo>
                <a:cubicBezTo>
                  <a:pt x="6340" y="17656"/>
                  <a:pt x="6629" y="17374"/>
                  <a:pt x="6906" y="17092"/>
                </a:cubicBezTo>
                <a:cubicBezTo>
                  <a:pt x="7173" y="16819"/>
                  <a:pt x="7467" y="16568"/>
                  <a:pt x="7752" y="16326"/>
                </a:cubicBezTo>
                <a:cubicBezTo>
                  <a:pt x="8050" y="16027"/>
                  <a:pt x="8393" y="15801"/>
                  <a:pt x="8679" y="15488"/>
                </a:cubicBezTo>
                <a:cubicBezTo>
                  <a:pt x="8775" y="15474"/>
                  <a:pt x="9021" y="15159"/>
                  <a:pt x="8973" y="15164"/>
                </a:cubicBezTo>
                <a:cubicBezTo>
                  <a:pt x="8968" y="15159"/>
                  <a:pt x="8932" y="15186"/>
                  <a:pt x="8862" y="15252"/>
                </a:cubicBezTo>
                <a:close/>
                <a:moveTo>
                  <a:pt x="9661" y="15618"/>
                </a:moveTo>
                <a:cubicBezTo>
                  <a:pt x="9666" y="15457"/>
                  <a:pt x="9714" y="15221"/>
                  <a:pt x="9652" y="15130"/>
                </a:cubicBezTo>
                <a:cubicBezTo>
                  <a:pt x="9644" y="15130"/>
                  <a:pt x="9630" y="15212"/>
                  <a:pt x="9604" y="15494"/>
                </a:cubicBezTo>
                <a:cubicBezTo>
                  <a:pt x="9591" y="15627"/>
                  <a:pt x="9570" y="15914"/>
                  <a:pt x="9548" y="16058"/>
                </a:cubicBezTo>
                <a:cubicBezTo>
                  <a:pt x="9512" y="16311"/>
                  <a:pt x="9442" y="16557"/>
                  <a:pt x="9428" y="16670"/>
                </a:cubicBezTo>
                <a:cubicBezTo>
                  <a:pt x="9368" y="16793"/>
                  <a:pt x="9336" y="16943"/>
                  <a:pt x="9271" y="17065"/>
                </a:cubicBezTo>
                <a:cubicBezTo>
                  <a:pt x="9228" y="17174"/>
                  <a:pt x="9148" y="17363"/>
                  <a:pt x="9148" y="17405"/>
                </a:cubicBezTo>
                <a:cubicBezTo>
                  <a:pt x="9218" y="17439"/>
                  <a:pt x="9231" y="17323"/>
                  <a:pt x="9288" y="17199"/>
                </a:cubicBezTo>
                <a:cubicBezTo>
                  <a:pt x="9332" y="17112"/>
                  <a:pt x="9385" y="17024"/>
                  <a:pt x="9406" y="16926"/>
                </a:cubicBezTo>
                <a:cubicBezTo>
                  <a:pt x="9433" y="16819"/>
                  <a:pt x="9486" y="16695"/>
                  <a:pt x="9503" y="16582"/>
                </a:cubicBezTo>
                <a:cubicBezTo>
                  <a:pt x="9529" y="16407"/>
                  <a:pt x="9582" y="16275"/>
                  <a:pt x="9604" y="16089"/>
                </a:cubicBezTo>
                <a:cubicBezTo>
                  <a:pt x="9630" y="15936"/>
                  <a:pt x="9657" y="15776"/>
                  <a:pt x="9661" y="15618"/>
                </a:cubicBezTo>
                <a:close/>
                <a:moveTo>
                  <a:pt x="9086" y="15550"/>
                </a:moveTo>
                <a:cubicBezTo>
                  <a:pt x="8915" y="15807"/>
                  <a:pt x="8604" y="16176"/>
                  <a:pt x="8411" y="16398"/>
                </a:cubicBezTo>
                <a:cubicBezTo>
                  <a:pt x="8094" y="16639"/>
                  <a:pt x="7906" y="16988"/>
                  <a:pt x="7686" y="17343"/>
                </a:cubicBezTo>
                <a:cubicBezTo>
                  <a:pt x="7467" y="17667"/>
                  <a:pt x="7287" y="18020"/>
                  <a:pt x="7077" y="18349"/>
                </a:cubicBezTo>
                <a:cubicBezTo>
                  <a:pt x="6962" y="18504"/>
                  <a:pt x="6887" y="18679"/>
                  <a:pt x="6774" y="18826"/>
                </a:cubicBezTo>
                <a:cubicBezTo>
                  <a:pt x="6764" y="18848"/>
                  <a:pt x="6778" y="18857"/>
                  <a:pt x="6834" y="18817"/>
                </a:cubicBezTo>
                <a:cubicBezTo>
                  <a:pt x="6901" y="18744"/>
                  <a:pt x="6966" y="18648"/>
                  <a:pt x="7005" y="18586"/>
                </a:cubicBezTo>
                <a:cubicBezTo>
                  <a:pt x="7159" y="18339"/>
                  <a:pt x="7344" y="18144"/>
                  <a:pt x="7441" y="17876"/>
                </a:cubicBezTo>
                <a:cubicBezTo>
                  <a:pt x="7673" y="17614"/>
                  <a:pt x="7788" y="17281"/>
                  <a:pt x="8012" y="17008"/>
                </a:cubicBezTo>
                <a:cubicBezTo>
                  <a:pt x="8094" y="16799"/>
                  <a:pt x="8274" y="16680"/>
                  <a:pt x="8441" y="16486"/>
                </a:cubicBezTo>
                <a:cubicBezTo>
                  <a:pt x="8529" y="16398"/>
                  <a:pt x="8727" y="16167"/>
                  <a:pt x="8753" y="16145"/>
                </a:cubicBezTo>
                <a:cubicBezTo>
                  <a:pt x="8941" y="15945"/>
                  <a:pt x="9103" y="15699"/>
                  <a:pt x="9228" y="15443"/>
                </a:cubicBezTo>
                <a:cubicBezTo>
                  <a:pt x="9298" y="15361"/>
                  <a:pt x="9284" y="15155"/>
                  <a:pt x="9257" y="15124"/>
                </a:cubicBezTo>
                <a:cubicBezTo>
                  <a:pt x="9218" y="15155"/>
                  <a:pt x="9182" y="15376"/>
                  <a:pt x="9086" y="15550"/>
                </a:cubicBezTo>
                <a:close/>
                <a:moveTo>
                  <a:pt x="3279" y="15401"/>
                </a:moveTo>
                <a:cubicBezTo>
                  <a:pt x="2956" y="15437"/>
                  <a:pt x="2710" y="15725"/>
                  <a:pt x="2398" y="15627"/>
                </a:cubicBezTo>
                <a:cubicBezTo>
                  <a:pt x="2253" y="15663"/>
                  <a:pt x="2657" y="15993"/>
                  <a:pt x="2696" y="15745"/>
                </a:cubicBezTo>
                <a:cubicBezTo>
                  <a:pt x="3034" y="15596"/>
                  <a:pt x="3377" y="15457"/>
                  <a:pt x="3746" y="15396"/>
                </a:cubicBezTo>
                <a:cubicBezTo>
                  <a:pt x="4031" y="15319"/>
                  <a:pt x="4329" y="15283"/>
                  <a:pt x="4584" y="15108"/>
                </a:cubicBezTo>
                <a:cubicBezTo>
                  <a:pt x="4141" y="15155"/>
                  <a:pt x="3710" y="15268"/>
                  <a:pt x="3279" y="15401"/>
                </a:cubicBezTo>
                <a:close/>
                <a:moveTo>
                  <a:pt x="6980" y="16002"/>
                </a:moveTo>
                <a:cubicBezTo>
                  <a:pt x="6711" y="16233"/>
                  <a:pt x="6475" y="16517"/>
                  <a:pt x="6225" y="16777"/>
                </a:cubicBezTo>
                <a:cubicBezTo>
                  <a:pt x="5926" y="17092"/>
                  <a:pt x="5593" y="17394"/>
                  <a:pt x="5334" y="17738"/>
                </a:cubicBezTo>
                <a:cubicBezTo>
                  <a:pt x="5198" y="17969"/>
                  <a:pt x="4912" y="18437"/>
                  <a:pt x="4953" y="18592"/>
                </a:cubicBezTo>
                <a:lnTo>
                  <a:pt x="5027" y="18550"/>
                </a:lnTo>
                <a:cubicBezTo>
                  <a:pt x="5211" y="18180"/>
                  <a:pt x="5401" y="17825"/>
                  <a:pt x="5676" y="17538"/>
                </a:cubicBezTo>
                <a:cubicBezTo>
                  <a:pt x="5900" y="17292"/>
                  <a:pt x="6107" y="16983"/>
                  <a:pt x="6365" y="16793"/>
                </a:cubicBezTo>
                <a:cubicBezTo>
                  <a:pt x="6663" y="16464"/>
                  <a:pt x="6993" y="16202"/>
                  <a:pt x="7301" y="15905"/>
                </a:cubicBezTo>
                <a:cubicBezTo>
                  <a:pt x="7424" y="15761"/>
                  <a:pt x="7870" y="15406"/>
                  <a:pt x="7937" y="15396"/>
                </a:cubicBezTo>
                <a:cubicBezTo>
                  <a:pt x="8043" y="15325"/>
                  <a:pt x="8305" y="15170"/>
                  <a:pt x="8305" y="15093"/>
                </a:cubicBezTo>
                <a:cubicBezTo>
                  <a:pt x="8200" y="15062"/>
                  <a:pt x="7330" y="15694"/>
                  <a:pt x="6980" y="16002"/>
                </a:cubicBezTo>
                <a:close/>
                <a:moveTo>
                  <a:pt x="7971" y="15083"/>
                </a:moveTo>
                <a:cubicBezTo>
                  <a:pt x="7822" y="15062"/>
                  <a:pt x="7453" y="15325"/>
                  <a:pt x="7212" y="15457"/>
                </a:cubicBezTo>
                <a:cubicBezTo>
                  <a:pt x="6923" y="15643"/>
                  <a:pt x="6603" y="15776"/>
                  <a:pt x="6290" y="15951"/>
                </a:cubicBezTo>
                <a:cubicBezTo>
                  <a:pt x="5993" y="16069"/>
                  <a:pt x="5698" y="16198"/>
                  <a:pt x="5404" y="16346"/>
                </a:cubicBezTo>
                <a:cubicBezTo>
                  <a:pt x="5088" y="16429"/>
                  <a:pt x="4825" y="16711"/>
                  <a:pt x="4544" y="16886"/>
                </a:cubicBezTo>
                <a:cubicBezTo>
                  <a:pt x="4338" y="17163"/>
                  <a:pt x="4018" y="17383"/>
                  <a:pt x="3917" y="17754"/>
                </a:cubicBezTo>
                <a:cubicBezTo>
                  <a:pt x="3947" y="17851"/>
                  <a:pt x="4018" y="17692"/>
                  <a:pt x="4018" y="17656"/>
                </a:cubicBezTo>
                <a:cubicBezTo>
                  <a:pt x="4237" y="17250"/>
                  <a:pt x="4597" y="16948"/>
                  <a:pt x="4957" y="16721"/>
                </a:cubicBezTo>
                <a:cubicBezTo>
                  <a:pt x="5264" y="16458"/>
                  <a:pt x="5637" y="16382"/>
                  <a:pt x="5953" y="16182"/>
                </a:cubicBezTo>
                <a:cubicBezTo>
                  <a:pt x="6265" y="16080"/>
                  <a:pt x="6545" y="15905"/>
                  <a:pt x="6858" y="15761"/>
                </a:cubicBezTo>
                <a:cubicBezTo>
                  <a:pt x="7138" y="15618"/>
                  <a:pt x="7393" y="15412"/>
                  <a:pt x="7682" y="15268"/>
                </a:cubicBezTo>
                <a:cubicBezTo>
                  <a:pt x="7783" y="15226"/>
                  <a:pt x="8007" y="15164"/>
                  <a:pt x="7971" y="15083"/>
                </a:cubicBezTo>
                <a:close/>
                <a:moveTo>
                  <a:pt x="8643" y="15212"/>
                </a:moveTo>
                <a:cubicBezTo>
                  <a:pt x="8313" y="15426"/>
                  <a:pt x="8012" y="15714"/>
                  <a:pt x="7696" y="15945"/>
                </a:cubicBezTo>
                <a:cubicBezTo>
                  <a:pt x="7397" y="16224"/>
                  <a:pt x="7094" y="16486"/>
                  <a:pt x="6800" y="16762"/>
                </a:cubicBezTo>
                <a:cubicBezTo>
                  <a:pt x="6475" y="17075"/>
                  <a:pt x="6164" y="17410"/>
                  <a:pt x="5873" y="17763"/>
                </a:cubicBezTo>
                <a:cubicBezTo>
                  <a:pt x="5755" y="18011"/>
                  <a:pt x="5278" y="18369"/>
                  <a:pt x="5427" y="18570"/>
                </a:cubicBezTo>
                <a:lnTo>
                  <a:pt x="5475" y="18508"/>
                </a:lnTo>
                <a:cubicBezTo>
                  <a:pt x="5659" y="18104"/>
                  <a:pt x="5996" y="17805"/>
                  <a:pt x="6246" y="17470"/>
                </a:cubicBezTo>
                <a:cubicBezTo>
                  <a:pt x="6492" y="17163"/>
                  <a:pt x="6791" y="16917"/>
                  <a:pt x="7046" y="16633"/>
                </a:cubicBezTo>
                <a:cubicBezTo>
                  <a:pt x="7313" y="16413"/>
                  <a:pt x="7590" y="16182"/>
                  <a:pt x="7848" y="15925"/>
                </a:cubicBezTo>
                <a:cubicBezTo>
                  <a:pt x="8067" y="15720"/>
                  <a:pt x="8332" y="15570"/>
                  <a:pt x="8560" y="15365"/>
                </a:cubicBezTo>
                <a:cubicBezTo>
                  <a:pt x="8679" y="15325"/>
                  <a:pt x="8999" y="15037"/>
                  <a:pt x="8932" y="15037"/>
                </a:cubicBezTo>
                <a:cubicBezTo>
                  <a:pt x="8910" y="15037"/>
                  <a:pt x="8718" y="15155"/>
                  <a:pt x="8643" y="15212"/>
                </a:cubicBezTo>
                <a:close/>
                <a:moveTo>
                  <a:pt x="6743" y="15077"/>
                </a:moveTo>
                <a:cubicBezTo>
                  <a:pt x="6466" y="15144"/>
                  <a:pt x="6186" y="15319"/>
                  <a:pt x="5948" y="15421"/>
                </a:cubicBezTo>
                <a:cubicBezTo>
                  <a:pt x="5553" y="15649"/>
                  <a:pt x="5146" y="15807"/>
                  <a:pt x="4746" y="16038"/>
                </a:cubicBezTo>
                <a:cubicBezTo>
                  <a:pt x="4447" y="16207"/>
                  <a:pt x="4105" y="16520"/>
                  <a:pt x="3847" y="16777"/>
                </a:cubicBezTo>
                <a:cubicBezTo>
                  <a:pt x="3794" y="16788"/>
                  <a:pt x="3609" y="16999"/>
                  <a:pt x="3503" y="17168"/>
                </a:cubicBezTo>
                <a:cubicBezTo>
                  <a:pt x="3402" y="17327"/>
                  <a:pt x="3390" y="17461"/>
                  <a:pt x="3548" y="17287"/>
                </a:cubicBezTo>
                <a:cubicBezTo>
                  <a:pt x="3898" y="16762"/>
                  <a:pt x="4430" y="16398"/>
                  <a:pt x="4859" y="16094"/>
                </a:cubicBezTo>
                <a:cubicBezTo>
                  <a:pt x="5229" y="15900"/>
                  <a:pt x="5471" y="15770"/>
                  <a:pt x="5777" y="15607"/>
                </a:cubicBezTo>
                <a:cubicBezTo>
                  <a:pt x="6159" y="15406"/>
                  <a:pt x="6928" y="15108"/>
                  <a:pt x="6928" y="15026"/>
                </a:cubicBezTo>
                <a:cubicBezTo>
                  <a:pt x="6928" y="15026"/>
                  <a:pt x="6923" y="15021"/>
                  <a:pt x="6914" y="15021"/>
                </a:cubicBezTo>
                <a:cubicBezTo>
                  <a:pt x="6897" y="15026"/>
                  <a:pt x="6844" y="15032"/>
                  <a:pt x="6743" y="15077"/>
                </a:cubicBezTo>
                <a:close/>
                <a:moveTo>
                  <a:pt x="2990" y="15119"/>
                </a:moveTo>
                <a:cubicBezTo>
                  <a:pt x="3127" y="15113"/>
                  <a:pt x="3276" y="15294"/>
                  <a:pt x="3399" y="15195"/>
                </a:cubicBezTo>
                <a:cubicBezTo>
                  <a:pt x="3390" y="15062"/>
                  <a:pt x="3161" y="15012"/>
                  <a:pt x="2999" y="15012"/>
                </a:cubicBezTo>
                <a:cubicBezTo>
                  <a:pt x="2836" y="15012"/>
                  <a:pt x="2737" y="15057"/>
                  <a:pt x="2990" y="15119"/>
                </a:cubicBezTo>
                <a:close/>
                <a:moveTo>
                  <a:pt x="8318" y="15226"/>
                </a:moveTo>
                <a:cubicBezTo>
                  <a:pt x="8156" y="15305"/>
                  <a:pt x="7968" y="15437"/>
                  <a:pt x="7814" y="15545"/>
                </a:cubicBezTo>
                <a:cubicBezTo>
                  <a:pt x="7554" y="15765"/>
                  <a:pt x="7296" y="15982"/>
                  <a:pt x="7041" y="16207"/>
                </a:cubicBezTo>
                <a:cubicBezTo>
                  <a:pt x="6757" y="16424"/>
                  <a:pt x="6523" y="16773"/>
                  <a:pt x="6225" y="17008"/>
                </a:cubicBezTo>
                <a:cubicBezTo>
                  <a:pt x="5979" y="17250"/>
                  <a:pt x="5803" y="17481"/>
                  <a:pt x="5584" y="17754"/>
                </a:cubicBezTo>
                <a:cubicBezTo>
                  <a:pt x="5377" y="18056"/>
                  <a:pt x="5158" y="18380"/>
                  <a:pt x="5006" y="18744"/>
                </a:cubicBezTo>
                <a:cubicBezTo>
                  <a:pt x="4974" y="18797"/>
                  <a:pt x="5040" y="19023"/>
                  <a:pt x="5076" y="18854"/>
                </a:cubicBezTo>
                <a:cubicBezTo>
                  <a:pt x="5184" y="18488"/>
                  <a:pt x="5435" y="18262"/>
                  <a:pt x="5615" y="17938"/>
                </a:cubicBezTo>
                <a:cubicBezTo>
                  <a:pt x="6041" y="17379"/>
                  <a:pt x="6550" y="16926"/>
                  <a:pt x="7019" y="16433"/>
                </a:cubicBezTo>
                <a:cubicBezTo>
                  <a:pt x="7330" y="16176"/>
                  <a:pt x="7621" y="15889"/>
                  <a:pt x="7932" y="15643"/>
                </a:cubicBezTo>
                <a:cubicBezTo>
                  <a:pt x="8165" y="15396"/>
                  <a:pt x="8836" y="15001"/>
                  <a:pt x="8809" y="14908"/>
                </a:cubicBezTo>
                <a:cubicBezTo>
                  <a:pt x="8732" y="14893"/>
                  <a:pt x="8459" y="15108"/>
                  <a:pt x="8318" y="15226"/>
                </a:cubicBezTo>
                <a:close/>
                <a:moveTo>
                  <a:pt x="3219" y="14811"/>
                </a:moveTo>
                <a:cubicBezTo>
                  <a:pt x="3228" y="14862"/>
                  <a:pt x="3373" y="14944"/>
                  <a:pt x="3373" y="14944"/>
                </a:cubicBezTo>
                <a:cubicBezTo>
                  <a:pt x="3544" y="15021"/>
                  <a:pt x="3934" y="15186"/>
                  <a:pt x="4031" y="15052"/>
                </a:cubicBezTo>
                <a:cubicBezTo>
                  <a:pt x="3833" y="14959"/>
                  <a:pt x="3556" y="14846"/>
                  <a:pt x="3402" y="14826"/>
                </a:cubicBezTo>
                <a:cubicBezTo>
                  <a:pt x="3385" y="14806"/>
                  <a:pt x="3329" y="14749"/>
                  <a:pt x="3279" y="14755"/>
                </a:cubicBezTo>
                <a:cubicBezTo>
                  <a:pt x="3255" y="14755"/>
                  <a:pt x="3236" y="14769"/>
                  <a:pt x="3219" y="14811"/>
                </a:cubicBezTo>
                <a:close/>
                <a:moveTo>
                  <a:pt x="4387" y="15514"/>
                </a:moveTo>
                <a:cubicBezTo>
                  <a:pt x="4163" y="15514"/>
                  <a:pt x="3961" y="15911"/>
                  <a:pt x="4293" y="15658"/>
                </a:cubicBezTo>
                <a:cubicBezTo>
                  <a:pt x="4729" y="15477"/>
                  <a:pt x="5136" y="15206"/>
                  <a:pt x="5575" y="15042"/>
                </a:cubicBezTo>
                <a:cubicBezTo>
                  <a:pt x="5777" y="14964"/>
                  <a:pt x="6186" y="14811"/>
                  <a:pt x="6229" y="14688"/>
                </a:cubicBezTo>
                <a:cubicBezTo>
                  <a:pt x="5593" y="14868"/>
                  <a:pt x="4987" y="15201"/>
                  <a:pt x="4387" y="15514"/>
                </a:cubicBezTo>
                <a:close/>
                <a:moveTo>
                  <a:pt x="7309" y="14671"/>
                </a:moveTo>
                <a:cubicBezTo>
                  <a:pt x="6887" y="14764"/>
                  <a:pt x="6497" y="14970"/>
                  <a:pt x="6097" y="15133"/>
                </a:cubicBezTo>
                <a:cubicBezTo>
                  <a:pt x="5750" y="15334"/>
                  <a:pt x="5391" y="15426"/>
                  <a:pt x="5032" y="15632"/>
                </a:cubicBezTo>
                <a:cubicBezTo>
                  <a:pt x="4724" y="15832"/>
                  <a:pt x="4368" y="15993"/>
                  <a:pt x="4110" y="16244"/>
                </a:cubicBezTo>
                <a:cubicBezTo>
                  <a:pt x="3891" y="16377"/>
                  <a:pt x="3754" y="16577"/>
                  <a:pt x="3561" y="16824"/>
                </a:cubicBezTo>
                <a:cubicBezTo>
                  <a:pt x="3464" y="16892"/>
                  <a:pt x="3175" y="17383"/>
                  <a:pt x="3482" y="17086"/>
                </a:cubicBezTo>
                <a:cubicBezTo>
                  <a:pt x="3698" y="16690"/>
                  <a:pt x="4013" y="16455"/>
                  <a:pt x="4334" y="16198"/>
                </a:cubicBezTo>
                <a:cubicBezTo>
                  <a:pt x="4614" y="15996"/>
                  <a:pt x="4948" y="15858"/>
                  <a:pt x="5220" y="15683"/>
                </a:cubicBezTo>
                <a:cubicBezTo>
                  <a:pt x="5567" y="15545"/>
                  <a:pt x="5900" y="15345"/>
                  <a:pt x="6246" y="15181"/>
                </a:cubicBezTo>
                <a:cubicBezTo>
                  <a:pt x="6576" y="15042"/>
                  <a:pt x="6954" y="14893"/>
                  <a:pt x="7229" y="14800"/>
                </a:cubicBezTo>
                <a:cubicBezTo>
                  <a:pt x="7335" y="14764"/>
                  <a:pt x="7480" y="14724"/>
                  <a:pt x="7458" y="14646"/>
                </a:cubicBezTo>
                <a:cubicBezTo>
                  <a:pt x="7436" y="14640"/>
                  <a:pt x="7388" y="14646"/>
                  <a:pt x="7309" y="14671"/>
                </a:cubicBezTo>
                <a:close/>
                <a:moveTo>
                  <a:pt x="4045" y="14913"/>
                </a:moveTo>
                <a:cubicBezTo>
                  <a:pt x="4211" y="15006"/>
                  <a:pt x="4416" y="15088"/>
                  <a:pt x="4597" y="14981"/>
                </a:cubicBezTo>
                <a:cubicBezTo>
                  <a:pt x="4290" y="14913"/>
                  <a:pt x="3978" y="14662"/>
                  <a:pt x="3640" y="14631"/>
                </a:cubicBezTo>
                <a:cubicBezTo>
                  <a:pt x="3153" y="14668"/>
                  <a:pt x="3903" y="14842"/>
                  <a:pt x="4045" y="14913"/>
                </a:cubicBezTo>
                <a:close/>
                <a:moveTo>
                  <a:pt x="7954" y="14815"/>
                </a:moveTo>
                <a:cubicBezTo>
                  <a:pt x="7581" y="15015"/>
                  <a:pt x="7203" y="15221"/>
                  <a:pt x="6848" y="15463"/>
                </a:cubicBezTo>
                <a:cubicBezTo>
                  <a:pt x="6475" y="15652"/>
                  <a:pt x="6097" y="15796"/>
                  <a:pt x="5724" y="15982"/>
                </a:cubicBezTo>
                <a:cubicBezTo>
                  <a:pt x="5478" y="16080"/>
                  <a:pt x="5242" y="16193"/>
                  <a:pt x="5006" y="16342"/>
                </a:cubicBezTo>
                <a:cubicBezTo>
                  <a:pt x="4685" y="16577"/>
                  <a:pt x="4338" y="16782"/>
                  <a:pt x="4110" y="17157"/>
                </a:cubicBezTo>
                <a:cubicBezTo>
                  <a:pt x="4052" y="17199"/>
                  <a:pt x="3701" y="17842"/>
                  <a:pt x="3886" y="17645"/>
                </a:cubicBezTo>
                <a:cubicBezTo>
                  <a:pt x="4122" y="17157"/>
                  <a:pt x="4514" y="16748"/>
                  <a:pt x="4948" y="16495"/>
                </a:cubicBezTo>
                <a:cubicBezTo>
                  <a:pt x="5198" y="16342"/>
                  <a:pt x="5452" y="16218"/>
                  <a:pt x="5729" y="16114"/>
                </a:cubicBezTo>
                <a:cubicBezTo>
                  <a:pt x="6005" y="15996"/>
                  <a:pt x="6278" y="15849"/>
                  <a:pt x="6562" y="15720"/>
                </a:cubicBezTo>
                <a:cubicBezTo>
                  <a:pt x="6940" y="15550"/>
                  <a:pt x="7256" y="15330"/>
                  <a:pt x="7612" y="15119"/>
                </a:cubicBezTo>
                <a:cubicBezTo>
                  <a:pt x="7696" y="15068"/>
                  <a:pt x="8016" y="14888"/>
                  <a:pt x="8086" y="14857"/>
                </a:cubicBezTo>
                <a:cubicBezTo>
                  <a:pt x="8243" y="14780"/>
                  <a:pt x="8438" y="14728"/>
                  <a:pt x="8612" y="14693"/>
                </a:cubicBezTo>
                <a:cubicBezTo>
                  <a:pt x="8612" y="14662"/>
                  <a:pt x="8657" y="14637"/>
                  <a:pt x="8582" y="14637"/>
                </a:cubicBezTo>
                <a:cubicBezTo>
                  <a:pt x="8371" y="14662"/>
                  <a:pt x="8120" y="14733"/>
                  <a:pt x="7954" y="14815"/>
                </a:cubicBezTo>
                <a:close/>
                <a:moveTo>
                  <a:pt x="5856" y="14631"/>
                </a:moveTo>
                <a:cubicBezTo>
                  <a:pt x="5646" y="14640"/>
                  <a:pt x="5229" y="14842"/>
                  <a:pt x="5009" y="14955"/>
                </a:cubicBezTo>
                <a:cubicBezTo>
                  <a:pt x="4803" y="15062"/>
                  <a:pt x="4267" y="15334"/>
                  <a:pt x="4312" y="15452"/>
                </a:cubicBezTo>
                <a:cubicBezTo>
                  <a:pt x="4601" y="15308"/>
                  <a:pt x="5189" y="15015"/>
                  <a:pt x="5404" y="14913"/>
                </a:cubicBezTo>
                <a:cubicBezTo>
                  <a:pt x="5584" y="14862"/>
                  <a:pt x="5996" y="14657"/>
                  <a:pt x="6071" y="14589"/>
                </a:cubicBezTo>
                <a:cubicBezTo>
                  <a:pt x="6049" y="14580"/>
                  <a:pt x="6027" y="14575"/>
                  <a:pt x="6010" y="14575"/>
                </a:cubicBezTo>
                <a:cubicBezTo>
                  <a:pt x="5948" y="14580"/>
                  <a:pt x="5892" y="14631"/>
                  <a:pt x="5856" y="14631"/>
                </a:cubicBezTo>
                <a:close/>
                <a:moveTo>
                  <a:pt x="7467" y="14857"/>
                </a:moveTo>
                <a:cubicBezTo>
                  <a:pt x="7120" y="15046"/>
                  <a:pt x="6783" y="15252"/>
                  <a:pt x="6436" y="15421"/>
                </a:cubicBezTo>
                <a:cubicBezTo>
                  <a:pt x="6348" y="15477"/>
                  <a:pt x="5825" y="15725"/>
                  <a:pt x="6001" y="15776"/>
                </a:cubicBezTo>
                <a:cubicBezTo>
                  <a:pt x="6287" y="15607"/>
                  <a:pt x="6523" y="15488"/>
                  <a:pt x="6817" y="15356"/>
                </a:cubicBezTo>
                <a:cubicBezTo>
                  <a:pt x="7120" y="15212"/>
                  <a:pt x="7410" y="14975"/>
                  <a:pt x="7718" y="14826"/>
                </a:cubicBezTo>
                <a:cubicBezTo>
                  <a:pt x="7928" y="14698"/>
                  <a:pt x="8270" y="14657"/>
                  <a:pt x="8438" y="14584"/>
                </a:cubicBezTo>
                <a:cubicBezTo>
                  <a:pt x="8397" y="14507"/>
                  <a:pt x="8313" y="14549"/>
                  <a:pt x="8253" y="14553"/>
                </a:cubicBezTo>
                <a:cubicBezTo>
                  <a:pt x="7971" y="14564"/>
                  <a:pt x="7722" y="14728"/>
                  <a:pt x="7467" y="14857"/>
                </a:cubicBezTo>
                <a:close/>
                <a:moveTo>
                  <a:pt x="4153" y="14728"/>
                </a:moveTo>
                <a:cubicBezTo>
                  <a:pt x="4233" y="14744"/>
                  <a:pt x="4413" y="14846"/>
                  <a:pt x="4601" y="14877"/>
                </a:cubicBezTo>
                <a:cubicBezTo>
                  <a:pt x="4768" y="14882"/>
                  <a:pt x="4953" y="14871"/>
                  <a:pt x="5001" y="14826"/>
                </a:cubicBezTo>
                <a:cubicBezTo>
                  <a:pt x="4987" y="14789"/>
                  <a:pt x="4830" y="14789"/>
                  <a:pt x="4685" y="14755"/>
                </a:cubicBezTo>
                <a:cubicBezTo>
                  <a:pt x="4443" y="14728"/>
                  <a:pt x="4242" y="14637"/>
                  <a:pt x="4250" y="14631"/>
                </a:cubicBezTo>
                <a:cubicBezTo>
                  <a:pt x="4141" y="14553"/>
                  <a:pt x="3943" y="14471"/>
                  <a:pt x="3912" y="14482"/>
                </a:cubicBezTo>
                <a:cubicBezTo>
                  <a:pt x="3891" y="14575"/>
                  <a:pt x="4057" y="14657"/>
                  <a:pt x="4153" y="14728"/>
                </a:cubicBezTo>
                <a:close/>
                <a:moveTo>
                  <a:pt x="9753" y="14986"/>
                </a:moveTo>
                <a:cubicBezTo>
                  <a:pt x="9749" y="15217"/>
                  <a:pt x="9741" y="15443"/>
                  <a:pt x="9758" y="15452"/>
                </a:cubicBezTo>
                <a:cubicBezTo>
                  <a:pt x="9811" y="15448"/>
                  <a:pt x="9797" y="15305"/>
                  <a:pt x="9806" y="15232"/>
                </a:cubicBezTo>
                <a:cubicBezTo>
                  <a:pt x="9811" y="15144"/>
                  <a:pt x="9823" y="14826"/>
                  <a:pt x="9819" y="14688"/>
                </a:cubicBezTo>
                <a:cubicBezTo>
                  <a:pt x="9828" y="14626"/>
                  <a:pt x="9823" y="14476"/>
                  <a:pt x="9775" y="14471"/>
                </a:cubicBezTo>
                <a:cubicBezTo>
                  <a:pt x="9749" y="14471"/>
                  <a:pt x="9758" y="14749"/>
                  <a:pt x="9753" y="14986"/>
                </a:cubicBezTo>
                <a:close/>
                <a:moveTo>
                  <a:pt x="4211" y="14513"/>
                </a:moveTo>
                <a:cubicBezTo>
                  <a:pt x="4500" y="14708"/>
                  <a:pt x="4838" y="14739"/>
                  <a:pt x="5163" y="14657"/>
                </a:cubicBezTo>
                <a:cubicBezTo>
                  <a:pt x="5088" y="14553"/>
                  <a:pt x="4553" y="14640"/>
                  <a:pt x="4342" y="14425"/>
                </a:cubicBezTo>
                <a:cubicBezTo>
                  <a:pt x="4293" y="14389"/>
                  <a:pt x="4228" y="14380"/>
                  <a:pt x="4175" y="14380"/>
                </a:cubicBezTo>
                <a:cubicBezTo>
                  <a:pt x="4057" y="14384"/>
                  <a:pt x="3992" y="14467"/>
                  <a:pt x="4211" y="14513"/>
                </a:cubicBezTo>
                <a:close/>
                <a:moveTo>
                  <a:pt x="7515" y="14425"/>
                </a:moveTo>
                <a:cubicBezTo>
                  <a:pt x="7234" y="14507"/>
                  <a:pt x="6906" y="14586"/>
                  <a:pt x="6615" y="14698"/>
                </a:cubicBezTo>
                <a:cubicBezTo>
                  <a:pt x="6234" y="14848"/>
                  <a:pt x="5856" y="15021"/>
                  <a:pt x="5483" y="15186"/>
                </a:cubicBezTo>
                <a:cubicBezTo>
                  <a:pt x="5088" y="15308"/>
                  <a:pt x="4760" y="15550"/>
                  <a:pt x="4399" y="15765"/>
                </a:cubicBezTo>
                <a:cubicBezTo>
                  <a:pt x="4031" y="15945"/>
                  <a:pt x="3719" y="16187"/>
                  <a:pt x="3394" y="16449"/>
                </a:cubicBezTo>
                <a:cubicBezTo>
                  <a:pt x="3197" y="16495"/>
                  <a:pt x="2780" y="17194"/>
                  <a:pt x="3171" y="16773"/>
                </a:cubicBezTo>
                <a:cubicBezTo>
                  <a:pt x="3724" y="16249"/>
                  <a:pt x="4390" y="15931"/>
                  <a:pt x="5006" y="15525"/>
                </a:cubicBezTo>
                <a:cubicBezTo>
                  <a:pt x="5452" y="15305"/>
                  <a:pt x="5834" y="15186"/>
                  <a:pt x="6246" y="14995"/>
                </a:cubicBezTo>
                <a:cubicBezTo>
                  <a:pt x="6778" y="14775"/>
                  <a:pt x="7766" y="14425"/>
                  <a:pt x="7853" y="14389"/>
                </a:cubicBezTo>
                <a:cubicBezTo>
                  <a:pt x="7836" y="14358"/>
                  <a:pt x="7805" y="14353"/>
                  <a:pt x="7761" y="14353"/>
                </a:cubicBezTo>
                <a:cubicBezTo>
                  <a:pt x="7696" y="14364"/>
                  <a:pt x="7598" y="14400"/>
                  <a:pt x="7515" y="14425"/>
                </a:cubicBezTo>
                <a:close/>
                <a:moveTo>
                  <a:pt x="4992" y="14415"/>
                </a:moveTo>
                <a:cubicBezTo>
                  <a:pt x="4883" y="14405"/>
                  <a:pt x="4527" y="14322"/>
                  <a:pt x="4464" y="14344"/>
                </a:cubicBezTo>
                <a:cubicBezTo>
                  <a:pt x="4469" y="14415"/>
                  <a:pt x="4548" y="14431"/>
                  <a:pt x="4737" y="14502"/>
                </a:cubicBezTo>
                <a:cubicBezTo>
                  <a:pt x="5023" y="14482"/>
                  <a:pt x="5254" y="14580"/>
                  <a:pt x="5531" y="14524"/>
                </a:cubicBezTo>
                <a:cubicBezTo>
                  <a:pt x="5724" y="14482"/>
                  <a:pt x="5852" y="14389"/>
                  <a:pt x="6049" y="14420"/>
                </a:cubicBezTo>
                <a:cubicBezTo>
                  <a:pt x="6167" y="14425"/>
                  <a:pt x="6475" y="14425"/>
                  <a:pt x="6492" y="14369"/>
                </a:cubicBezTo>
                <a:cubicBezTo>
                  <a:pt x="6453" y="14318"/>
                  <a:pt x="6348" y="14349"/>
                  <a:pt x="6186" y="14353"/>
                </a:cubicBezTo>
                <a:cubicBezTo>
                  <a:pt x="6075" y="14358"/>
                  <a:pt x="5967" y="14333"/>
                  <a:pt x="5895" y="14333"/>
                </a:cubicBezTo>
                <a:cubicBezTo>
                  <a:pt x="5698" y="14344"/>
                  <a:pt x="5326" y="14493"/>
                  <a:pt x="4992" y="14415"/>
                </a:cubicBezTo>
                <a:close/>
                <a:moveTo>
                  <a:pt x="6330" y="14138"/>
                </a:moveTo>
                <a:cubicBezTo>
                  <a:pt x="6220" y="14132"/>
                  <a:pt x="6107" y="14132"/>
                  <a:pt x="5996" y="14132"/>
                </a:cubicBezTo>
                <a:cubicBezTo>
                  <a:pt x="5663" y="14138"/>
                  <a:pt x="5329" y="14158"/>
                  <a:pt x="5006" y="14209"/>
                </a:cubicBezTo>
                <a:cubicBezTo>
                  <a:pt x="4895" y="14240"/>
                  <a:pt x="4597" y="14169"/>
                  <a:pt x="4536" y="14256"/>
                </a:cubicBezTo>
                <a:cubicBezTo>
                  <a:pt x="4558" y="14307"/>
                  <a:pt x="4715" y="14307"/>
                  <a:pt x="4869" y="14322"/>
                </a:cubicBezTo>
                <a:cubicBezTo>
                  <a:pt x="4943" y="14369"/>
                  <a:pt x="5049" y="14358"/>
                  <a:pt x="5128" y="14322"/>
                </a:cubicBezTo>
                <a:cubicBezTo>
                  <a:pt x="5478" y="14302"/>
                  <a:pt x="5883" y="14240"/>
                  <a:pt x="6265" y="14251"/>
                </a:cubicBezTo>
                <a:cubicBezTo>
                  <a:pt x="6475" y="14245"/>
                  <a:pt x="6738" y="14214"/>
                  <a:pt x="6957" y="14231"/>
                </a:cubicBezTo>
                <a:cubicBezTo>
                  <a:pt x="7155" y="14245"/>
                  <a:pt x="7318" y="14307"/>
                  <a:pt x="7366" y="14293"/>
                </a:cubicBezTo>
                <a:cubicBezTo>
                  <a:pt x="7229" y="14056"/>
                  <a:pt x="6682" y="14163"/>
                  <a:pt x="6330" y="14138"/>
                </a:cubicBezTo>
                <a:close/>
                <a:moveTo>
                  <a:pt x="6220" y="13907"/>
                </a:moveTo>
                <a:cubicBezTo>
                  <a:pt x="6124" y="13901"/>
                  <a:pt x="6032" y="13901"/>
                  <a:pt x="5935" y="13907"/>
                </a:cubicBezTo>
                <a:cubicBezTo>
                  <a:pt x="5654" y="13912"/>
                  <a:pt x="5001" y="13978"/>
                  <a:pt x="4965" y="14034"/>
                </a:cubicBezTo>
                <a:cubicBezTo>
                  <a:pt x="5006" y="14127"/>
                  <a:pt x="6032" y="13958"/>
                  <a:pt x="6422" y="14014"/>
                </a:cubicBezTo>
                <a:cubicBezTo>
                  <a:pt x="6523" y="14061"/>
                  <a:pt x="6603" y="14005"/>
                  <a:pt x="6694" y="14031"/>
                </a:cubicBezTo>
                <a:cubicBezTo>
                  <a:pt x="7089" y="14065"/>
                  <a:pt x="7573" y="14143"/>
                  <a:pt x="7756" y="14214"/>
                </a:cubicBezTo>
                <a:cubicBezTo>
                  <a:pt x="7756" y="14214"/>
                  <a:pt x="7875" y="14240"/>
                  <a:pt x="7915" y="14178"/>
                </a:cubicBezTo>
                <a:cubicBezTo>
                  <a:pt x="7831" y="14087"/>
                  <a:pt x="7400" y="14034"/>
                  <a:pt x="7036" y="13958"/>
                </a:cubicBezTo>
                <a:cubicBezTo>
                  <a:pt x="6760" y="13974"/>
                  <a:pt x="6492" y="13912"/>
                  <a:pt x="6220" y="13907"/>
                </a:cubicBezTo>
                <a:close/>
                <a:moveTo>
                  <a:pt x="13873" y="13696"/>
                </a:moveTo>
                <a:cubicBezTo>
                  <a:pt x="13636" y="13712"/>
                  <a:pt x="13420" y="13912"/>
                  <a:pt x="13328" y="14178"/>
                </a:cubicBezTo>
                <a:cubicBezTo>
                  <a:pt x="13131" y="14631"/>
                  <a:pt x="13890" y="14631"/>
                  <a:pt x="14079" y="14553"/>
                </a:cubicBezTo>
                <a:cubicBezTo>
                  <a:pt x="14062" y="14322"/>
                  <a:pt x="13275" y="14467"/>
                  <a:pt x="13702" y="14174"/>
                </a:cubicBezTo>
                <a:cubicBezTo>
                  <a:pt x="14084" y="13978"/>
                  <a:pt x="14404" y="14302"/>
                  <a:pt x="14768" y="14318"/>
                </a:cubicBezTo>
                <a:cubicBezTo>
                  <a:pt x="14886" y="13865"/>
                  <a:pt x="14356" y="13665"/>
                  <a:pt x="14036" y="13716"/>
                </a:cubicBezTo>
                <a:cubicBezTo>
                  <a:pt x="13988" y="13701"/>
                  <a:pt x="13930" y="13690"/>
                  <a:pt x="13873" y="13696"/>
                </a:cubicBezTo>
                <a:close/>
                <a:moveTo>
                  <a:pt x="5514" y="13738"/>
                </a:moveTo>
                <a:cubicBezTo>
                  <a:pt x="5526" y="13763"/>
                  <a:pt x="5830" y="13814"/>
                  <a:pt x="6027" y="13774"/>
                </a:cubicBezTo>
                <a:cubicBezTo>
                  <a:pt x="6177" y="13830"/>
                  <a:pt x="6870" y="13834"/>
                  <a:pt x="7099" y="13856"/>
                </a:cubicBezTo>
                <a:cubicBezTo>
                  <a:pt x="7274" y="13845"/>
                  <a:pt x="7638" y="13938"/>
                  <a:pt x="7756" y="14000"/>
                </a:cubicBezTo>
                <a:cubicBezTo>
                  <a:pt x="7923" y="14020"/>
                  <a:pt x="8187" y="14112"/>
                  <a:pt x="8235" y="14081"/>
                </a:cubicBezTo>
                <a:cubicBezTo>
                  <a:pt x="8217" y="14020"/>
                  <a:pt x="7993" y="13918"/>
                  <a:pt x="7722" y="13850"/>
                </a:cubicBezTo>
                <a:cubicBezTo>
                  <a:pt x="7458" y="13788"/>
                  <a:pt x="7155" y="13763"/>
                  <a:pt x="6966" y="13738"/>
                </a:cubicBezTo>
                <a:cubicBezTo>
                  <a:pt x="6730" y="13747"/>
                  <a:pt x="6365" y="13659"/>
                  <a:pt x="6119" y="13665"/>
                </a:cubicBezTo>
                <a:cubicBezTo>
                  <a:pt x="6102" y="13665"/>
                  <a:pt x="6054" y="13665"/>
                  <a:pt x="5996" y="13665"/>
                </a:cubicBezTo>
                <a:cubicBezTo>
                  <a:pt x="5822" y="13665"/>
                  <a:pt x="5540" y="13676"/>
                  <a:pt x="5514" y="13738"/>
                </a:cubicBezTo>
                <a:close/>
                <a:moveTo>
                  <a:pt x="9144" y="13907"/>
                </a:moveTo>
                <a:cubicBezTo>
                  <a:pt x="9156" y="13890"/>
                  <a:pt x="9117" y="13752"/>
                  <a:pt x="9078" y="13690"/>
                </a:cubicBezTo>
                <a:cubicBezTo>
                  <a:pt x="9033" y="13665"/>
                  <a:pt x="8977" y="13577"/>
                  <a:pt x="8924" y="13583"/>
                </a:cubicBezTo>
                <a:cubicBezTo>
                  <a:pt x="8903" y="13588"/>
                  <a:pt x="9108" y="13918"/>
                  <a:pt x="9144" y="13907"/>
                </a:cubicBezTo>
                <a:close/>
                <a:moveTo>
                  <a:pt x="8744" y="13721"/>
                </a:moveTo>
                <a:cubicBezTo>
                  <a:pt x="8787" y="13738"/>
                  <a:pt x="8876" y="13921"/>
                  <a:pt x="8932" y="13861"/>
                </a:cubicBezTo>
                <a:cubicBezTo>
                  <a:pt x="8915" y="13774"/>
                  <a:pt x="8854" y="13656"/>
                  <a:pt x="8787" y="13599"/>
                </a:cubicBezTo>
                <a:cubicBezTo>
                  <a:pt x="8775" y="13532"/>
                  <a:pt x="8665" y="13485"/>
                  <a:pt x="8652" y="13485"/>
                </a:cubicBezTo>
                <a:cubicBezTo>
                  <a:pt x="8630" y="13543"/>
                  <a:pt x="8691" y="13650"/>
                  <a:pt x="8744" y="13721"/>
                </a:cubicBezTo>
                <a:close/>
                <a:moveTo>
                  <a:pt x="5870" y="13537"/>
                </a:moveTo>
                <a:cubicBezTo>
                  <a:pt x="5887" y="13619"/>
                  <a:pt x="6791" y="13552"/>
                  <a:pt x="7229" y="13676"/>
                </a:cubicBezTo>
                <a:cubicBezTo>
                  <a:pt x="7260" y="13665"/>
                  <a:pt x="7581" y="13707"/>
                  <a:pt x="7682" y="13727"/>
                </a:cubicBezTo>
                <a:cubicBezTo>
                  <a:pt x="7744" y="13707"/>
                  <a:pt x="8380" y="14061"/>
                  <a:pt x="8525" y="13983"/>
                </a:cubicBezTo>
                <a:cubicBezTo>
                  <a:pt x="8441" y="13896"/>
                  <a:pt x="8077" y="13768"/>
                  <a:pt x="7875" y="13687"/>
                </a:cubicBezTo>
                <a:cubicBezTo>
                  <a:pt x="7638" y="13634"/>
                  <a:pt x="6861" y="13515"/>
                  <a:pt x="6492" y="13495"/>
                </a:cubicBezTo>
                <a:cubicBezTo>
                  <a:pt x="6439" y="13495"/>
                  <a:pt x="6383" y="13495"/>
                  <a:pt x="6321" y="13495"/>
                </a:cubicBezTo>
                <a:cubicBezTo>
                  <a:pt x="6142" y="13495"/>
                  <a:pt x="5957" y="13501"/>
                  <a:pt x="5870" y="13537"/>
                </a:cubicBezTo>
                <a:close/>
                <a:moveTo>
                  <a:pt x="6388" y="13301"/>
                </a:moveTo>
                <a:cubicBezTo>
                  <a:pt x="6391" y="13377"/>
                  <a:pt x="6502" y="13383"/>
                  <a:pt x="6593" y="13377"/>
                </a:cubicBezTo>
                <a:cubicBezTo>
                  <a:pt x="7005" y="13434"/>
                  <a:pt x="7152" y="13428"/>
                  <a:pt x="7152" y="13428"/>
                </a:cubicBezTo>
                <a:cubicBezTo>
                  <a:pt x="7253" y="13470"/>
                  <a:pt x="7669" y="13521"/>
                  <a:pt x="7747" y="13546"/>
                </a:cubicBezTo>
                <a:cubicBezTo>
                  <a:pt x="7884" y="13521"/>
                  <a:pt x="8214" y="13788"/>
                  <a:pt x="8318" y="13743"/>
                </a:cubicBezTo>
                <a:cubicBezTo>
                  <a:pt x="8248" y="13537"/>
                  <a:pt x="7621" y="13444"/>
                  <a:pt x="7318" y="13372"/>
                </a:cubicBezTo>
                <a:cubicBezTo>
                  <a:pt x="7190" y="13368"/>
                  <a:pt x="6949" y="13315"/>
                  <a:pt x="6791" y="13321"/>
                </a:cubicBezTo>
                <a:cubicBezTo>
                  <a:pt x="6690" y="13321"/>
                  <a:pt x="6545" y="13295"/>
                  <a:pt x="6453" y="13295"/>
                </a:cubicBezTo>
                <a:cubicBezTo>
                  <a:pt x="6432" y="13295"/>
                  <a:pt x="6410" y="13290"/>
                  <a:pt x="6388" y="13301"/>
                </a:cubicBezTo>
                <a:close/>
                <a:moveTo>
                  <a:pt x="8419" y="13537"/>
                </a:moveTo>
                <a:cubicBezTo>
                  <a:pt x="8481" y="13557"/>
                  <a:pt x="8568" y="13778"/>
                  <a:pt x="8648" y="13721"/>
                </a:cubicBezTo>
                <a:cubicBezTo>
                  <a:pt x="8546" y="13521"/>
                  <a:pt x="8489" y="13394"/>
                  <a:pt x="8371" y="13341"/>
                </a:cubicBezTo>
                <a:cubicBezTo>
                  <a:pt x="8305" y="13275"/>
                  <a:pt x="8147" y="13197"/>
                  <a:pt x="8077" y="13197"/>
                </a:cubicBezTo>
                <a:cubicBezTo>
                  <a:pt x="8077" y="13281"/>
                  <a:pt x="8337" y="13399"/>
                  <a:pt x="8419" y="13537"/>
                </a:cubicBezTo>
                <a:close/>
                <a:moveTo>
                  <a:pt x="7046" y="13141"/>
                </a:moveTo>
                <a:cubicBezTo>
                  <a:pt x="6976" y="13141"/>
                  <a:pt x="6906" y="13137"/>
                  <a:pt x="6834" y="13137"/>
                </a:cubicBezTo>
                <a:cubicBezTo>
                  <a:pt x="6778" y="13137"/>
                  <a:pt x="6730" y="13141"/>
                  <a:pt x="6704" y="13171"/>
                </a:cubicBezTo>
                <a:cubicBezTo>
                  <a:pt x="6708" y="13193"/>
                  <a:pt x="6883" y="13233"/>
                  <a:pt x="6988" y="13213"/>
                </a:cubicBezTo>
                <a:cubicBezTo>
                  <a:pt x="7099" y="13224"/>
                  <a:pt x="7234" y="13224"/>
                  <a:pt x="7361" y="13244"/>
                </a:cubicBezTo>
                <a:cubicBezTo>
                  <a:pt x="7463" y="13259"/>
                  <a:pt x="7648" y="13295"/>
                  <a:pt x="7814" y="13341"/>
                </a:cubicBezTo>
                <a:cubicBezTo>
                  <a:pt x="7990" y="13394"/>
                  <a:pt x="8173" y="13537"/>
                  <a:pt x="8240" y="13501"/>
                </a:cubicBezTo>
                <a:cubicBezTo>
                  <a:pt x="8183" y="13372"/>
                  <a:pt x="7840" y="13264"/>
                  <a:pt x="7840" y="13264"/>
                </a:cubicBezTo>
                <a:cubicBezTo>
                  <a:pt x="7576" y="13182"/>
                  <a:pt x="7309" y="13162"/>
                  <a:pt x="7046" y="13141"/>
                </a:cubicBezTo>
                <a:close/>
                <a:moveTo>
                  <a:pt x="6273" y="13106"/>
                </a:moveTo>
                <a:cubicBezTo>
                  <a:pt x="5914" y="13244"/>
                  <a:pt x="5545" y="13424"/>
                  <a:pt x="5211" y="13603"/>
                </a:cubicBezTo>
                <a:cubicBezTo>
                  <a:pt x="4852" y="13687"/>
                  <a:pt x="4548" y="13952"/>
                  <a:pt x="4184" y="14051"/>
                </a:cubicBezTo>
                <a:cubicBezTo>
                  <a:pt x="3802" y="14183"/>
                  <a:pt x="3438" y="14446"/>
                  <a:pt x="3043" y="14584"/>
                </a:cubicBezTo>
                <a:cubicBezTo>
                  <a:pt x="2894" y="14755"/>
                  <a:pt x="2513" y="14811"/>
                  <a:pt x="2477" y="15015"/>
                </a:cubicBezTo>
                <a:cubicBezTo>
                  <a:pt x="2542" y="15006"/>
                  <a:pt x="2595" y="14955"/>
                  <a:pt x="2662" y="14950"/>
                </a:cubicBezTo>
                <a:cubicBezTo>
                  <a:pt x="2937" y="14713"/>
                  <a:pt x="3223" y="14589"/>
                  <a:pt x="3544" y="14471"/>
                </a:cubicBezTo>
                <a:cubicBezTo>
                  <a:pt x="3891" y="14302"/>
                  <a:pt x="4219" y="14122"/>
                  <a:pt x="4565" y="13958"/>
                </a:cubicBezTo>
                <a:cubicBezTo>
                  <a:pt x="4890" y="13887"/>
                  <a:pt x="5203" y="13656"/>
                  <a:pt x="5531" y="13563"/>
                </a:cubicBezTo>
                <a:cubicBezTo>
                  <a:pt x="5750" y="13403"/>
                  <a:pt x="5996" y="13321"/>
                  <a:pt x="6251" y="13208"/>
                </a:cubicBezTo>
                <a:cubicBezTo>
                  <a:pt x="6449" y="13188"/>
                  <a:pt x="6545" y="13039"/>
                  <a:pt x="6449" y="13039"/>
                </a:cubicBezTo>
                <a:cubicBezTo>
                  <a:pt x="6405" y="13044"/>
                  <a:pt x="6352" y="13059"/>
                  <a:pt x="6273" y="13106"/>
                </a:cubicBezTo>
                <a:close/>
                <a:moveTo>
                  <a:pt x="11806" y="13008"/>
                </a:moveTo>
                <a:cubicBezTo>
                  <a:pt x="11647" y="13075"/>
                  <a:pt x="11145" y="13188"/>
                  <a:pt x="11235" y="13352"/>
                </a:cubicBezTo>
                <a:cubicBezTo>
                  <a:pt x="11556" y="13399"/>
                  <a:pt x="11915" y="13630"/>
                  <a:pt x="12223" y="13563"/>
                </a:cubicBezTo>
                <a:cubicBezTo>
                  <a:pt x="12459" y="13594"/>
                  <a:pt x="13237" y="13630"/>
                  <a:pt x="12810" y="13121"/>
                </a:cubicBezTo>
                <a:cubicBezTo>
                  <a:pt x="12705" y="12951"/>
                  <a:pt x="12565" y="12906"/>
                  <a:pt x="12411" y="12915"/>
                </a:cubicBezTo>
                <a:cubicBezTo>
                  <a:pt x="12213" y="12920"/>
                  <a:pt x="11994" y="13013"/>
                  <a:pt x="11806" y="13008"/>
                </a:cubicBezTo>
                <a:close/>
                <a:moveTo>
                  <a:pt x="396" y="12757"/>
                </a:moveTo>
                <a:cubicBezTo>
                  <a:pt x="343" y="12828"/>
                  <a:pt x="423" y="13732"/>
                  <a:pt x="555" y="13352"/>
                </a:cubicBezTo>
                <a:cubicBezTo>
                  <a:pt x="603" y="13171"/>
                  <a:pt x="639" y="12706"/>
                  <a:pt x="480" y="12715"/>
                </a:cubicBezTo>
                <a:cubicBezTo>
                  <a:pt x="454" y="12720"/>
                  <a:pt x="427" y="12731"/>
                  <a:pt x="396" y="12757"/>
                </a:cubicBezTo>
                <a:close/>
                <a:moveTo>
                  <a:pt x="858" y="11513"/>
                </a:moveTo>
                <a:cubicBezTo>
                  <a:pt x="586" y="11908"/>
                  <a:pt x="673" y="12453"/>
                  <a:pt x="861" y="12875"/>
                </a:cubicBezTo>
                <a:cubicBezTo>
                  <a:pt x="892" y="13219"/>
                  <a:pt x="752" y="13659"/>
                  <a:pt x="911" y="13989"/>
                </a:cubicBezTo>
                <a:cubicBezTo>
                  <a:pt x="1179" y="13856"/>
                  <a:pt x="1432" y="13485"/>
                  <a:pt x="1617" y="13352"/>
                </a:cubicBezTo>
                <a:cubicBezTo>
                  <a:pt x="1704" y="13690"/>
                  <a:pt x="1521" y="13958"/>
                  <a:pt x="1494" y="14231"/>
                </a:cubicBezTo>
                <a:cubicBezTo>
                  <a:pt x="1564" y="14318"/>
                  <a:pt x="1726" y="14549"/>
                  <a:pt x="1827" y="14415"/>
                </a:cubicBezTo>
                <a:cubicBezTo>
                  <a:pt x="2087" y="14231"/>
                  <a:pt x="2332" y="14220"/>
                  <a:pt x="2605" y="14014"/>
                </a:cubicBezTo>
                <a:cubicBezTo>
                  <a:pt x="2381" y="13969"/>
                  <a:pt x="2222" y="13834"/>
                  <a:pt x="2161" y="14127"/>
                </a:cubicBezTo>
                <a:cubicBezTo>
                  <a:pt x="1749" y="14338"/>
                  <a:pt x="1709" y="13788"/>
                  <a:pt x="1771" y="13465"/>
                </a:cubicBezTo>
                <a:cubicBezTo>
                  <a:pt x="1846" y="12951"/>
                  <a:pt x="1297" y="12740"/>
                  <a:pt x="1182" y="13255"/>
                </a:cubicBezTo>
                <a:cubicBezTo>
                  <a:pt x="1112" y="13839"/>
                  <a:pt x="923" y="12988"/>
                  <a:pt x="1200" y="12864"/>
                </a:cubicBezTo>
                <a:cubicBezTo>
                  <a:pt x="1451" y="12565"/>
                  <a:pt x="1231" y="12058"/>
                  <a:pt x="1552" y="11739"/>
                </a:cubicBezTo>
                <a:cubicBezTo>
                  <a:pt x="1713" y="11533"/>
                  <a:pt x="2342" y="10922"/>
                  <a:pt x="1779" y="10896"/>
                </a:cubicBezTo>
                <a:cubicBezTo>
                  <a:pt x="1731" y="10887"/>
                  <a:pt x="1678" y="10882"/>
                  <a:pt x="1629" y="10882"/>
                </a:cubicBezTo>
                <a:cubicBezTo>
                  <a:pt x="1283" y="10871"/>
                  <a:pt x="959" y="11091"/>
                  <a:pt x="858" y="11513"/>
                </a:cubicBezTo>
                <a:close/>
                <a:moveTo>
                  <a:pt x="8029" y="10713"/>
                </a:moveTo>
                <a:cubicBezTo>
                  <a:pt x="7752" y="10738"/>
                  <a:pt x="7046" y="10958"/>
                  <a:pt x="7498" y="11339"/>
                </a:cubicBezTo>
                <a:cubicBezTo>
                  <a:pt x="7756" y="11621"/>
                  <a:pt x="8305" y="11328"/>
                  <a:pt x="8441" y="11503"/>
                </a:cubicBezTo>
                <a:cubicBezTo>
                  <a:pt x="8310" y="11688"/>
                  <a:pt x="8903" y="11313"/>
                  <a:pt x="8643" y="11666"/>
                </a:cubicBezTo>
                <a:cubicBezTo>
                  <a:pt x="8327" y="11826"/>
                  <a:pt x="8024" y="11796"/>
                  <a:pt x="7696" y="11908"/>
                </a:cubicBezTo>
                <a:cubicBezTo>
                  <a:pt x="7253" y="12001"/>
                  <a:pt x="6813" y="11812"/>
                  <a:pt x="6374" y="11908"/>
                </a:cubicBezTo>
                <a:cubicBezTo>
                  <a:pt x="5439" y="12458"/>
                  <a:pt x="4558" y="13131"/>
                  <a:pt x="3618" y="13681"/>
                </a:cubicBezTo>
                <a:cubicBezTo>
                  <a:pt x="3500" y="13834"/>
                  <a:pt x="2824" y="14045"/>
                  <a:pt x="3132" y="14214"/>
                </a:cubicBezTo>
                <a:cubicBezTo>
                  <a:pt x="3223" y="14178"/>
                  <a:pt x="3298" y="14107"/>
                  <a:pt x="3380" y="14056"/>
                </a:cubicBezTo>
                <a:cubicBezTo>
                  <a:pt x="3674" y="13814"/>
                  <a:pt x="4035" y="13743"/>
                  <a:pt x="4351" y="13557"/>
                </a:cubicBezTo>
                <a:cubicBezTo>
                  <a:pt x="5158" y="13101"/>
                  <a:pt x="6005" y="12807"/>
                  <a:pt x="6834" y="12422"/>
                </a:cubicBezTo>
                <a:cubicBezTo>
                  <a:pt x="7287" y="12504"/>
                  <a:pt x="7655" y="11826"/>
                  <a:pt x="8043" y="12303"/>
                </a:cubicBezTo>
                <a:cubicBezTo>
                  <a:pt x="8445" y="12474"/>
                  <a:pt x="8809" y="12078"/>
                  <a:pt x="9175" y="11956"/>
                </a:cubicBezTo>
                <a:cubicBezTo>
                  <a:pt x="9503" y="11754"/>
                  <a:pt x="9560" y="11231"/>
                  <a:pt x="9298" y="10989"/>
                </a:cubicBezTo>
                <a:cubicBezTo>
                  <a:pt x="8884" y="10835"/>
                  <a:pt x="8761" y="10789"/>
                  <a:pt x="8029" y="10713"/>
                </a:cubicBezTo>
                <a:close/>
                <a:moveTo>
                  <a:pt x="9433" y="9794"/>
                </a:moveTo>
                <a:cubicBezTo>
                  <a:pt x="9052" y="9599"/>
                  <a:pt x="8758" y="10005"/>
                  <a:pt x="8349" y="9979"/>
                </a:cubicBezTo>
                <a:cubicBezTo>
                  <a:pt x="8274" y="10030"/>
                  <a:pt x="8183" y="9999"/>
                  <a:pt x="8103" y="9994"/>
                </a:cubicBezTo>
                <a:cubicBezTo>
                  <a:pt x="7879" y="9728"/>
                  <a:pt x="8441" y="9630"/>
                  <a:pt x="8635" y="9650"/>
                </a:cubicBezTo>
                <a:cubicBezTo>
                  <a:pt x="8753" y="9624"/>
                  <a:pt x="9055" y="9528"/>
                  <a:pt x="9262" y="9528"/>
                </a:cubicBezTo>
                <a:cubicBezTo>
                  <a:pt x="9416" y="9533"/>
                  <a:pt x="9521" y="9593"/>
                  <a:pt x="9433" y="9794"/>
                </a:cubicBezTo>
                <a:close/>
                <a:moveTo>
                  <a:pt x="15746" y="10056"/>
                </a:moveTo>
                <a:cubicBezTo>
                  <a:pt x="15848" y="9881"/>
                  <a:pt x="15939" y="9562"/>
                  <a:pt x="15746" y="9424"/>
                </a:cubicBezTo>
                <a:cubicBezTo>
                  <a:pt x="15708" y="9424"/>
                  <a:pt x="15664" y="9460"/>
                  <a:pt x="15606" y="9559"/>
                </a:cubicBezTo>
                <a:cubicBezTo>
                  <a:pt x="15291" y="9759"/>
                  <a:pt x="14930" y="9886"/>
                  <a:pt x="14778" y="10303"/>
                </a:cubicBezTo>
                <a:cubicBezTo>
                  <a:pt x="14684" y="10738"/>
                  <a:pt x="14655" y="11159"/>
                  <a:pt x="14645" y="11584"/>
                </a:cubicBezTo>
                <a:cubicBezTo>
                  <a:pt x="14677" y="11796"/>
                  <a:pt x="14285" y="12534"/>
                  <a:pt x="14684" y="12181"/>
                </a:cubicBezTo>
                <a:cubicBezTo>
                  <a:pt x="14908" y="11939"/>
                  <a:pt x="14935" y="11353"/>
                  <a:pt x="15295" y="11488"/>
                </a:cubicBezTo>
                <a:cubicBezTo>
                  <a:pt x="15650" y="11497"/>
                  <a:pt x="15467" y="12165"/>
                  <a:pt x="15198" y="12094"/>
                </a:cubicBezTo>
                <a:cubicBezTo>
                  <a:pt x="14821" y="12272"/>
                  <a:pt x="14838" y="12833"/>
                  <a:pt x="14667" y="13208"/>
                </a:cubicBezTo>
                <a:cubicBezTo>
                  <a:pt x="14645" y="13403"/>
                  <a:pt x="14886" y="13141"/>
                  <a:pt x="14852" y="13126"/>
                </a:cubicBezTo>
                <a:cubicBezTo>
                  <a:pt x="15075" y="13131"/>
                  <a:pt x="15303" y="12884"/>
                  <a:pt x="15523" y="12731"/>
                </a:cubicBezTo>
                <a:cubicBezTo>
                  <a:pt x="15756" y="12509"/>
                  <a:pt x="15896" y="12320"/>
                  <a:pt x="15645" y="12120"/>
                </a:cubicBezTo>
                <a:cubicBezTo>
                  <a:pt x="15549" y="11575"/>
                  <a:pt x="16524" y="11806"/>
                  <a:pt x="16225" y="12247"/>
                </a:cubicBezTo>
                <a:cubicBezTo>
                  <a:pt x="16033" y="12556"/>
                  <a:pt x="15905" y="12937"/>
                  <a:pt x="15667" y="13208"/>
                </a:cubicBezTo>
                <a:cubicBezTo>
                  <a:pt x="15537" y="13419"/>
                  <a:pt x="14925" y="13552"/>
                  <a:pt x="15115" y="13799"/>
                </a:cubicBezTo>
                <a:cubicBezTo>
                  <a:pt x="15277" y="13887"/>
                  <a:pt x="15479" y="13974"/>
                  <a:pt x="15655" y="13918"/>
                </a:cubicBezTo>
                <a:cubicBezTo>
                  <a:pt x="15987" y="13656"/>
                  <a:pt x="16339" y="13352"/>
                  <a:pt x="16449" y="12869"/>
                </a:cubicBezTo>
                <a:cubicBezTo>
                  <a:pt x="16577" y="12627"/>
                  <a:pt x="16146" y="13095"/>
                  <a:pt x="16120" y="12762"/>
                </a:cubicBezTo>
                <a:cubicBezTo>
                  <a:pt x="16382" y="12587"/>
                  <a:pt x="16791" y="12438"/>
                  <a:pt x="16603" y="11965"/>
                </a:cubicBezTo>
                <a:cubicBezTo>
                  <a:pt x="16726" y="11513"/>
                  <a:pt x="16435" y="11082"/>
                  <a:pt x="16233" y="10795"/>
                </a:cubicBezTo>
                <a:cubicBezTo>
                  <a:pt x="15936" y="10542"/>
                  <a:pt x="15541" y="11040"/>
                  <a:pt x="15272" y="10800"/>
                </a:cubicBezTo>
                <a:cubicBezTo>
                  <a:pt x="15515" y="10563"/>
                  <a:pt x="15435" y="10174"/>
                  <a:pt x="15746" y="10056"/>
                </a:cubicBezTo>
                <a:close/>
                <a:moveTo>
                  <a:pt x="955" y="9275"/>
                </a:moveTo>
                <a:cubicBezTo>
                  <a:pt x="616" y="9328"/>
                  <a:pt x="76" y="9486"/>
                  <a:pt x="194" y="10016"/>
                </a:cubicBezTo>
                <a:cubicBezTo>
                  <a:pt x="261" y="10656"/>
                  <a:pt x="714" y="10283"/>
                  <a:pt x="832" y="9903"/>
                </a:cubicBezTo>
                <a:cubicBezTo>
                  <a:pt x="1056" y="9846"/>
                  <a:pt x="787" y="10343"/>
                  <a:pt x="690" y="10461"/>
                </a:cubicBezTo>
                <a:cubicBezTo>
                  <a:pt x="445" y="10753"/>
                  <a:pt x="76" y="10927"/>
                  <a:pt x="32" y="11406"/>
                </a:cubicBezTo>
                <a:cubicBezTo>
                  <a:pt x="-64" y="11801"/>
                  <a:pt x="54" y="11939"/>
                  <a:pt x="384" y="11790"/>
                </a:cubicBezTo>
                <a:cubicBezTo>
                  <a:pt x="673" y="11432"/>
                  <a:pt x="555" y="10927"/>
                  <a:pt x="914" y="10656"/>
                </a:cubicBezTo>
                <a:cubicBezTo>
                  <a:pt x="933" y="10360"/>
                  <a:pt x="1388" y="9717"/>
                  <a:pt x="959" y="9655"/>
                </a:cubicBezTo>
                <a:cubicBezTo>
                  <a:pt x="950" y="9542"/>
                  <a:pt x="1196" y="9275"/>
                  <a:pt x="1042" y="9266"/>
                </a:cubicBezTo>
                <a:cubicBezTo>
                  <a:pt x="1025" y="9266"/>
                  <a:pt x="998" y="9266"/>
                  <a:pt x="955" y="9275"/>
                </a:cubicBezTo>
                <a:close/>
                <a:moveTo>
                  <a:pt x="10451" y="9302"/>
                </a:moveTo>
                <a:cubicBezTo>
                  <a:pt x="10521" y="9635"/>
                  <a:pt x="10632" y="10128"/>
                  <a:pt x="10789" y="10441"/>
                </a:cubicBezTo>
                <a:cubicBezTo>
                  <a:pt x="10591" y="10773"/>
                  <a:pt x="10074" y="10609"/>
                  <a:pt x="9859" y="10953"/>
                </a:cubicBezTo>
                <a:cubicBezTo>
                  <a:pt x="9710" y="11452"/>
                  <a:pt x="9972" y="11990"/>
                  <a:pt x="10447" y="11956"/>
                </a:cubicBezTo>
                <a:cubicBezTo>
                  <a:pt x="10846" y="11959"/>
                  <a:pt x="11224" y="11719"/>
                  <a:pt x="11560" y="11493"/>
                </a:cubicBezTo>
                <a:cubicBezTo>
                  <a:pt x="11912" y="11435"/>
                  <a:pt x="11779" y="10589"/>
                  <a:pt x="12157" y="10922"/>
                </a:cubicBezTo>
                <a:cubicBezTo>
                  <a:pt x="12013" y="11282"/>
                  <a:pt x="11604" y="11821"/>
                  <a:pt x="11915" y="12187"/>
                </a:cubicBezTo>
                <a:cubicBezTo>
                  <a:pt x="12350" y="12269"/>
                  <a:pt x="11806" y="12818"/>
                  <a:pt x="11644" y="12396"/>
                </a:cubicBezTo>
                <a:cubicBezTo>
                  <a:pt x="11322" y="12027"/>
                  <a:pt x="10952" y="12212"/>
                  <a:pt x="10557" y="12227"/>
                </a:cubicBezTo>
                <a:cubicBezTo>
                  <a:pt x="10196" y="12252"/>
                  <a:pt x="9854" y="12278"/>
                  <a:pt x="9495" y="12289"/>
                </a:cubicBezTo>
                <a:cubicBezTo>
                  <a:pt x="9170" y="12160"/>
                  <a:pt x="8445" y="12627"/>
                  <a:pt x="9033" y="12864"/>
                </a:cubicBezTo>
                <a:cubicBezTo>
                  <a:pt x="9433" y="12940"/>
                  <a:pt x="9864" y="12807"/>
                  <a:pt x="10245" y="12982"/>
                </a:cubicBezTo>
                <a:cubicBezTo>
                  <a:pt x="10509" y="12900"/>
                  <a:pt x="10811" y="13044"/>
                  <a:pt x="11056" y="13002"/>
                </a:cubicBezTo>
                <a:cubicBezTo>
                  <a:pt x="11332" y="12757"/>
                  <a:pt x="11828" y="12946"/>
                  <a:pt x="12122" y="12633"/>
                </a:cubicBezTo>
                <a:cubicBezTo>
                  <a:pt x="12411" y="12520"/>
                  <a:pt x="12227" y="12021"/>
                  <a:pt x="12601" y="12012"/>
                </a:cubicBezTo>
                <a:cubicBezTo>
                  <a:pt x="12832" y="11765"/>
                  <a:pt x="13118" y="11575"/>
                  <a:pt x="13249" y="11251"/>
                </a:cubicBezTo>
                <a:cubicBezTo>
                  <a:pt x="13487" y="10887"/>
                  <a:pt x="13369" y="11785"/>
                  <a:pt x="13193" y="11894"/>
                </a:cubicBezTo>
                <a:cubicBezTo>
                  <a:pt x="12969" y="12190"/>
                  <a:pt x="12842" y="12977"/>
                  <a:pt x="13372" y="12822"/>
                </a:cubicBezTo>
                <a:cubicBezTo>
                  <a:pt x="13702" y="12591"/>
                  <a:pt x="14198" y="12664"/>
                  <a:pt x="14263" y="12072"/>
                </a:cubicBezTo>
                <a:cubicBezTo>
                  <a:pt x="14359" y="11641"/>
                  <a:pt x="14422" y="11128"/>
                  <a:pt x="14193" y="10744"/>
                </a:cubicBezTo>
                <a:cubicBezTo>
                  <a:pt x="13882" y="11051"/>
                  <a:pt x="14118" y="10092"/>
                  <a:pt x="13711" y="10123"/>
                </a:cubicBezTo>
                <a:cubicBezTo>
                  <a:pt x="13465" y="9903"/>
                  <a:pt x="13232" y="10143"/>
                  <a:pt x="13456" y="10421"/>
                </a:cubicBezTo>
                <a:cubicBezTo>
                  <a:pt x="13280" y="10953"/>
                  <a:pt x="13198" y="10185"/>
                  <a:pt x="13140" y="9979"/>
                </a:cubicBezTo>
                <a:cubicBezTo>
                  <a:pt x="12996" y="9568"/>
                  <a:pt x="12635" y="9235"/>
                  <a:pt x="12249" y="9419"/>
                </a:cubicBezTo>
                <a:cubicBezTo>
                  <a:pt x="11938" y="9471"/>
                  <a:pt x="11714" y="9810"/>
                  <a:pt x="11902" y="10159"/>
                </a:cubicBezTo>
                <a:cubicBezTo>
                  <a:pt x="11989" y="10329"/>
                  <a:pt x="12109" y="10860"/>
                  <a:pt x="11837" y="10507"/>
                </a:cubicBezTo>
                <a:cubicBezTo>
                  <a:pt x="11608" y="10128"/>
                  <a:pt x="11630" y="9548"/>
                  <a:pt x="11314" y="9240"/>
                </a:cubicBezTo>
                <a:cubicBezTo>
                  <a:pt x="11193" y="9142"/>
                  <a:pt x="11022" y="9080"/>
                  <a:pt x="10856" y="9086"/>
                </a:cubicBezTo>
                <a:cubicBezTo>
                  <a:pt x="10692" y="9086"/>
                  <a:pt x="10535" y="9147"/>
                  <a:pt x="10451" y="9302"/>
                </a:cubicBezTo>
                <a:close/>
                <a:moveTo>
                  <a:pt x="1371" y="9692"/>
                </a:moveTo>
                <a:cubicBezTo>
                  <a:pt x="1340" y="10278"/>
                  <a:pt x="1699" y="10882"/>
                  <a:pt x="2253" y="10685"/>
                </a:cubicBezTo>
                <a:cubicBezTo>
                  <a:pt x="2499" y="10769"/>
                  <a:pt x="2687" y="10148"/>
                  <a:pt x="2706" y="10651"/>
                </a:cubicBezTo>
                <a:cubicBezTo>
                  <a:pt x="2516" y="10989"/>
                  <a:pt x="2578" y="11595"/>
                  <a:pt x="3034" y="11503"/>
                </a:cubicBezTo>
                <a:lnTo>
                  <a:pt x="3139" y="11435"/>
                </a:lnTo>
                <a:cubicBezTo>
                  <a:pt x="3223" y="11102"/>
                  <a:pt x="3311" y="10840"/>
                  <a:pt x="3556" y="10629"/>
                </a:cubicBezTo>
                <a:cubicBezTo>
                  <a:pt x="3785" y="10267"/>
                  <a:pt x="3850" y="9748"/>
                  <a:pt x="3640" y="9384"/>
                </a:cubicBezTo>
                <a:cubicBezTo>
                  <a:pt x="3368" y="9162"/>
                  <a:pt x="2934" y="8900"/>
                  <a:pt x="2754" y="9373"/>
                </a:cubicBezTo>
                <a:cubicBezTo>
                  <a:pt x="2468" y="9573"/>
                  <a:pt x="2657" y="10411"/>
                  <a:pt x="2390" y="10411"/>
                </a:cubicBezTo>
                <a:cubicBezTo>
                  <a:pt x="2424" y="10005"/>
                  <a:pt x="2482" y="9522"/>
                  <a:pt x="2188" y="9224"/>
                </a:cubicBezTo>
                <a:cubicBezTo>
                  <a:pt x="2108" y="9071"/>
                  <a:pt x="1986" y="9004"/>
                  <a:pt x="1858" y="9004"/>
                </a:cubicBezTo>
                <a:cubicBezTo>
                  <a:pt x="1569" y="9004"/>
                  <a:pt x="1270" y="9322"/>
                  <a:pt x="1371" y="9692"/>
                </a:cubicBezTo>
                <a:close/>
                <a:moveTo>
                  <a:pt x="19294" y="8705"/>
                </a:moveTo>
                <a:cubicBezTo>
                  <a:pt x="19284" y="8705"/>
                  <a:pt x="19248" y="8705"/>
                  <a:pt x="19245" y="8705"/>
                </a:cubicBezTo>
                <a:cubicBezTo>
                  <a:pt x="18981" y="8736"/>
                  <a:pt x="18762" y="9559"/>
                  <a:pt x="18617" y="8900"/>
                </a:cubicBezTo>
                <a:cubicBezTo>
                  <a:pt x="18235" y="8865"/>
                  <a:pt x="18231" y="9579"/>
                  <a:pt x="18555" y="9533"/>
                </a:cubicBezTo>
                <a:cubicBezTo>
                  <a:pt x="18600" y="9302"/>
                  <a:pt x="18819" y="9215"/>
                  <a:pt x="18832" y="9528"/>
                </a:cubicBezTo>
                <a:cubicBezTo>
                  <a:pt x="18942" y="9655"/>
                  <a:pt x="19171" y="9799"/>
                  <a:pt x="19306" y="9650"/>
                </a:cubicBezTo>
                <a:cubicBezTo>
                  <a:pt x="19600" y="9430"/>
                  <a:pt x="19732" y="8829"/>
                  <a:pt x="19294" y="8705"/>
                </a:cubicBezTo>
                <a:close/>
                <a:moveTo>
                  <a:pt x="18863" y="8731"/>
                </a:moveTo>
                <a:cubicBezTo>
                  <a:pt x="18894" y="8587"/>
                  <a:pt x="18858" y="8536"/>
                  <a:pt x="18810" y="8536"/>
                </a:cubicBezTo>
                <a:cubicBezTo>
                  <a:pt x="18723" y="8536"/>
                  <a:pt x="18600" y="8711"/>
                  <a:pt x="18863" y="8731"/>
                </a:cubicBezTo>
                <a:close/>
                <a:moveTo>
                  <a:pt x="13118" y="8115"/>
                </a:moveTo>
                <a:cubicBezTo>
                  <a:pt x="13193" y="8172"/>
                  <a:pt x="12960" y="8423"/>
                  <a:pt x="13135" y="8578"/>
                </a:cubicBezTo>
                <a:cubicBezTo>
                  <a:pt x="13114" y="8854"/>
                  <a:pt x="13386" y="9024"/>
                  <a:pt x="13386" y="9280"/>
                </a:cubicBezTo>
                <a:cubicBezTo>
                  <a:pt x="13420" y="9235"/>
                  <a:pt x="13443" y="9173"/>
                  <a:pt x="13470" y="9116"/>
                </a:cubicBezTo>
                <a:cubicBezTo>
                  <a:pt x="13600" y="8840"/>
                  <a:pt x="13509" y="8074"/>
                  <a:pt x="13215" y="8085"/>
                </a:cubicBezTo>
                <a:cubicBezTo>
                  <a:pt x="13188" y="8090"/>
                  <a:pt x="13153" y="8099"/>
                  <a:pt x="13118" y="8115"/>
                </a:cubicBezTo>
                <a:close/>
                <a:moveTo>
                  <a:pt x="13838" y="8911"/>
                </a:moveTo>
                <a:cubicBezTo>
                  <a:pt x="13790" y="9224"/>
                  <a:pt x="13988" y="9018"/>
                  <a:pt x="14075" y="8905"/>
                </a:cubicBezTo>
                <a:cubicBezTo>
                  <a:pt x="14412" y="8767"/>
                  <a:pt x="14496" y="8237"/>
                  <a:pt x="14149" y="8054"/>
                </a:cubicBezTo>
                <a:cubicBezTo>
                  <a:pt x="14092" y="7997"/>
                  <a:pt x="14044" y="7972"/>
                  <a:pt x="14005" y="7972"/>
                </a:cubicBezTo>
                <a:cubicBezTo>
                  <a:pt x="13803" y="7972"/>
                  <a:pt x="13868" y="8691"/>
                  <a:pt x="13838" y="8911"/>
                </a:cubicBezTo>
                <a:close/>
                <a:moveTo>
                  <a:pt x="21325" y="7484"/>
                </a:moveTo>
                <a:lnTo>
                  <a:pt x="21228" y="7484"/>
                </a:lnTo>
                <a:cubicBezTo>
                  <a:pt x="21167" y="7493"/>
                  <a:pt x="21093" y="7549"/>
                  <a:pt x="20999" y="7679"/>
                </a:cubicBezTo>
                <a:cubicBezTo>
                  <a:pt x="20794" y="7930"/>
                  <a:pt x="21382" y="7879"/>
                  <a:pt x="21219" y="8237"/>
                </a:cubicBezTo>
                <a:cubicBezTo>
                  <a:pt x="21447" y="8305"/>
                  <a:pt x="21536" y="7498"/>
                  <a:pt x="21325" y="7484"/>
                </a:cubicBezTo>
                <a:close/>
                <a:moveTo>
                  <a:pt x="1648" y="7468"/>
                </a:moveTo>
                <a:cubicBezTo>
                  <a:pt x="1398" y="7919"/>
                  <a:pt x="1622" y="8634"/>
                  <a:pt x="2087" y="8711"/>
                </a:cubicBezTo>
                <a:cubicBezTo>
                  <a:pt x="2183" y="8896"/>
                  <a:pt x="2363" y="8705"/>
                  <a:pt x="2446" y="8612"/>
                </a:cubicBezTo>
                <a:cubicBezTo>
                  <a:pt x="2617" y="8378"/>
                  <a:pt x="2863" y="7853"/>
                  <a:pt x="2564" y="7628"/>
                </a:cubicBezTo>
                <a:cubicBezTo>
                  <a:pt x="2332" y="7566"/>
                  <a:pt x="2073" y="7329"/>
                  <a:pt x="1849" y="7344"/>
                </a:cubicBezTo>
                <a:cubicBezTo>
                  <a:pt x="1779" y="7355"/>
                  <a:pt x="1709" y="7391"/>
                  <a:pt x="1648" y="7468"/>
                </a:cubicBezTo>
                <a:close/>
                <a:moveTo>
                  <a:pt x="18916" y="8316"/>
                </a:moveTo>
                <a:cubicBezTo>
                  <a:pt x="18933" y="8443"/>
                  <a:pt x="19065" y="8536"/>
                  <a:pt x="19144" y="8407"/>
                </a:cubicBezTo>
                <a:cubicBezTo>
                  <a:pt x="19468" y="8192"/>
                  <a:pt x="19416" y="7955"/>
                  <a:pt x="19614" y="7637"/>
                </a:cubicBezTo>
                <a:cubicBezTo>
                  <a:pt x="19573" y="7417"/>
                  <a:pt x="19441" y="7293"/>
                  <a:pt x="19236" y="7278"/>
                </a:cubicBezTo>
                <a:cubicBezTo>
                  <a:pt x="19301" y="7586"/>
                  <a:pt x="18815" y="7910"/>
                  <a:pt x="18916" y="8316"/>
                </a:cubicBezTo>
                <a:close/>
                <a:moveTo>
                  <a:pt x="19819" y="7684"/>
                </a:moveTo>
                <a:cubicBezTo>
                  <a:pt x="19631" y="8063"/>
                  <a:pt x="19763" y="8485"/>
                  <a:pt x="19908" y="8840"/>
                </a:cubicBezTo>
                <a:cubicBezTo>
                  <a:pt x="20021" y="8953"/>
                  <a:pt x="20206" y="8905"/>
                  <a:pt x="20306" y="8793"/>
                </a:cubicBezTo>
                <a:cubicBezTo>
                  <a:pt x="20474" y="8429"/>
                  <a:pt x="20645" y="7966"/>
                  <a:pt x="20578" y="7535"/>
                </a:cubicBezTo>
                <a:cubicBezTo>
                  <a:pt x="20500" y="7335"/>
                  <a:pt x="20363" y="7247"/>
                  <a:pt x="20228" y="7253"/>
                </a:cubicBezTo>
                <a:cubicBezTo>
                  <a:pt x="20052" y="7256"/>
                  <a:pt x="19877" y="7411"/>
                  <a:pt x="19819" y="7684"/>
                </a:cubicBezTo>
                <a:close/>
                <a:moveTo>
                  <a:pt x="18507" y="7247"/>
                </a:moveTo>
                <a:cubicBezTo>
                  <a:pt x="18222" y="7386"/>
                  <a:pt x="17866" y="8228"/>
                  <a:pt x="18480" y="8043"/>
                </a:cubicBezTo>
                <a:cubicBezTo>
                  <a:pt x="18827" y="7972"/>
                  <a:pt x="19043" y="7253"/>
                  <a:pt x="18612" y="7242"/>
                </a:cubicBezTo>
                <a:lnTo>
                  <a:pt x="18507" y="7247"/>
                </a:lnTo>
                <a:close/>
                <a:moveTo>
                  <a:pt x="630" y="7817"/>
                </a:moveTo>
                <a:cubicBezTo>
                  <a:pt x="612" y="8223"/>
                  <a:pt x="923" y="8347"/>
                  <a:pt x="875" y="7879"/>
                </a:cubicBezTo>
                <a:cubicBezTo>
                  <a:pt x="1165" y="7730"/>
                  <a:pt x="962" y="8319"/>
                  <a:pt x="1011" y="8443"/>
                </a:cubicBezTo>
                <a:cubicBezTo>
                  <a:pt x="902" y="8592"/>
                  <a:pt x="668" y="9266"/>
                  <a:pt x="608" y="8762"/>
                </a:cubicBezTo>
                <a:cubicBezTo>
                  <a:pt x="993" y="8510"/>
                  <a:pt x="437" y="8197"/>
                  <a:pt x="396" y="8634"/>
                </a:cubicBezTo>
                <a:cubicBezTo>
                  <a:pt x="370" y="8854"/>
                  <a:pt x="230" y="9306"/>
                  <a:pt x="598" y="9193"/>
                </a:cubicBezTo>
                <a:cubicBezTo>
                  <a:pt x="885" y="9013"/>
                  <a:pt x="1410" y="9013"/>
                  <a:pt x="1350" y="8469"/>
                </a:cubicBezTo>
                <a:cubicBezTo>
                  <a:pt x="1270" y="8074"/>
                  <a:pt x="1559" y="7273"/>
                  <a:pt x="1051" y="7231"/>
                </a:cubicBezTo>
                <a:cubicBezTo>
                  <a:pt x="1007" y="7222"/>
                  <a:pt x="962" y="7216"/>
                  <a:pt x="923" y="7216"/>
                </a:cubicBezTo>
                <a:cubicBezTo>
                  <a:pt x="647" y="7222"/>
                  <a:pt x="538" y="7519"/>
                  <a:pt x="630" y="7817"/>
                </a:cubicBezTo>
                <a:close/>
                <a:moveTo>
                  <a:pt x="10288" y="7195"/>
                </a:moveTo>
                <a:cubicBezTo>
                  <a:pt x="10307" y="7195"/>
                  <a:pt x="10355" y="7191"/>
                  <a:pt x="10372" y="7195"/>
                </a:cubicBezTo>
                <a:cubicBezTo>
                  <a:pt x="10478" y="7205"/>
                  <a:pt x="10526" y="7287"/>
                  <a:pt x="10311" y="7457"/>
                </a:cubicBezTo>
                <a:cubicBezTo>
                  <a:pt x="10259" y="7519"/>
                  <a:pt x="10162" y="7600"/>
                  <a:pt x="10095" y="7509"/>
                </a:cubicBezTo>
                <a:cubicBezTo>
                  <a:pt x="10047" y="7318"/>
                  <a:pt x="10126" y="7225"/>
                  <a:pt x="10288" y="7195"/>
                </a:cubicBezTo>
                <a:close/>
                <a:moveTo>
                  <a:pt x="5747" y="7473"/>
                </a:moveTo>
                <a:cubicBezTo>
                  <a:pt x="5457" y="7713"/>
                  <a:pt x="5387" y="8381"/>
                  <a:pt x="5887" y="8259"/>
                </a:cubicBezTo>
                <a:cubicBezTo>
                  <a:pt x="6155" y="8105"/>
                  <a:pt x="6432" y="8793"/>
                  <a:pt x="6097" y="8643"/>
                </a:cubicBezTo>
                <a:cubicBezTo>
                  <a:pt x="5940" y="8429"/>
                  <a:pt x="5685" y="8398"/>
                  <a:pt x="5558" y="8429"/>
                </a:cubicBezTo>
                <a:cubicBezTo>
                  <a:pt x="5198" y="8361"/>
                  <a:pt x="4782" y="8459"/>
                  <a:pt x="4495" y="8736"/>
                </a:cubicBezTo>
                <a:cubicBezTo>
                  <a:pt x="4298" y="9013"/>
                  <a:pt x="3951" y="9759"/>
                  <a:pt x="4478" y="9804"/>
                </a:cubicBezTo>
                <a:cubicBezTo>
                  <a:pt x="4715" y="10112"/>
                  <a:pt x="4069" y="10097"/>
                  <a:pt x="3987" y="10396"/>
                </a:cubicBezTo>
                <a:cubicBezTo>
                  <a:pt x="3780" y="10809"/>
                  <a:pt x="3503" y="11184"/>
                  <a:pt x="3394" y="11646"/>
                </a:cubicBezTo>
                <a:cubicBezTo>
                  <a:pt x="3272" y="12334"/>
                  <a:pt x="3995" y="12012"/>
                  <a:pt x="4170" y="11663"/>
                </a:cubicBezTo>
                <a:cubicBezTo>
                  <a:pt x="4298" y="11246"/>
                  <a:pt x="4488" y="10876"/>
                  <a:pt x="4719" y="10522"/>
                </a:cubicBezTo>
                <a:cubicBezTo>
                  <a:pt x="5023" y="10396"/>
                  <a:pt x="4970" y="10809"/>
                  <a:pt x="4760" y="10913"/>
                </a:cubicBezTo>
                <a:cubicBezTo>
                  <a:pt x="4536" y="11277"/>
                  <a:pt x="4724" y="11584"/>
                  <a:pt x="5076" y="11533"/>
                </a:cubicBezTo>
                <a:cubicBezTo>
                  <a:pt x="5141" y="11981"/>
                  <a:pt x="4452" y="11985"/>
                  <a:pt x="4290" y="12371"/>
                </a:cubicBezTo>
                <a:cubicBezTo>
                  <a:pt x="3982" y="12706"/>
                  <a:pt x="3684" y="13053"/>
                  <a:pt x="3303" y="13270"/>
                </a:cubicBezTo>
                <a:cubicBezTo>
                  <a:pt x="3087" y="13312"/>
                  <a:pt x="2692" y="13907"/>
                  <a:pt x="2662" y="13403"/>
                </a:cubicBezTo>
                <a:cubicBezTo>
                  <a:pt x="2863" y="13059"/>
                  <a:pt x="3139" y="12618"/>
                  <a:pt x="2898" y="12201"/>
                </a:cubicBezTo>
                <a:cubicBezTo>
                  <a:pt x="2740" y="12001"/>
                  <a:pt x="2513" y="11472"/>
                  <a:pt x="2174" y="11452"/>
                </a:cubicBezTo>
                <a:cubicBezTo>
                  <a:pt x="1805" y="11581"/>
                  <a:pt x="1504" y="12052"/>
                  <a:pt x="1608" y="12500"/>
                </a:cubicBezTo>
                <a:cubicBezTo>
                  <a:pt x="1942" y="12596"/>
                  <a:pt x="2121" y="12120"/>
                  <a:pt x="2337" y="12047"/>
                </a:cubicBezTo>
                <a:cubicBezTo>
                  <a:pt x="2412" y="12474"/>
                  <a:pt x="2222" y="12875"/>
                  <a:pt x="2091" y="13244"/>
                </a:cubicBezTo>
                <a:cubicBezTo>
                  <a:pt x="2065" y="13738"/>
                  <a:pt x="2665" y="13696"/>
                  <a:pt x="2819" y="13799"/>
                </a:cubicBezTo>
                <a:cubicBezTo>
                  <a:pt x="2648" y="13943"/>
                  <a:pt x="3017" y="13783"/>
                  <a:pt x="3031" y="13763"/>
                </a:cubicBezTo>
                <a:cubicBezTo>
                  <a:pt x="3438" y="13501"/>
                  <a:pt x="3850" y="13250"/>
                  <a:pt x="4290" y="13053"/>
                </a:cubicBezTo>
                <a:cubicBezTo>
                  <a:pt x="4737" y="12771"/>
                  <a:pt x="5184" y="12494"/>
                  <a:pt x="5610" y="12165"/>
                </a:cubicBezTo>
                <a:cubicBezTo>
                  <a:pt x="5724" y="11857"/>
                  <a:pt x="5935" y="11401"/>
                  <a:pt x="5668" y="11122"/>
                </a:cubicBezTo>
                <a:cubicBezTo>
                  <a:pt x="5575" y="10891"/>
                  <a:pt x="5018" y="10995"/>
                  <a:pt x="5273" y="10665"/>
                </a:cubicBezTo>
                <a:cubicBezTo>
                  <a:pt x="5628" y="10789"/>
                  <a:pt x="5984" y="11046"/>
                  <a:pt x="6365" y="11000"/>
                </a:cubicBezTo>
                <a:cubicBezTo>
                  <a:pt x="6800" y="11040"/>
                  <a:pt x="6822" y="10230"/>
                  <a:pt x="6400" y="10221"/>
                </a:cubicBezTo>
                <a:cubicBezTo>
                  <a:pt x="6239" y="9872"/>
                  <a:pt x="5769" y="9934"/>
                  <a:pt x="5461" y="9934"/>
                </a:cubicBezTo>
                <a:cubicBezTo>
                  <a:pt x="5242" y="9908"/>
                  <a:pt x="4685" y="10303"/>
                  <a:pt x="4741" y="9821"/>
                </a:cubicBezTo>
                <a:cubicBezTo>
                  <a:pt x="5136" y="9748"/>
                  <a:pt x="5444" y="9384"/>
                  <a:pt x="5873" y="9399"/>
                </a:cubicBezTo>
                <a:cubicBezTo>
                  <a:pt x="6256" y="9142"/>
                  <a:pt x="6629" y="9497"/>
                  <a:pt x="6998" y="9599"/>
                </a:cubicBezTo>
                <a:cubicBezTo>
                  <a:pt x="7361" y="9599"/>
                  <a:pt x="7634" y="9331"/>
                  <a:pt x="7968" y="9244"/>
                </a:cubicBezTo>
                <a:cubicBezTo>
                  <a:pt x="8284" y="9178"/>
                  <a:pt x="8077" y="9723"/>
                  <a:pt x="7831" y="9497"/>
                </a:cubicBezTo>
                <a:cubicBezTo>
                  <a:pt x="7585" y="9666"/>
                  <a:pt x="7278" y="9824"/>
                  <a:pt x="7085" y="10067"/>
                </a:cubicBezTo>
                <a:cubicBezTo>
                  <a:pt x="6988" y="10609"/>
                  <a:pt x="7590" y="10629"/>
                  <a:pt x="7884" y="10485"/>
                </a:cubicBezTo>
                <a:cubicBezTo>
                  <a:pt x="8279" y="10640"/>
                  <a:pt x="8674" y="10578"/>
                  <a:pt x="9064" y="10507"/>
                </a:cubicBezTo>
                <a:cubicBezTo>
                  <a:pt x="9503" y="10483"/>
                  <a:pt x="9946" y="10527"/>
                  <a:pt x="10381" y="10427"/>
                </a:cubicBezTo>
                <a:cubicBezTo>
                  <a:pt x="10531" y="10287"/>
                  <a:pt x="10350" y="9959"/>
                  <a:pt x="10403" y="9794"/>
                </a:cubicBezTo>
                <a:cubicBezTo>
                  <a:pt x="10175" y="9985"/>
                  <a:pt x="9960" y="9040"/>
                  <a:pt x="9823" y="9635"/>
                </a:cubicBezTo>
                <a:cubicBezTo>
                  <a:pt x="9693" y="9404"/>
                  <a:pt x="9354" y="9460"/>
                  <a:pt x="9380" y="9106"/>
                </a:cubicBezTo>
                <a:cubicBezTo>
                  <a:pt x="9100" y="8813"/>
                  <a:pt x="8814" y="8521"/>
                  <a:pt x="8433" y="8429"/>
                </a:cubicBezTo>
                <a:cubicBezTo>
                  <a:pt x="8091" y="8310"/>
                  <a:pt x="7550" y="8181"/>
                  <a:pt x="7375" y="8638"/>
                </a:cubicBezTo>
                <a:cubicBezTo>
                  <a:pt x="7229" y="8722"/>
                  <a:pt x="6853" y="9215"/>
                  <a:pt x="6971" y="8722"/>
                </a:cubicBezTo>
                <a:cubicBezTo>
                  <a:pt x="7296" y="8330"/>
                  <a:pt x="6980" y="7806"/>
                  <a:pt x="6735" y="7473"/>
                </a:cubicBezTo>
                <a:cubicBezTo>
                  <a:pt x="6620" y="7242"/>
                  <a:pt x="6439" y="7154"/>
                  <a:pt x="6260" y="7169"/>
                </a:cubicBezTo>
                <a:cubicBezTo>
                  <a:pt x="6071" y="7185"/>
                  <a:pt x="5883" y="7304"/>
                  <a:pt x="5747" y="7473"/>
                </a:cubicBezTo>
                <a:close/>
                <a:moveTo>
                  <a:pt x="19060" y="7098"/>
                </a:moveTo>
                <a:cubicBezTo>
                  <a:pt x="18986" y="7113"/>
                  <a:pt x="18933" y="7267"/>
                  <a:pt x="19147" y="7195"/>
                </a:cubicBezTo>
                <a:cubicBezTo>
                  <a:pt x="19130" y="7138"/>
                  <a:pt x="19118" y="7098"/>
                  <a:pt x="19060" y="7098"/>
                </a:cubicBezTo>
                <a:close/>
                <a:moveTo>
                  <a:pt x="15773" y="6892"/>
                </a:moveTo>
                <a:cubicBezTo>
                  <a:pt x="15518" y="6912"/>
                  <a:pt x="15269" y="7107"/>
                  <a:pt x="15163" y="7360"/>
                </a:cubicBezTo>
                <a:cubicBezTo>
                  <a:pt x="15101" y="7493"/>
                  <a:pt x="15281" y="7915"/>
                  <a:pt x="15383" y="7688"/>
                </a:cubicBezTo>
                <a:cubicBezTo>
                  <a:pt x="15597" y="7544"/>
                  <a:pt x="16353" y="7293"/>
                  <a:pt x="15953" y="6907"/>
                </a:cubicBezTo>
                <a:cubicBezTo>
                  <a:pt x="15891" y="6898"/>
                  <a:pt x="15830" y="6887"/>
                  <a:pt x="15773" y="6892"/>
                </a:cubicBezTo>
                <a:close/>
                <a:moveTo>
                  <a:pt x="20539" y="7087"/>
                </a:moveTo>
                <a:cubicBezTo>
                  <a:pt x="20650" y="7180"/>
                  <a:pt x="20763" y="7236"/>
                  <a:pt x="20828" y="7036"/>
                </a:cubicBezTo>
                <a:cubicBezTo>
                  <a:pt x="20898" y="6811"/>
                  <a:pt x="20807" y="6732"/>
                  <a:pt x="20698" y="6738"/>
                </a:cubicBezTo>
                <a:cubicBezTo>
                  <a:pt x="20556" y="6754"/>
                  <a:pt x="20399" y="6907"/>
                  <a:pt x="20539" y="7087"/>
                </a:cubicBezTo>
                <a:close/>
                <a:moveTo>
                  <a:pt x="13663" y="7205"/>
                </a:moveTo>
                <a:cubicBezTo>
                  <a:pt x="13873" y="7391"/>
                  <a:pt x="14255" y="7766"/>
                  <a:pt x="14492" y="7617"/>
                </a:cubicBezTo>
                <a:cubicBezTo>
                  <a:pt x="14672" y="7104"/>
                  <a:pt x="13961" y="7366"/>
                  <a:pt x="14027" y="6851"/>
                </a:cubicBezTo>
                <a:cubicBezTo>
                  <a:pt x="13983" y="6698"/>
                  <a:pt x="13894" y="6636"/>
                  <a:pt x="13807" y="6630"/>
                </a:cubicBezTo>
                <a:cubicBezTo>
                  <a:pt x="13579" y="6625"/>
                  <a:pt x="13333" y="7005"/>
                  <a:pt x="13663" y="7205"/>
                </a:cubicBezTo>
                <a:close/>
                <a:moveTo>
                  <a:pt x="2867" y="6070"/>
                </a:moveTo>
                <a:cubicBezTo>
                  <a:pt x="2662" y="6410"/>
                  <a:pt x="2354" y="6949"/>
                  <a:pt x="2776" y="7205"/>
                </a:cubicBezTo>
                <a:cubicBezTo>
                  <a:pt x="3255" y="7253"/>
                  <a:pt x="3407" y="6445"/>
                  <a:pt x="3500" y="6035"/>
                </a:cubicBezTo>
                <a:cubicBezTo>
                  <a:pt x="3460" y="5850"/>
                  <a:pt x="3311" y="5768"/>
                  <a:pt x="3166" y="5773"/>
                </a:cubicBezTo>
                <a:cubicBezTo>
                  <a:pt x="3026" y="5782"/>
                  <a:pt x="2884" y="5886"/>
                  <a:pt x="2867" y="6070"/>
                </a:cubicBezTo>
                <a:close/>
                <a:moveTo>
                  <a:pt x="19248" y="6472"/>
                </a:moveTo>
                <a:cubicBezTo>
                  <a:pt x="19077" y="6872"/>
                  <a:pt x="19609" y="6929"/>
                  <a:pt x="19780" y="6749"/>
                </a:cubicBezTo>
                <a:cubicBezTo>
                  <a:pt x="19986" y="6532"/>
                  <a:pt x="20404" y="6123"/>
                  <a:pt x="20021" y="5779"/>
                </a:cubicBezTo>
                <a:cubicBezTo>
                  <a:pt x="19978" y="5768"/>
                  <a:pt x="19934" y="5762"/>
                  <a:pt x="19889" y="5768"/>
                </a:cubicBezTo>
                <a:cubicBezTo>
                  <a:pt x="19578" y="5782"/>
                  <a:pt x="19284" y="6086"/>
                  <a:pt x="19248" y="6472"/>
                </a:cubicBezTo>
                <a:close/>
                <a:moveTo>
                  <a:pt x="1116" y="6301"/>
                </a:moveTo>
                <a:cubicBezTo>
                  <a:pt x="1051" y="6512"/>
                  <a:pt x="945" y="7175"/>
                  <a:pt x="1297" y="6994"/>
                </a:cubicBezTo>
                <a:cubicBezTo>
                  <a:pt x="1670" y="6763"/>
                  <a:pt x="1525" y="6157"/>
                  <a:pt x="1788" y="5953"/>
                </a:cubicBezTo>
                <a:cubicBezTo>
                  <a:pt x="1718" y="5799"/>
                  <a:pt x="1656" y="5737"/>
                  <a:pt x="1603" y="5731"/>
                </a:cubicBezTo>
                <a:cubicBezTo>
                  <a:pt x="1600" y="5731"/>
                  <a:pt x="1595" y="5731"/>
                  <a:pt x="1586" y="5731"/>
                </a:cubicBezTo>
                <a:cubicBezTo>
                  <a:pt x="1429" y="5748"/>
                  <a:pt x="1318" y="6224"/>
                  <a:pt x="1116" y="6301"/>
                </a:cubicBezTo>
                <a:close/>
                <a:moveTo>
                  <a:pt x="8411" y="6317"/>
                </a:moveTo>
                <a:cubicBezTo>
                  <a:pt x="8441" y="6647"/>
                  <a:pt x="8924" y="6563"/>
                  <a:pt x="8836" y="6867"/>
                </a:cubicBezTo>
                <a:cubicBezTo>
                  <a:pt x="8515" y="6994"/>
                  <a:pt x="8169" y="7025"/>
                  <a:pt x="8024" y="7437"/>
                </a:cubicBezTo>
                <a:cubicBezTo>
                  <a:pt x="7788" y="7478"/>
                  <a:pt x="7253" y="7966"/>
                  <a:pt x="7686" y="8085"/>
                </a:cubicBezTo>
                <a:cubicBezTo>
                  <a:pt x="7875" y="7719"/>
                  <a:pt x="8288" y="7684"/>
                  <a:pt x="8582" y="7462"/>
                </a:cubicBezTo>
                <a:cubicBezTo>
                  <a:pt x="8828" y="7278"/>
                  <a:pt x="9122" y="7144"/>
                  <a:pt x="9324" y="6963"/>
                </a:cubicBezTo>
                <a:cubicBezTo>
                  <a:pt x="9652" y="7313"/>
                  <a:pt x="8635" y="7318"/>
                  <a:pt x="8881" y="7848"/>
                </a:cubicBezTo>
                <a:cubicBezTo>
                  <a:pt x="9086" y="8217"/>
                  <a:pt x="9647" y="7955"/>
                  <a:pt x="9828" y="7662"/>
                </a:cubicBezTo>
                <a:cubicBezTo>
                  <a:pt x="10201" y="7484"/>
                  <a:pt x="9797" y="8023"/>
                  <a:pt x="9727" y="8181"/>
                </a:cubicBezTo>
                <a:cubicBezTo>
                  <a:pt x="9469" y="8747"/>
                  <a:pt x="10213" y="8900"/>
                  <a:pt x="10548" y="8818"/>
                </a:cubicBezTo>
                <a:cubicBezTo>
                  <a:pt x="10661" y="8592"/>
                  <a:pt x="10969" y="8530"/>
                  <a:pt x="10955" y="8192"/>
                </a:cubicBezTo>
                <a:cubicBezTo>
                  <a:pt x="11279" y="8003"/>
                  <a:pt x="10363" y="7349"/>
                  <a:pt x="10912" y="7468"/>
                </a:cubicBezTo>
                <a:cubicBezTo>
                  <a:pt x="11078" y="7730"/>
                  <a:pt x="11310" y="7673"/>
                  <a:pt x="11476" y="7488"/>
                </a:cubicBezTo>
                <a:cubicBezTo>
                  <a:pt x="11779" y="7735"/>
                  <a:pt x="11332" y="8012"/>
                  <a:pt x="11305" y="8316"/>
                </a:cubicBezTo>
                <a:cubicBezTo>
                  <a:pt x="11249" y="8618"/>
                  <a:pt x="11599" y="9004"/>
                  <a:pt x="11818" y="9086"/>
                </a:cubicBezTo>
                <a:cubicBezTo>
                  <a:pt x="11881" y="9075"/>
                  <a:pt x="11941" y="9066"/>
                  <a:pt x="12003" y="9066"/>
                </a:cubicBezTo>
                <a:cubicBezTo>
                  <a:pt x="12372" y="9035"/>
                  <a:pt x="12569" y="8505"/>
                  <a:pt x="12538" y="8146"/>
                </a:cubicBezTo>
                <a:cubicBezTo>
                  <a:pt x="12293" y="7884"/>
                  <a:pt x="12131" y="7329"/>
                  <a:pt x="12666" y="7555"/>
                </a:cubicBezTo>
                <a:cubicBezTo>
                  <a:pt x="12880" y="7591"/>
                  <a:pt x="12873" y="7842"/>
                  <a:pt x="13145" y="7786"/>
                </a:cubicBezTo>
                <a:cubicBezTo>
                  <a:pt x="13372" y="7761"/>
                  <a:pt x="13658" y="8490"/>
                  <a:pt x="13641" y="7955"/>
                </a:cubicBezTo>
                <a:cubicBezTo>
                  <a:pt x="13482" y="7529"/>
                  <a:pt x="13075" y="7355"/>
                  <a:pt x="12723" y="7262"/>
                </a:cubicBezTo>
                <a:cubicBezTo>
                  <a:pt x="12411" y="7098"/>
                  <a:pt x="11915" y="7025"/>
                  <a:pt x="11741" y="7437"/>
                </a:cubicBezTo>
                <a:cubicBezTo>
                  <a:pt x="11570" y="7293"/>
                  <a:pt x="11854" y="6907"/>
                  <a:pt x="11495" y="6867"/>
                </a:cubicBezTo>
                <a:cubicBezTo>
                  <a:pt x="11171" y="6769"/>
                  <a:pt x="10776" y="6419"/>
                  <a:pt x="10469" y="6616"/>
                </a:cubicBezTo>
                <a:cubicBezTo>
                  <a:pt x="10148" y="6974"/>
                  <a:pt x="10061" y="6261"/>
                  <a:pt x="9727" y="6230"/>
                </a:cubicBezTo>
                <a:cubicBezTo>
                  <a:pt x="9425" y="6055"/>
                  <a:pt x="9182" y="5835"/>
                  <a:pt x="8867" y="5722"/>
                </a:cubicBezTo>
                <a:cubicBezTo>
                  <a:pt x="8621" y="5773"/>
                  <a:pt x="8190" y="6019"/>
                  <a:pt x="8411" y="6317"/>
                </a:cubicBezTo>
                <a:close/>
                <a:moveTo>
                  <a:pt x="6813" y="5491"/>
                </a:moveTo>
                <a:cubicBezTo>
                  <a:pt x="6427" y="5551"/>
                  <a:pt x="6449" y="6070"/>
                  <a:pt x="6589" y="6399"/>
                </a:cubicBezTo>
                <a:cubicBezTo>
                  <a:pt x="6673" y="6723"/>
                  <a:pt x="6721" y="6991"/>
                  <a:pt x="7068" y="7016"/>
                </a:cubicBezTo>
                <a:cubicBezTo>
                  <a:pt x="7099" y="7036"/>
                  <a:pt x="7164" y="7042"/>
                  <a:pt x="7178" y="6991"/>
                </a:cubicBezTo>
                <a:cubicBezTo>
                  <a:pt x="7489" y="6872"/>
                  <a:pt x="7879" y="6723"/>
                  <a:pt x="8002" y="6328"/>
                </a:cubicBezTo>
                <a:cubicBezTo>
                  <a:pt x="8147" y="5748"/>
                  <a:pt x="7498" y="5895"/>
                  <a:pt x="7212" y="5988"/>
                </a:cubicBezTo>
                <a:cubicBezTo>
                  <a:pt x="6769" y="6055"/>
                  <a:pt x="7077" y="5300"/>
                  <a:pt x="7344" y="5711"/>
                </a:cubicBezTo>
                <a:cubicBezTo>
                  <a:pt x="7489" y="5480"/>
                  <a:pt x="6976" y="5444"/>
                  <a:pt x="6813" y="5491"/>
                </a:cubicBezTo>
                <a:close/>
                <a:moveTo>
                  <a:pt x="4741" y="5300"/>
                </a:moveTo>
                <a:cubicBezTo>
                  <a:pt x="4365" y="5325"/>
                  <a:pt x="4119" y="5567"/>
                  <a:pt x="3903" y="5917"/>
                </a:cubicBezTo>
                <a:cubicBezTo>
                  <a:pt x="3710" y="6244"/>
                  <a:pt x="3701" y="6707"/>
                  <a:pt x="3496" y="7005"/>
                </a:cubicBezTo>
                <a:cubicBezTo>
                  <a:pt x="3144" y="7366"/>
                  <a:pt x="3684" y="8017"/>
                  <a:pt x="3881" y="7453"/>
                </a:cubicBezTo>
                <a:cubicBezTo>
                  <a:pt x="4167" y="7175"/>
                  <a:pt x="4136" y="7828"/>
                  <a:pt x="3855" y="7775"/>
                </a:cubicBezTo>
                <a:cubicBezTo>
                  <a:pt x="3653" y="8150"/>
                  <a:pt x="2959" y="8085"/>
                  <a:pt x="3052" y="8716"/>
                </a:cubicBezTo>
                <a:cubicBezTo>
                  <a:pt x="3108" y="8809"/>
                  <a:pt x="3262" y="8900"/>
                  <a:pt x="3346" y="8813"/>
                </a:cubicBezTo>
                <a:cubicBezTo>
                  <a:pt x="3780" y="8823"/>
                  <a:pt x="4180" y="8629"/>
                  <a:pt x="4522" y="8325"/>
                </a:cubicBezTo>
                <a:cubicBezTo>
                  <a:pt x="4803" y="8094"/>
                  <a:pt x="4974" y="7730"/>
                  <a:pt x="5299" y="7566"/>
                </a:cubicBezTo>
                <a:cubicBezTo>
                  <a:pt x="5575" y="7262"/>
                  <a:pt x="6005" y="7031"/>
                  <a:pt x="6097" y="6574"/>
                </a:cubicBezTo>
                <a:cubicBezTo>
                  <a:pt x="5988" y="6013"/>
                  <a:pt x="5338" y="6214"/>
                  <a:pt x="5062" y="6501"/>
                </a:cubicBezTo>
                <a:cubicBezTo>
                  <a:pt x="4702" y="6548"/>
                  <a:pt x="4729" y="7180"/>
                  <a:pt x="4421" y="7180"/>
                </a:cubicBezTo>
                <a:cubicBezTo>
                  <a:pt x="4368" y="6763"/>
                  <a:pt x="4883" y="6588"/>
                  <a:pt x="4982" y="6174"/>
                </a:cubicBezTo>
                <a:cubicBezTo>
                  <a:pt x="5172" y="5979"/>
                  <a:pt x="4992" y="5172"/>
                  <a:pt x="5391" y="5629"/>
                </a:cubicBezTo>
                <a:cubicBezTo>
                  <a:pt x="5721" y="5649"/>
                  <a:pt x="6352" y="5638"/>
                  <a:pt x="6265" y="5054"/>
                </a:cubicBezTo>
                <a:cubicBezTo>
                  <a:pt x="6229" y="4679"/>
                  <a:pt x="5724" y="5029"/>
                  <a:pt x="5729" y="4705"/>
                </a:cubicBezTo>
                <a:cubicBezTo>
                  <a:pt x="5673" y="4688"/>
                  <a:pt x="5620" y="4683"/>
                  <a:pt x="5567" y="4683"/>
                </a:cubicBezTo>
                <a:cubicBezTo>
                  <a:pt x="5211" y="4688"/>
                  <a:pt x="5023" y="5136"/>
                  <a:pt x="4741" y="5300"/>
                </a:cubicBezTo>
                <a:close/>
                <a:moveTo>
                  <a:pt x="2258" y="5311"/>
                </a:moveTo>
                <a:cubicBezTo>
                  <a:pt x="2169" y="5782"/>
                  <a:pt x="1863" y="6168"/>
                  <a:pt x="1885" y="6661"/>
                </a:cubicBezTo>
                <a:cubicBezTo>
                  <a:pt x="1897" y="6892"/>
                  <a:pt x="2108" y="7242"/>
                  <a:pt x="2311" y="6980"/>
                </a:cubicBezTo>
                <a:cubicBezTo>
                  <a:pt x="2402" y="6579"/>
                  <a:pt x="2665" y="6179"/>
                  <a:pt x="2762" y="5830"/>
                </a:cubicBezTo>
                <a:cubicBezTo>
                  <a:pt x="2617" y="5362"/>
                  <a:pt x="2916" y="4936"/>
                  <a:pt x="3096" y="4545"/>
                </a:cubicBezTo>
                <a:cubicBezTo>
                  <a:pt x="3057" y="4525"/>
                  <a:pt x="3017" y="4519"/>
                  <a:pt x="2973" y="4519"/>
                </a:cubicBezTo>
                <a:cubicBezTo>
                  <a:pt x="2684" y="4530"/>
                  <a:pt x="2367" y="4987"/>
                  <a:pt x="2258" y="5311"/>
                </a:cubicBezTo>
                <a:close/>
                <a:moveTo>
                  <a:pt x="19087" y="5012"/>
                </a:moveTo>
                <a:cubicBezTo>
                  <a:pt x="19140" y="5336"/>
                  <a:pt x="19318" y="5757"/>
                  <a:pt x="19653" y="5695"/>
                </a:cubicBezTo>
                <a:cubicBezTo>
                  <a:pt x="19930" y="5424"/>
                  <a:pt x="19850" y="5001"/>
                  <a:pt x="19648" y="4719"/>
                </a:cubicBezTo>
                <a:cubicBezTo>
                  <a:pt x="19566" y="4530"/>
                  <a:pt x="19438" y="4457"/>
                  <a:pt x="19323" y="4463"/>
                </a:cubicBezTo>
                <a:cubicBezTo>
                  <a:pt x="19135" y="4474"/>
                  <a:pt x="18973" y="4710"/>
                  <a:pt x="19087" y="5012"/>
                </a:cubicBezTo>
                <a:close/>
                <a:moveTo>
                  <a:pt x="20881" y="5294"/>
                </a:moveTo>
                <a:cubicBezTo>
                  <a:pt x="20785" y="5495"/>
                  <a:pt x="20601" y="6399"/>
                  <a:pt x="20939" y="6281"/>
                </a:cubicBezTo>
                <a:cubicBezTo>
                  <a:pt x="21096" y="5926"/>
                  <a:pt x="20930" y="5404"/>
                  <a:pt x="21197" y="5203"/>
                </a:cubicBezTo>
                <a:cubicBezTo>
                  <a:pt x="21149" y="4869"/>
                  <a:pt x="21045" y="4319"/>
                  <a:pt x="20763" y="4226"/>
                </a:cubicBezTo>
                <a:cubicBezTo>
                  <a:pt x="20605" y="4626"/>
                  <a:pt x="20978" y="4925"/>
                  <a:pt x="20881" y="5294"/>
                </a:cubicBezTo>
                <a:close/>
                <a:moveTo>
                  <a:pt x="17393" y="4319"/>
                </a:moveTo>
                <a:cubicBezTo>
                  <a:pt x="17028" y="4417"/>
                  <a:pt x="16572" y="4586"/>
                  <a:pt x="16647" y="5151"/>
                </a:cubicBezTo>
                <a:cubicBezTo>
                  <a:pt x="16599" y="5516"/>
                  <a:pt x="16844" y="5757"/>
                  <a:pt x="16967" y="5982"/>
                </a:cubicBezTo>
                <a:cubicBezTo>
                  <a:pt x="16659" y="6337"/>
                  <a:pt x="16753" y="6867"/>
                  <a:pt x="16642" y="7324"/>
                </a:cubicBezTo>
                <a:cubicBezTo>
                  <a:pt x="16326" y="7617"/>
                  <a:pt x="16852" y="7617"/>
                  <a:pt x="16589" y="7781"/>
                </a:cubicBezTo>
                <a:cubicBezTo>
                  <a:pt x="16379" y="7910"/>
                  <a:pt x="16252" y="7580"/>
                  <a:pt x="16173" y="7797"/>
                </a:cubicBezTo>
                <a:cubicBezTo>
                  <a:pt x="16054" y="8028"/>
                  <a:pt x="16431" y="8310"/>
                  <a:pt x="16387" y="8412"/>
                </a:cubicBezTo>
                <a:cubicBezTo>
                  <a:pt x="16550" y="8516"/>
                  <a:pt x="16743" y="8505"/>
                  <a:pt x="16893" y="8350"/>
                </a:cubicBezTo>
                <a:cubicBezTo>
                  <a:pt x="16984" y="8135"/>
                  <a:pt x="17186" y="7657"/>
                  <a:pt x="17230" y="8192"/>
                </a:cubicBezTo>
                <a:cubicBezTo>
                  <a:pt x="17410" y="8525"/>
                  <a:pt x="17832" y="8592"/>
                  <a:pt x="17836" y="8090"/>
                </a:cubicBezTo>
                <a:cubicBezTo>
                  <a:pt x="18011" y="7735"/>
                  <a:pt x="17538" y="7047"/>
                  <a:pt x="17314" y="7422"/>
                </a:cubicBezTo>
                <a:cubicBezTo>
                  <a:pt x="17218" y="7822"/>
                  <a:pt x="16879" y="7247"/>
                  <a:pt x="17191" y="7134"/>
                </a:cubicBezTo>
                <a:cubicBezTo>
                  <a:pt x="17538" y="7073"/>
                  <a:pt x="17678" y="6579"/>
                  <a:pt x="17415" y="6281"/>
                </a:cubicBezTo>
                <a:cubicBezTo>
                  <a:pt x="17244" y="5931"/>
                  <a:pt x="17437" y="5404"/>
                  <a:pt x="17801" y="5742"/>
                </a:cubicBezTo>
                <a:cubicBezTo>
                  <a:pt x="18085" y="5839"/>
                  <a:pt x="18297" y="5043"/>
                  <a:pt x="18398" y="5675"/>
                </a:cubicBezTo>
                <a:cubicBezTo>
                  <a:pt x="18441" y="6081"/>
                  <a:pt x="18261" y="6574"/>
                  <a:pt x="18432" y="6923"/>
                </a:cubicBezTo>
                <a:cubicBezTo>
                  <a:pt x="18885" y="7062"/>
                  <a:pt x="18937" y="6292"/>
                  <a:pt x="18933" y="5922"/>
                </a:cubicBezTo>
                <a:cubicBezTo>
                  <a:pt x="19091" y="5424"/>
                  <a:pt x="18841" y="4899"/>
                  <a:pt x="18350" y="4998"/>
                </a:cubicBezTo>
                <a:cubicBezTo>
                  <a:pt x="18060" y="5038"/>
                  <a:pt x="17844" y="5001"/>
                  <a:pt x="17630" y="5094"/>
                </a:cubicBezTo>
                <a:cubicBezTo>
                  <a:pt x="17437" y="5587"/>
                  <a:pt x="17348" y="4849"/>
                  <a:pt x="17678" y="4832"/>
                </a:cubicBezTo>
                <a:cubicBezTo>
                  <a:pt x="17950" y="4505"/>
                  <a:pt x="18595" y="4987"/>
                  <a:pt x="18564" y="4339"/>
                </a:cubicBezTo>
                <a:cubicBezTo>
                  <a:pt x="18393" y="4217"/>
                  <a:pt x="18196" y="4175"/>
                  <a:pt x="17994" y="4181"/>
                </a:cubicBezTo>
                <a:cubicBezTo>
                  <a:pt x="17784" y="4186"/>
                  <a:pt x="17572" y="4242"/>
                  <a:pt x="17393" y="4319"/>
                </a:cubicBezTo>
                <a:close/>
                <a:moveTo>
                  <a:pt x="1824" y="4550"/>
                </a:moveTo>
                <a:cubicBezTo>
                  <a:pt x="1516" y="4761"/>
                  <a:pt x="1362" y="5455"/>
                  <a:pt x="1872" y="5398"/>
                </a:cubicBezTo>
                <a:cubicBezTo>
                  <a:pt x="1990" y="5624"/>
                  <a:pt x="2099" y="5376"/>
                  <a:pt x="2169" y="5260"/>
                </a:cubicBezTo>
                <a:cubicBezTo>
                  <a:pt x="2315" y="4930"/>
                  <a:pt x="2530" y="4612"/>
                  <a:pt x="2609" y="4262"/>
                </a:cubicBezTo>
                <a:cubicBezTo>
                  <a:pt x="2535" y="4181"/>
                  <a:pt x="2460" y="4150"/>
                  <a:pt x="2376" y="4155"/>
                </a:cubicBezTo>
                <a:cubicBezTo>
                  <a:pt x="2174" y="4155"/>
                  <a:pt x="1964" y="4375"/>
                  <a:pt x="1824" y="4550"/>
                </a:cubicBezTo>
                <a:close/>
                <a:moveTo>
                  <a:pt x="12254" y="4395"/>
                </a:moveTo>
                <a:cubicBezTo>
                  <a:pt x="12020" y="4767"/>
                  <a:pt x="11674" y="5100"/>
                  <a:pt x="11652" y="5593"/>
                </a:cubicBezTo>
                <a:cubicBezTo>
                  <a:pt x="11145" y="5824"/>
                  <a:pt x="11784" y="6436"/>
                  <a:pt x="12122" y="6148"/>
                </a:cubicBezTo>
                <a:cubicBezTo>
                  <a:pt x="12478" y="6050"/>
                  <a:pt x="12709" y="5782"/>
                  <a:pt x="12846" y="5460"/>
                </a:cubicBezTo>
                <a:cubicBezTo>
                  <a:pt x="13092" y="5254"/>
                  <a:pt x="13355" y="5542"/>
                  <a:pt x="13056" y="5757"/>
                </a:cubicBezTo>
                <a:cubicBezTo>
                  <a:pt x="12912" y="6013"/>
                  <a:pt x="12485" y="6672"/>
                  <a:pt x="13025" y="6585"/>
                </a:cubicBezTo>
                <a:cubicBezTo>
                  <a:pt x="13087" y="6563"/>
                  <a:pt x="13149" y="6543"/>
                  <a:pt x="13210" y="6523"/>
                </a:cubicBezTo>
                <a:cubicBezTo>
                  <a:pt x="13552" y="6441"/>
                  <a:pt x="13913" y="6261"/>
                  <a:pt x="14036" y="5855"/>
                </a:cubicBezTo>
                <a:cubicBezTo>
                  <a:pt x="14053" y="5469"/>
                  <a:pt x="13855" y="5001"/>
                  <a:pt x="13504" y="4936"/>
                </a:cubicBezTo>
                <a:cubicBezTo>
                  <a:pt x="13179" y="4807"/>
                  <a:pt x="12964" y="4370"/>
                  <a:pt x="12635" y="4257"/>
                </a:cubicBezTo>
                <a:cubicBezTo>
                  <a:pt x="12618" y="4082"/>
                  <a:pt x="12517" y="4011"/>
                  <a:pt x="12420" y="4011"/>
                </a:cubicBezTo>
                <a:cubicBezTo>
                  <a:pt x="12271" y="4017"/>
                  <a:pt x="12136" y="4175"/>
                  <a:pt x="12254" y="4395"/>
                </a:cubicBezTo>
                <a:close/>
                <a:moveTo>
                  <a:pt x="20087" y="4293"/>
                </a:moveTo>
                <a:cubicBezTo>
                  <a:pt x="20052" y="4623"/>
                  <a:pt x="20250" y="4889"/>
                  <a:pt x="20373" y="5058"/>
                </a:cubicBezTo>
                <a:cubicBezTo>
                  <a:pt x="20315" y="5116"/>
                  <a:pt x="20465" y="5444"/>
                  <a:pt x="20491" y="5238"/>
                </a:cubicBezTo>
                <a:cubicBezTo>
                  <a:pt x="20455" y="4827"/>
                  <a:pt x="20486" y="4135"/>
                  <a:pt x="20065" y="4017"/>
                </a:cubicBezTo>
                <a:cubicBezTo>
                  <a:pt x="20021" y="3986"/>
                  <a:pt x="19986" y="3975"/>
                  <a:pt x="19956" y="3975"/>
                </a:cubicBezTo>
                <a:cubicBezTo>
                  <a:pt x="19793" y="3975"/>
                  <a:pt x="19846" y="4344"/>
                  <a:pt x="20087" y="4293"/>
                </a:cubicBezTo>
                <a:close/>
                <a:moveTo>
                  <a:pt x="3715" y="4361"/>
                </a:moveTo>
                <a:cubicBezTo>
                  <a:pt x="3886" y="4474"/>
                  <a:pt x="4184" y="5404"/>
                  <a:pt x="3802" y="5069"/>
                </a:cubicBezTo>
                <a:cubicBezTo>
                  <a:pt x="3741" y="4699"/>
                  <a:pt x="3351" y="4313"/>
                  <a:pt x="3171" y="4781"/>
                </a:cubicBezTo>
                <a:cubicBezTo>
                  <a:pt x="2908" y="4976"/>
                  <a:pt x="2951" y="5593"/>
                  <a:pt x="3279" y="5567"/>
                </a:cubicBezTo>
                <a:cubicBezTo>
                  <a:pt x="3394" y="5669"/>
                  <a:pt x="3517" y="5644"/>
                  <a:pt x="3653" y="5629"/>
                </a:cubicBezTo>
                <a:cubicBezTo>
                  <a:pt x="3912" y="5362"/>
                  <a:pt x="4390" y="5151"/>
                  <a:pt x="4404" y="4705"/>
                </a:cubicBezTo>
                <a:cubicBezTo>
                  <a:pt x="4597" y="4268"/>
                  <a:pt x="4390" y="3589"/>
                  <a:pt x="3951" y="3524"/>
                </a:cubicBezTo>
                <a:cubicBezTo>
                  <a:pt x="3917" y="3513"/>
                  <a:pt x="3881" y="3507"/>
                  <a:pt x="3850" y="3507"/>
                </a:cubicBezTo>
                <a:cubicBezTo>
                  <a:pt x="3539" y="3524"/>
                  <a:pt x="3452" y="4144"/>
                  <a:pt x="3715" y="4361"/>
                </a:cubicBezTo>
                <a:close/>
                <a:moveTo>
                  <a:pt x="5743" y="3451"/>
                </a:moveTo>
                <a:cubicBezTo>
                  <a:pt x="5418" y="3642"/>
                  <a:pt x="5035" y="3913"/>
                  <a:pt x="5027" y="4392"/>
                </a:cubicBezTo>
                <a:cubicBezTo>
                  <a:pt x="4992" y="4657"/>
                  <a:pt x="5158" y="4530"/>
                  <a:pt x="5278" y="4519"/>
                </a:cubicBezTo>
                <a:cubicBezTo>
                  <a:pt x="5620" y="4437"/>
                  <a:pt x="6005" y="4770"/>
                  <a:pt x="6234" y="4304"/>
                </a:cubicBezTo>
                <a:cubicBezTo>
                  <a:pt x="6484" y="3949"/>
                  <a:pt x="6256" y="3374"/>
                  <a:pt x="5900" y="3400"/>
                </a:cubicBezTo>
                <a:cubicBezTo>
                  <a:pt x="5847" y="3400"/>
                  <a:pt x="5796" y="3420"/>
                  <a:pt x="5743" y="3451"/>
                </a:cubicBezTo>
                <a:close/>
                <a:moveTo>
                  <a:pt x="20043" y="3118"/>
                </a:moveTo>
                <a:cubicBezTo>
                  <a:pt x="19657" y="3205"/>
                  <a:pt x="19942" y="3826"/>
                  <a:pt x="20228" y="3676"/>
                </a:cubicBezTo>
                <a:cubicBezTo>
                  <a:pt x="20657" y="3786"/>
                  <a:pt x="20272" y="3045"/>
                  <a:pt x="20101" y="3061"/>
                </a:cubicBezTo>
                <a:cubicBezTo>
                  <a:pt x="20079" y="3061"/>
                  <a:pt x="20057" y="3081"/>
                  <a:pt x="20043" y="3118"/>
                </a:cubicBezTo>
                <a:close/>
                <a:moveTo>
                  <a:pt x="3821" y="2861"/>
                </a:moveTo>
                <a:cubicBezTo>
                  <a:pt x="3455" y="2901"/>
                  <a:pt x="3166" y="3183"/>
                  <a:pt x="2881" y="3431"/>
                </a:cubicBezTo>
                <a:cubicBezTo>
                  <a:pt x="2665" y="3544"/>
                  <a:pt x="2836" y="4192"/>
                  <a:pt x="3038" y="4164"/>
                </a:cubicBezTo>
                <a:lnTo>
                  <a:pt x="3069" y="4108"/>
                </a:lnTo>
                <a:cubicBezTo>
                  <a:pt x="3433" y="3949"/>
                  <a:pt x="3556" y="3498"/>
                  <a:pt x="3855" y="3225"/>
                </a:cubicBezTo>
                <a:cubicBezTo>
                  <a:pt x="4004" y="3092"/>
                  <a:pt x="4149" y="2839"/>
                  <a:pt x="3987" y="2830"/>
                </a:cubicBezTo>
                <a:cubicBezTo>
                  <a:pt x="3929" y="2825"/>
                  <a:pt x="3877" y="2836"/>
                  <a:pt x="3821" y="2861"/>
                </a:cubicBezTo>
                <a:close/>
                <a:moveTo>
                  <a:pt x="4303" y="3236"/>
                </a:moveTo>
                <a:cubicBezTo>
                  <a:pt x="4416" y="3482"/>
                  <a:pt x="4584" y="3955"/>
                  <a:pt x="4900" y="3806"/>
                </a:cubicBezTo>
                <a:cubicBezTo>
                  <a:pt x="5220" y="3724"/>
                  <a:pt x="5598" y="3050"/>
                  <a:pt x="5211" y="2748"/>
                </a:cubicBezTo>
                <a:cubicBezTo>
                  <a:pt x="5114" y="2681"/>
                  <a:pt x="4979" y="2650"/>
                  <a:pt x="4838" y="2655"/>
                </a:cubicBezTo>
                <a:cubicBezTo>
                  <a:pt x="4536" y="2665"/>
                  <a:pt x="4219" y="2856"/>
                  <a:pt x="4303" y="3236"/>
                </a:cubicBezTo>
                <a:close/>
                <a:moveTo>
                  <a:pt x="8999" y="2830"/>
                </a:moveTo>
                <a:cubicBezTo>
                  <a:pt x="8604" y="2737"/>
                  <a:pt x="8240" y="3101"/>
                  <a:pt x="8226" y="3564"/>
                </a:cubicBezTo>
                <a:cubicBezTo>
                  <a:pt x="8094" y="3789"/>
                  <a:pt x="8433" y="4417"/>
                  <a:pt x="8007" y="4119"/>
                </a:cubicBezTo>
                <a:cubicBezTo>
                  <a:pt x="7730" y="4000"/>
                  <a:pt x="7638" y="4530"/>
                  <a:pt x="7441" y="4443"/>
                </a:cubicBezTo>
                <a:cubicBezTo>
                  <a:pt x="7397" y="3986"/>
                  <a:pt x="8240" y="3775"/>
                  <a:pt x="7862" y="3194"/>
                </a:cubicBezTo>
                <a:cubicBezTo>
                  <a:pt x="7792" y="2870"/>
                  <a:pt x="8086" y="2876"/>
                  <a:pt x="8221" y="2988"/>
                </a:cubicBezTo>
                <a:cubicBezTo>
                  <a:pt x="8327" y="2865"/>
                  <a:pt x="8635" y="2650"/>
                  <a:pt x="8828" y="2634"/>
                </a:cubicBezTo>
                <a:cubicBezTo>
                  <a:pt x="8929" y="2630"/>
                  <a:pt x="8999" y="2681"/>
                  <a:pt x="8999" y="2830"/>
                </a:cubicBezTo>
                <a:close/>
                <a:moveTo>
                  <a:pt x="15387" y="2486"/>
                </a:moveTo>
                <a:cubicBezTo>
                  <a:pt x="15351" y="2748"/>
                  <a:pt x="14838" y="3067"/>
                  <a:pt x="15303" y="3152"/>
                </a:cubicBezTo>
                <a:cubicBezTo>
                  <a:pt x="15426" y="3169"/>
                  <a:pt x="15505" y="3036"/>
                  <a:pt x="15589" y="2948"/>
                </a:cubicBezTo>
                <a:cubicBezTo>
                  <a:pt x="15857" y="2757"/>
                  <a:pt x="15751" y="2424"/>
                  <a:pt x="15523" y="2439"/>
                </a:cubicBezTo>
                <a:cubicBezTo>
                  <a:pt x="15479" y="2444"/>
                  <a:pt x="15431" y="2461"/>
                  <a:pt x="15387" y="2486"/>
                </a:cubicBezTo>
                <a:close/>
                <a:moveTo>
                  <a:pt x="16900" y="1957"/>
                </a:moveTo>
                <a:cubicBezTo>
                  <a:pt x="16712" y="2362"/>
                  <a:pt x="16233" y="2461"/>
                  <a:pt x="16110" y="2912"/>
                </a:cubicBezTo>
                <a:cubicBezTo>
                  <a:pt x="15790" y="3414"/>
                  <a:pt x="16423" y="3724"/>
                  <a:pt x="16652" y="4062"/>
                </a:cubicBezTo>
                <a:cubicBezTo>
                  <a:pt x="17011" y="4170"/>
                  <a:pt x="17497" y="4113"/>
                  <a:pt x="17743" y="3744"/>
                </a:cubicBezTo>
                <a:cubicBezTo>
                  <a:pt x="17577" y="3442"/>
                  <a:pt x="17822" y="3307"/>
                  <a:pt x="18042" y="3332"/>
                </a:cubicBezTo>
                <a:cubicBezTo>
                  <a:pt x="18468" y="3225"/>
                  <a:pt x="18037" y="4077"/>
                  <a:pt x="18494" y="4164"/>
                </a:cubicBezTo>
                <a:cubicBezTo>
                  <a:pt x="18569" y="4283"/>
                  <a:pt x="18752" y="4392"/>
                  <a:pt x="18841" y="4232"/>
                </a:cubicBezTo>
                <a:cubicBezTo>
                  <a:pt x="19060" y="3929"/>
                  <a:pt x="19039" y="3456"/>
                  <a:pt x="18853" y="3118"/>
                </a:cubicBezTo>
                <a:cubicBezTo>
                  <a:pt x="18682" y="3025"/>
                  <a:pt x="18429" y="2783"/>
                  <a:pt x="18591" y="3183"/>
                </a:cubicBezTo>
                <a:cubicBezTo>
                  <a:pt x="18595" y="3631"/>
                  <a:pt x="18314" y="2901"/>
                  <a:pt x="18121" y="2923"/>
                </a:cubicBezTo>
                <a:cubicBezTo>
                  <a:pt x="17721" y="2768"/>
                  <a:pt x="17155" y="2839"/>
                  <a:pt x="17006" y="3363"/>
                </a:cubicBezTo>
                <a:cubicBezTo>
                  <a:pt x="16945" y="3564"/>
                  <a:pt x="16616" y="3893"/>
                  <a:pt x="16734" y="3451"/>
                </a:cubicBezTo>
                <a:cubicBezTo>
                  <a:pt x="16756" y="2988"/>
                  <a:pt x="16936" y="2619"/>
                  <a:pt x="17050" y="2177"/>
                </a:cubicBezTo>
                <a:cubicBezTo>
                  <a:pt x="17076" y="2028"/>
                  <a:pt x="17064" y="1771"/>
                  <a:pt x="17006" y="1771"/>
                </a:cubicBezTo>
                <a:cubicBezTo>
                  <a:pt x="16984" y="1771"/>
                  <a:pt x="16950" y="1824"/>
                  <a:pt x="16900" y="1957"/>
                </a:cubicBezTo>
                <a:close/>
                <a:moveTo>
                  <a:pt x="8424" y="1767"/>
                </a:moveTo>
                <a:cubicBezTo>
                  <a:pt x="7993" y="1827"/>
                  <a:pt x="7713" y="2188"/>
                  <a:pt x="7722" y="2665"/>
                </a:cubicBezTo>
                <a:cubicBezTo>
                  <a:pt x="7278" y="2748"/>
                  <a:pt x="7547" y="3476"/>
                  <a:pt x="7256" y="3580"/>
                </a:cubicBezTo>
                <a:cubicBezTo>
                  <a:pt x="7080" y="3256"/>
                  <a:pt x="7458" y="2726"/>
                  <a:pt x="7203" y="2337"/>
                </a:cubicBezTo>
                <a:cubicBezTo>
                  <a:pt x="7169" y="1940"/>
                  <a:pt x="6540" y="1807"/>
                  <a:pt x="6735" y="2346"/>
                </a:cubicBezTo>
                <a:cubicBezTo>
                  <a:pt x="6861" y="2506"/>
                  <a:pt x="7142" y="2783"/>
                  <a:pt x="6760" y="2825"/>
                </a:cubicBezTo>
                <a:cubicBezTo>
                  <a:pt x="6422" y="2887"/>
                  <a:pt x="6488" y="3755"/>
                  <a:pt x="6730" y="3682"/>
                </a:cubicBezTo>
                <a:cubicBezTo>
                  <a:pt x="6861" y="3358"/>
                  <a:pt x="7147" y="3600"/>
                  <a:pt x="6909" y="3837"/>
                </a:cubicBezTo>
                <a:cubicBezTo>
                  <a:pt x="6533" y="3919"/>
                  <a:pt x="6572" y="4499"/>
                  <a:pt x="6572" y="4854"/>
                </a:cubicBezTo>
                <a:cubicBezTo>
                  <a:pt x="6470" y="5449"/>
                  <a:pt x="6988" y="5263"/>
                  <a:pt x="7239" y="5063"/>
                </a:cubicBezTo>
                <a:cubicBezTo>
                  <a:pt x="7467" y="4761"/>
                  <a:pt x="7525" y="5100"/>
                  <a:pt x="7467" y="5311"/>
                </a:cubicBezTo>
                <a:cubicBezTo>
                  <a:pt x="7494" y="5644"/>
                  <a:pt x="7937" y="5573"/>
                  <a:pt x="8130" y="5516"/>
                </a:cubicBezTo>
                <a:cubicBezTo>
                  <a:pt x="8462" y="5464"/>
                  <a:pt x="8718" y="5172"/>
                  <a:pt x="8836" y="4818"/>
                </a:cubicBezTo>
                <a:cubicBezTo>
                  <a:pt x="9074" y="4648"/>
                  <a:pt x="9473" y="4104"/>
                  <a:pt x="9033" y="3882"/>
                </a:cubicBezTo>
                <a:cubicBezTo>
                  <a:pt x="8862" y="3846"/>
                  <a:pt x="8635" y="3620"/>
                  <a:pt x="8941" y="3529"/>
                </a:cubicBezTo>
                <a:cubicBezTo>
                  <a:pt x="9293" y="3307"/>
                  <a:pt x="9842" y="3493"/>
                  <a:pt x="9991" y="2927"/>
                </a:cubicBezTo>
                <a:cubicBezTo>
                  <a:pt x="10389" y="2490"/>
                  <a:pt x="9982" y="1951"/>
                  <a:pt x="9548" y="1957"/>
                </a:cubicBezTo>
                <a:cubicBezTo>
                  <a:pt x="9214" y="1967"/>
                  <a:pt x="8951" y="1731"/>
                  <a:pt x="8648" y="1725"/>
                </a:cubicBezTo>
                <a:cubicBezTo>
                  <a:pt x="8573" y="1725"/>
                  <a:pt x="8498" y="1736"/>
                  <a:pt x="8424" y="1767"/>
                </a:cubicBezTo>
                <a:close/>
                <a:moveTo>
                  <a:pt x="18244" y="1474"/>
                </a:moveTo>
                <a:cubicBezTo>
                  <a:pt x="17888" y="1463"/>
                  <a:pt x="17959" y="2321"/>
                  <a:pt x="18253" y="2532"/>
                </a:cubicBezTo>
                <a:cubicBezTo>
                  <a:pt x="18362" y="2721"/>
                  <a:pt x="18455" y="2777"/>
                  <a:pt x="18560" y="2743"/>
                </a:cubicBezTo>
                <a:cubicBezTo>
                  <a:pt x="18762" y="2630"/>
                  <a:pt x="19003" y="3025"/>
                  <a:pt x="19214" y="3194"/>
                </a:cubicBezTo>
                <a:cubicBezTo>
                  <a:pt x="19376" y="3214"/>
                  <a:pt x="19504" y="3904"/>
                  <a:pt x="19639" y="3544"/>
                </a:cubicBezTo>
                <a:cubicBezTo>
                  <a:pt x="19833" y="3358"/>
                  <a:pt x="19342" y="2763"/>
                  <a:pt x="19718" y="2943"/>
                </a:cubicBezTo>
                <a:cubicBezTo>
                  <a:pt x="19961" y="3112"/>
                  <a:pt x="19908" y="2695"/>
                  <a:pt x="19723" y="2670"/>
                </a:cubicBezTo>
                <a:cubicBezTo>
                  <a:pt x="19525" y="2490"/>
                  <a:pt x="19284" y="2692"/>
                  <a:pt x="19091" y="2619"/>
                </a:cubicBezTo>
                <a:cubicBezTo>
                  <a:pt x="19051" y="3005"/>
                  <a:pt x="18872" y="2608"/>
                  <a:pt x="18692" y="2639"/>
                </a:cubicBezTo>
                <a:cubicBezTo>
                  <a:pt x="18692" y="2244"/>
                  <a:pt x="18687" y="1824"/>
                  <a:pt x="18429" y="1536"/>
                </a:cubicBezTo>
                <a:cubicBezTo>
                  <a:pt x="18367" y="1505"/>
                  <a:pt x="18309" y="1480"/>
                  <a:pt x="18244" y="1474"/>
                </a:cubicBezTo>
                <a:close/>
                <a:moveTo>
                  <a:pt x="11722" y="1705"/>
                </a:moveTo>
                <a:cubicBezTo>
                  <a:pt x="11657" y="2157"/>
                  <a:pt x="11157" y="2393"/>
                  <a:pt x="11257" y="2892"/>
                </a:cubicBezTo>
                <a:cubicBezTo>
                  <a:pt x="11305" y="3358"/>
                  <a:pt x="11288" y="3908"/>
                  <a:pt x="10960" y="4232"/>
                </a:cubicBezTo>
                <a:cubicBezTo>
                  <a:pt x="10811" y="4426"/>
                  <a:pt x="11039" y="4730"/>
                  <a:pt x="10710" y="4674"/>
                </a:cubicBezTo>
                <a:cubicBezTo>
                  <a:pt x="10276" y="4741"/>
                  <a:pt x="10548" y="4130"/>
                  <a:pt x="10784" y="4031"/>
                </a:cubicBezTo>
                <a:cubicBezTo>
                  <a:pt x="11131" y="3846"/>
                  <a:pt x="11171" y="3271"/>
                  <a:pt x="11101" y="2881"/>
                </a:cubicBezTo>
                <a:cubicBezTo>
                  <a:pt x="10878" y="2836"/>
                  <a:pt x="11035" y="2470"/>
                  <a:pt x="10736" y="2588"/>
                </a:cubicBezTo>
                <a:cubicBezTo>
                  <a:pt x="10548" y="2619"/>
                  <a:pt x="10425" y="2086"/>
                  <a:pt x="10363" y="2568"/>
                </a:cubicBezTo>
                <a:cubicBezTo>
                  <a:pt x="10213" y="2968"/>
                  <a:pt x="10066" y="3358"/>
                  <a:pt x="9784" y="3667"/>
                </a:cubicBezTo>
                <a:cubicBezTo>
                  <a:pt x="9551" y="4031"/>
                  <a:pt x="9464" y="4483"/>
                  <a:pt x="9385" y="4914"/>
                </a:cubicBezTo>
                <a:cubicBezTo>
                  <a:pt x="9486" y="5260"/>
                  <a:pt x="9902" y="5638"/>
                  <a:pt x="10126" y="5167"/>
                </a:cubicBezTo>
                <a:cubicBezTo>
                  <a:pt x="10570" y="4976"/>
                  <a:pt x="9845" y="5706"/>
                  <a:pt x="10285" y="5675"/>
                </a:cubicBezTo>
                <a:cubicBezTo>
                  <a:pt x="10430" y="5773"/>
                  <a:pt x="10622" y="5722"/>
                  <a:pt x="10750" y="5604"/>
                </a:cubicBezTo>
                <a:cubicBezTo>
                  <a:pt x="11044" y="5491"/>
                  <a:pt x="11305" y="5305"/>
                  <a:pt x="11570" y="5136"/>
                </a:cubicBezTo>
                <a:cubicBezTo>
                  <a:pt x="11842" y="4767"/>
                  <a:pt x="11727" y="4288"/>
                  <a:pt x="12020" y="3919"/>
                </a:cubicBezTo>
                <a:cubicBezTo>
                  <a:pt x="12139" y="3538"/>
                  <a:pt x="12596" y="3349"/>
                  <a:pt x="12613" y="2943"/>
                </a:cubicBezTo>
                <a:cubicBezTo>
                  <a:pt x="12381" y="2717"/>
                  <a:pt x="12148" y="2543"/>
                  <a:pt x="11832" y="2526"/>
                </a:cubicBezTo>
                <a:cubicBezTo>
                  <a:pt x="11714" y="1951"/>
                  <a:pt x="12705" y="2162"/>
                  <a:pt x="12324" y="1536"/>
                </a:cubicBezTo>
                <a:cubicBezTo>
                  <a:pt x="12240" y="1350"/>
                  <a:pt x="12100" y="1258"/>
                  <a:pt x="11972" y="1274"/>
                </a:cubicBezTo>
                <a:cubicBezTo>
                  <a:pt x="11828" y="1294"/>
                  <a:pt x="11705" y="1438"/>
                  <a:pt x="11722" y="1705"/>
                </a:cubicBezTo>
                <a:close/>
                <a:moveTo>
                  <a:pt x="14778" y="2286"/>
                </a:moveTo>
                <a:cubicBezTo>
                  <a:pt x="14834" y="2439"/>
                  <a:pt x="15026" y="2583"/>
                  <a:pt x="15149" y="2433"/>
                </a:cubicBezTo>
                <a:cubicBezTo>
                  <a:pt x="15299" y="2080"/>
                  <a:pt x="15286" y="1452"/>
                  <a:pt x="14944" y="1283"/>
                </a:cubicBezTo>
                <a:cubicBezTo>
                  <a:pt x="14922" y="1278"/>
                  <a:pt x="14900" y="1278"/>
                  <a:pt x="14877" y="1278"/>
                </a:cubicBezTo>
                <a:cubicBezTo>
                  <a:pt x="14575" y="1289"/>
                  <a:pt x="14610" y="2044"/>
                  <a:pt x="14778" y="2286"/>
                </a:cubicBezTo>
                <a:close/>
                <a:moveTo>
                  <a:pt x="15843" y="1937"/>
                </a:moveTo>
                <a:cubicBezTo>
                  <a:pt x="16155" y="1827"/>
                  <a:pt x="16295" y="1474"/>
                  <a:pt x="15975" y="1269"/>
                </a:cubicBezTo>
                <a:cubicBezTo>
                  <a:pt x="15944" y="1263"/>
                  <a:pt x="15913" y="1249"/>
                  <a:pt x="15883" y="1252"/>
                </a:cubicBezTo>
                <a:cubicBezTo>
                  <a:pt x="15589" y="1278"/>
                  <a:pt x="15448" y="1940"/>
                  <a:pt x="15843" y="1937"/>
                </a:cubicBezTo>
                <a:close/>
                <a:moveTo>
                  <a:pt x="4960" y="1709"/>
                </a:moveTo>
                <a:cubicBezTo>
                  <a:pt x="4681" y="1844"/>
                  <a:pt x="4290" y="2013"/>
                  <a:pt x="4272" y="2444"/>
                </a:cubicBezTo>
                <a:cubicBezTo>
                  <a:pt x="4267" y="2486"/>
                  <a:pt x="4281" y="2726"/>
                  <a:pt x="4351" y="2614"/>
                </a:cubicBezTo>
                <a:cubicBezTo>
                  <a:pt x="4676" y="2377"/>
                  <a:pt x="5093" y="2413"/>
                  <a:pt x="5413" y="2193"/>
                </a:cubicBezTo>
                <a:cubicBezTo>
                  <a:pt x="5694" y="2080"/>
                  <a:pt x="6107" y="1551"/>
                  <a:pt x="5921" y="1243"/>
                </a:cubicBezTo>
                <a:cubicBezTo>
                  <a:pt x="5852" y="1196"/>
                  <a:pt x="5786" y="1176"/>
                  <a:pt x="5721" y="1170"/>
                </a:cubicBezTo>
                <a:cubicBezTo>
                  <a:pt x="5439" y="1165"/>
                  <a:pt x="5189" y="1525"/>
                  <a:pt x="4960" y="1709"/>
                </a:cubicBezTo>
                <a:close/>
                <a:moveTo>
                  <a:pt x="17116" y="1694"/>
                </a:moveTo>
                <a:cubicBezTo>
                  <a:pt x="17270" y="1776"/>
                  <a:pt x="17375" y="1962"/>
                  <a:pt x="17577" y="1818"/>
                </a:cubicBezTo>
                <a:cubicBezTo>
                  <a:pt x="17651" y="1509"/>
                  <a:pt x="17454" y="996"/>
                  <a:pt x="17134" y="996"/>
                </a:cubicBezTo>
                <a:cubicBezTo>
                  <a:pt x="17107" y="990"/>
                  <a:pt x="17085" y="981"/>
                  <a:pt x="17059" y="986"/>
                </a:cubicBezTo>
                <a:cubicBezTo>
                  <a:pt x="16861" y="1012"/>
                  <a:pt x="17073" y="1571"/>
                  <a:pt x="17116" y="1694"/>
                </a:cubicBezTo>
                <a:close/>
                <a:moveTo>
                  <a:pt x="8094" y="914"/>
                </a:moveTo>
                <a:cubicBezTo>
                  <a:pt x="8371" y="1170"/>
                  <a:pt x="8067" y="1345"/>
                  <a:pt x="7901" y="1068"/>
                </a:cubicBezTo>
                <a:cubicBezTo>
                  <a:pt x="7629" y="852"/>
                  <a:pt x="7274" y="857"/>
                  <a:pt x="6984" y="1052"/>
                </a:cubicBezTo>
                <a:cubicBezTo>
                  <a:pt x="6663" y="1258"/>
                  <a:pt x="6299" y="1396"/>
                  <a:pt x="6128" y="1818"/>
                </a:cubicBezTo>
                <a:cubicBezTo>
                  <a:pt x="5883" y="2131"/>
                  <a:pt x="5290" y="2726"/>
                  <a:pt x="5782" y="3087"/>
                </a:cubicBezTo>
                <a:cubicBezTo>
                  <a:pt x="5813" y="3107"/>
                  <a:pt x="5866" y="3101"/>
                  <a:pt x="5887" y="3061"/>
                </a:cubicBezTo>
                <a:cubicBezTo>
                  <a:pt x="6145" y="2999"/>
                  <a:pt x="6593" y="2650"/>
                  <a:pt x="6383" y="2337"/>
                </a:cubicBezTo>
                <a:cubicBezTo>
                  <a:pt x="6116" y="2552"/>
                  <a:pt x="5892" y="2208"/>
                  <a:pt x="6194" y="2024"/>
                </a:cubicBezTo>
                <a:cubicBezTo>
                  <a:pt x="6458" y="1658"/>
                  <a:pt x="6957" y="1824"/>
                  <a:pt x="7190" y="1551"/>
                </a:cubicBezTo>
                <a:cubicBezTo>
                  <a:pt x="7379" y="1915"/>
                  <a:pt x="7831" y="1418"/>
                  <a:pt x="8173" y="1514"/>
                </a:cubicBezTo>
                <a:cubicBezTo>
                  <a:pt x="8669" y="1551"/>
                  <a:pt x="8310" y="857"/>
                  <a:pt x="8147" y="863"/>
                </a:cubicBezTo>
                <a:cubicBezTo>
                  <a:pt x="8120" y="863"/>
                  <a:pt x="8103" y="877"/>
                  <a:pt x="8094" y="914"/>
                </a:cubicBezTo>
                <a:close/>
                <a:moveTo>
                  <a:pt x="9327" y="539"/>
                </a:moveTo>
                <a:cubicBezTo>
                  <a:pt x="9262" y="539"/>
                  <a:pt x="9187" y="555"/>
                  <a:pt x="9117" y="590"/>
                </a:cubicBezTo>
                <a:cubicBezTo>
                  <a:pt x="8806" y="770"/>
                  <a:pt x="8433" y="1345"/>
                  <a:pt x="8924" y="1545"/>
                </a:cubicBezTo>
                <a:cubicBezTo>
                  <a:pt x="9288" y="1689"/>
                  <a:pt x="9599" y="1813"/>
                  <a:pt x="9994" y="1906"/>
                </a:cubicBezTo>
                <a:cubicBezTo>
                  <a:pt x="10293" y="2095"/>
                  <a:pt x="10649" y="2033"/>
                  <a:pt x="10979" y="2086"/>
                </a:cubicBezTo>
                <a:lnTo>
                  <a:pt x="11027" y="2069"/>
                </a:lnTo>
                <a:cubicBezTo>
                  <a:pt x="11512" y="1884"/>
                  <a:pt x="11171" y="1134"/>
                  <a:pt x="10758" y="1108"/>
                </a:cubicBezTo>
                <a:cubicBezTo>
                  <a:pt x="10389" y="1114"/>
                  <a:pt x="9934" y="601"/>
                  <a:pt x="9640" y="1063"/>
                </a:cubicBezTo>
                <a:cubicBezTo>
                  <a:pt x="9833" y="1443"/>
                  <a:pt x="9324" y="1305"/>
                  <a:pt x="9490" y="970"/>
                </a:cubicBezTo>
                <a:cubicBezTo>
                  <a:pt x="9674" y="708"/>
                  <a:pt x="9529" y="544"/>
                  <a:pt x="9327" y="539"/>
                </a:cubicBezTo>
                <a:close/>
                <a:moveTo>
                  <a:pt x="14747" y="770"/>
                </a:moveTo>
                <a:cubicBezTo>
                  <a:pt x="14812" y="806"/>
                  <a:pt x="14896" y="815"/>
                  <a:pt x="14956" y="764"/>
                </a:cubicBezTo>
                <a:cubicBezTo>
                  <a:pt x="14930" y="612"/>
                  <a:pt x="14877" y="493"/>
                  <a:pt x="14733" y="488"/>
                </a:cubicBezTo>
                <a:cubicBezTo>
                  <a:pt x="14631" y="493"/>
                  <a:pt x="14571" y="606"/>
                  <a:pt x="14747" y="770"/>
                </a:cubicBezTo>
                <a:close/>
                <a:moveTo>
                  <a:pt x="10271" y="431"/>
                </a:moveTo>
                <a:cubicBezTo>
                  <a:pt x="10350" y="815"/>
                  <a:pt x="10798" y="919"/>
                  <a:pt x="11101" y="857"/>
                </a:cubicBezTo>
                <a:cubicBezTo>
                  <a:pt x="11450" y="795"/>
                  <a:pt x="11779" y="806"/>
                  <a:pt x="12131" y="899"/>
                </a:cubicBezTo>
                <a:cubicBezTo>
                  <a:pt x="12437" y="1074"/>
                  <a:pt x="12740" y="1392"/>
                  <a:pt x="12899" y="1751"/>
                </a:cubicBezTo>
                <a:cubicBezTo>
                  <a:pt x="12996" y="2219"/>
                  <a:pt x="13188" y="2588"/>
                  <a:pt x="13540" y="2861"/>
                </a:cubicBezTo>
                <a:cubicBezTo>
                  <a:pt x="13723" y="3163"/>
                  <a:pt x="13210" y="3174"/>
                  <a:pt x="13513" y="3482"/>
                </a:cubicBezTo>
                <a:cubicBezTo>
                  <a:pt x="13733" y="3826"/>
                  <a:pt x="13952" y="4293"/>
                  <a:pt x="14241" y="4443"/>
                </a:cubicBezTo>
                <a:cubicBezTo>
                  <a:pt x="14118" y="4914"/>
                  <a:pt x="14935" y="5131"/>
                  <a:pt x="14509" y="5486"/>
                </a:cubicBezTo>
                <a:cubicBezTo>
                  <a:pt x="14434" y="5691"/>
                  <a:pt x="14631" y="6501"/>
                  <a:pt x="14785" y="6081"/>
                </a:cubicBezTo>
                <a:cubicBezTo>
                  <a:pt x="14949" y="5855"/>
                  <a:pt x="14540" y="5089"/>
                  <a:pt x="14970" y="5280"/>
                </a:cubicBezTo>
                <a:cubicBezTo>
                  <a:pt x="14886" y="5700"/>
                  <a:pt x="15009" y="6219"/>
                  <a:pt x="15462" y="6255"/>
                </a:cubicBezTo>
                <a:cubicBezTo>
                  <a:pt x="15571" y="6323"/>
                  <a:pt x="15667" y="6328"/>
                  <a:pt x="15760" y="6224"/>
                </a:cubicBezTo>
                <a:cubicBezTo>
                  <a:pt x="15958" y="5937"/>
                  <a:pt x="16225" y="5706"/>
                  <a:pt x="16194" y="5316"/>
                </a:cubicBezTo>
                <a:cubicBezTo>
                  <a:pt x="16182" y="4976"/>
                  <a:pt x="15879" y="4885"/>
                  <a:pt x="15760" y="5151"/>
                </a:cubicBezTo>
                <a:cubicBezTo>
                  <a:pt x="15628" y="4910"/>
                  <a:pt x="15005" y="4838"/>
                  <a:pt x="15479" y="4556"/>
                </a:cubicBezTo>
                <a:cubicBezTo>
                  <a:pt x="15980" y="4637"/>
                  <a:pt x="15698" y="3707"/>
                  <a:pt x="15334" y="3944"/>
                </a:cubicBezTo>
                <a:cubicBezTo>
                  <a:pt x="15031" y="3924"/>
                  <a:pt x="15093" y="4714"/>
                  <a:pt x="14817" y="4381"/>
                </a:cubicBezTo>
                <a:cubicBezTo>
                  <a:pt x="14874" y="4057"/>
                  <a:pt x="15019" y="3431"/>
                  <a:pt x="14715" y="3287"/>
                </a:cubicBezTo>
                <a:cubicBezTo>
                  <a:pt x="14352" y="3400"/>
                  <a:pt x="14631" y="4319"/>
                  <a:pt x="14260" y="4119"/>
                </a:cubicBezTo>
                <a:cubicBezTo>
                  <a:pt x="14171" y="3755"/>
                  <a:pt x="14154" y="3281"/>
                  <a:pt x="13745" y="3251"/>
                </a:cubicBezTo>
                <a:cubicBezTo>
                  <a:pt x="13434" y="2836"/>
                  <a:pt x="14338" y="3174"/>
                  <a:pt x="14347" y="2917"/>
                </a:cubicBezTo>
                <a:cubicBezTo>
                  <a:pt x="14162" y="2721"/>
                  <a:pt x="13552" y="2464"/>
                  <a:pt x="13974" y="2089"/>
                </a:cubicBezTo>
                <a:cubicBezTo>
                  <a:pt x="14171" y="1920"/>
                  <a:pt x="14079" y="1593"/>
                  <a:pt x="14268" y="1432"/>
                </a:cubicBezTo>
                <a:cubicBezTo>
                  <a:pt x="14062" y="1114"/>
                  <a:pt x="14097" y="672"/>
                  <a:pt x="13930" y="364"/>
                </a:cubicBezTo>
                <a:cubicBezTo>
                  <a:pt x="13798" y="122"/>
                  <a:pt x="13131" y="440"/>
                  <a:pt x="13338" y="703"/>
                </a:cubicBezTo>
                <a:cubicBezTo>
                  <a:pt x="13593" y="606"/>
                  <a:pt x="13855" y="759"/>
                  <a:pt x="13658" y="1083"/>
                </a:cubicBezTo>
                <a:cubicBezTo>
                  <a:pt x="13583" y="1258"/>
                  <a:pt x="13692" y="1940"/>
                  <a:pt x="13408" y="1663"/>
                </a:cubicBezTo>
                <a:cubicBezTo>
                  <a:pt x="13446" y="1320"/>
                  <a:pt x="13258" y="1156"/>
                  <a:pt x="13003" y="1103"/>
                </a:cubicBezTo>
                <a:cubicBezTo>
                  <a:pt x="12880" y="899"/>
                  <a:pt x="13412" y="728"/>
                  <a:pt x="13013" y="637"/>
                </a:cubicBezTo>
                <a:cubicBezTo>
                  <a:pt x="12442" y="519"/>
                  <a:pt x="11854" y="626"/>
                  <a:pt x="11283" y="550"/>
                </a:cubicBezTo>
                <a:cubicBezTo>
                  <a:pt x="11075" y="621"/>
                  <a:pt x="10926" y="724"/>
                  <a:pt x="10899" y="395"/>
                </a:cubicBezTo>
                <a:cubicBezTo>
                  <a:pt x="10856" y="251"/>
                  <a:pt x="10654" y="158"/>
                  <a:pt x="10483" y="149"/>
                </a:cubicBezTo>
                <a:cubicBezTo>
                  <a:pt x="10319" y="144"/>
                  <a:pt x="10179" y="226"/>
                  <a:pt x="10271" y="431"/>
                </a:cubicBezTo>
                <a:close/>
                <a:moveTo>
                  <a:pt x="11972" y="138"/>
                </a:moveTo>
                <a:cubicBezTo>
                  <a:pt x="11577" y="189"/>
                  <a:pt x="11867" y="431"/>
                  <a:pt x="12117" y="353"/>
                </a:cubicBezTo>
                <a:cubicBezTo>
                  <a:pt x="12473" y="293"/>
                  <a:pt x="12868" y="457"/>
                  <a:pt x="13184" y="411"/>
                </a:cubicBezTo>
                <a:cubicBezTo>
                  <a:pt x="13377" y="302"/>
                  <a:pt x="13460" y="122"/>
                  <a:pt x="13167" y="153"/>
                </a:cubicBezTo>
                <a:cubicBezTo>
                  <a:pt x="13008" y="102"/>
                  <a:pt x="12859" y="87"/>
                  <a:pt x="12709" y="87"/>
                </a:cubicBezTo>
                <a:cubicBezTo>
                  <a:pt x="12468" y="82"/>
                  <a:pt x="12232" y="122"/>
                  <a:pt x="11972" y="138"/>
                </a:cubicBezTo>
                <a:close/>
                <a:moveTo>
                  <a:pt x="8354" y="206"/>
                </a:moveTo>
                <a:cubicBezTo>
                  <a:pt x="8055" y="277"/>
                  <a:pt x="8139" y="612"/>
                  <a:pt x="8433" y="508"/>
                </a:cubicBezTo>
                <a:cubicBezTo>
                  <a:pt x="8556" y="502"/>
                  <a:pt x="8683" y="519"/>
                  <a:pt x="8801" y="471"/>
                </a:cubicBezTo>
                <a:cubicBezTo>
                  <a:pt x="9007" y="324"/>
                  <a:pt x="9618" y="333"/>
                  <a:pt x="9560" y="40"/>
                </a:cubicBezTo>
                <a:cubicBezTo>
                  <a:pt x="9411" y="20"/>
                  <a:pt x="9252" y="0"/>
                  <a:pt x="9095" y="0"/>
                </a:cubicBezTo>
                <a:cubicBezTo>
                  <a:pt x="8833" y="0"/>
                  <a:pt x="8578" y="51"/>
                  <a:pt x="8354" y="206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2" name="Shape 1762"/>
          <p:cNvSpPr/>
          <p:nvPr/>
        </p:nvSpPr>
        <p:spPr>
          <a:xfrm>
            <a:off x="8144465" y="2587612"/>
            <a:ext cx="2706366" cy="2706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2"/>
                </a:moveTo>
                <a:cubicBezTo>
                  <a:pt x="21600" y="12789"/>
                  <a:pt x="21148" y="14477"/>
                  <a:pt x="20154" y="16201"/>
                </a:cubicBezTo>
                <a:cubicBezTo>
                  <a:pt x="19160" y="17922"/>
                  <a:pt x="17925" y="19160"/>
                  <a:pt x="16201" y="20154"/>
                </a:cubicBezTo>
                <a:cubicBezTo>
                  <a:pt x="14480" y="21148"/>
                  <a:pt x="12789" y="21600"/>
                  <a:pt x="10798" y="21600"/>
                </a:cubicBezTo>
                <a:cubicBezTo>
                  <a:pt x="8811" y="21600"/>
                  <a:pt x="7123" y="21148"/>
                  <a:pt x="5399" y="20154"/>
                </a:cubicBezTo>
                <a:cubicBezTo>
                  <a:pt x="3678" y="19160"/>
                  <a:pt x="2440" y="17922"/>
                  <a:pt x="1446" y="16201"/>
                </a:cubicBezTo>
                <a:cubicBezTo>
                  <a:pt x="452" y="14477"/>
                  <a:pt x="0" y="12789"/>
                  <a:pt x="0" y="10802"/>
                </a:cubicBezTo>
                <a:cubicBezTo>
                  <a:pt x="0" y="8811"/>
                  <a:pt x="452" y="7120"/>
                  <a:pt x="1446" y="5399"/>
                </a:cubicBezTo>
                <a:cubicBezTo>
                  <a:pt x="2440" y="3675"/>
                  <a:pt x="3678" y="2440"/>
                  <a:pt x="5399" y="1446"/>
                </a:cubicBezTo>
                <a:cubicBezTo>
                  <a:pt x="7123" y="449"/>
                  <a:pt x="8811" y="0"/>
                  <a:pt x="10798" y="0"/>
                </a:cubicBezTo>
                <a:cubicBezTo>
                  <a:pt x="12789" y="0"/>
                  <a:pt x="14480" y="449"/>
                  <a:pt x="16201" y="1446"/>
                </a:cubicBezTo>
                <a:cubicBezTo>
                  <a:pt x="17925" y="2440"/>
                  <a:pt x="19160" y="3675"/>
                  <a:pt x="20154" y="5399"/>
                </a:cubicBezTo>
                <a:cubicBezTo>
                  <a:pt x="21148" y="7120"/>
                  <a:pt x="21600" y="8811"/>
                  <a:pt x="21600" y="10802"/>
                </a:cubicBezTo>
              </a:path>
            </a:pathLst>
          </a:custGeom>
          <a:solidFill>
            <a:srgbClr val="F8AD94">
              <a:alpha val="32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>
            <a:off x="4193847" y="2202386"/>
            <a:ext cx="2706365" cy="2706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8"/>
                  <a:pt x="21151" y="14479"/>
                  <a:pt x="20154" y="16200"/>
                </a:cubicBezTo>
                <a:cubicBezTo>
                  <a:pt x="19160" y="17921"/>
                  <a:pt x="17925" y="19160"/>
                  <a:pt x="16204" y="20154"/>
                </a:cubicBezTo>
                <a:cubicBezTo>
                  <a:pt x="14479" y="21148"/>
                  <a:pt x="12788" y="21600"/>
                  <a:pt x="10800" y="21600"/>
                </a:cubicBezTo>
                <a:cubicBezTo>
                  <a:pt x="8812" y="21600"/>
                  <a:pt x="7121" y="21148"/>
                  <a:pt x="5400" y="20154"/>
                </a:cubicBezTo>
                <a:cubicBezTo>
                  <a:pt x="3679" y="19160"/>
                  <a:pt x="2440" y="17921"/>
                  <a:pt x="1446" y="16200"/>
                </a:cubicBezTo>
                <a:cubicBezTo>
                  <a:pt x="452" y="14479"/>
                  <a:pt x="0" y="12788"/>
                  <a:pt x="0" y="10800"/>
                </a:cubicBezTo>
                <a:cubicBezTo>
                  <a:pt x="0" y="8812"/>
                  <a:pt x="452" y="7121"/>
                  <a:pt x="1446" y="5400"/>
                </a:cubicBezTo>
                <a:cubicBezTo>
                  <a:pt x="2440" y="3675"/>
                  <a:pt x="3679" y="2440"/>
                  <a:pt x="5400" y="1446"/>
                </a:cubicBezTo>
                <a:cubicBezTo>
                  <a:pt x="7121" y="452"/>
                  <a:pt x="8812" y="0"/>
                  <a:pt x="10800" y="0"/>
                </a:cubicBezTo>
                <a:cubicBezTo>
                  <a:pt x="12788" y="0"/>
                  <a:pt x="14479" y="452"/>
                  <a:pt x="16204" y="1446"/>
                </a:cubicBezTo>
                <a:cubicBezTo>
                  <a:pt x="17925" y="2440"/>
                  <a:pt x="19160" y="3675"/>
                  <a:pt x="20154" y="5400"/>
                </a:cubicBezTo>
                <a:cubicBezTo>
                  <a:pt x="21151" y="7121"/>
                  <a:pt x="21600" y="8812"/>
                  <a:pt x="21600" y="10800"/>
                </a:cubicBezTo>
              </a:path>
            </a:pathLst>
          </a:custGeom>
          <a:solidFill>
            <a:srgbClr val="F67A83">
              <a:alpha val="53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4" name="Shape 1764"/>
          <p:cNvSpPr/>
          <p:nvPr/>
        </p:nvSpPr>
        <p:spPr>
          <a:xfrm>
            <a:off x="1990350" y="4394033"/>
            <a:ext cx="2243417" cy="2243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6"/>
                  <a:pt x="21148" y="14478"/>
                  <a:pt x="20154" y="16199"/>
                </a:cubicBezTo>
                <a:cubicBezTo>
                  <a:pt x="19160" y="17924"/>
                  <a:pt x="17922" y="19159"/>
                  <a:pt x="16201" y="20153"/>
                </a:cubicBezTo>
                <a:cubicBezTo>
                  <a:pt x="14477" y="21147"/>
                  <a:pt x="12786" y="21600"/>
                  <a:pt x="10798" y="21600"/>
                </a:cubicBezTo>
                <a:cubicBezTo>
                  <a:pt x="8807" y="21600"/>
                  <a:pt x="7120" y="21147"/>
                  <a:pt x="5399" y="20153"/>
                </a:cubicBezTo>
                <a:cubicBezTo>
                  <a:pt x="3678" y="19159"/>
                  <a:pt x="2440" y="17924"/>
                  <a:pt x="1446" y="16199"/>
                </a:cubicBezTo>
                <a:cubicBezTo>
                  <a:pt x="452" y="14478"/>
                  <a:pt x="0" y="12786"/>
                  <a:pt x="0" y="10798"/>
                </a:cubicBezTo>
                <a:cubicBezTo>
                  <a:pt x="0" y="8810"/>
                  <a:pt x="452" y="7122"/>
                  <a:pt x="1446" y="5401"/>
                </a:cubicBezTo>
                <a:cubicBezTo>
                  <a:pt x="2440" y="3680"/>
                  <a:pt x="3678" y="2441"/>
                  <a:pt x="5399" y="1447"/>
                </a:cubicBezTo>
                <a:cubicBezTo>
                  <a:pt x="7120" y="453"/>
                  <a:pt x="8811" y="0"/>
                  <a:pt x="10798" y="0"/>
                </a:cubicBezTo>
                <a:cubicBezTo>
                  <a:pt x="12789" y="0"/>
                  <a:pt x="14477" y="453"/>
                  <a:pt x="16201" y="1447"/>
                </a:cubicBezTo>
                <a:cubicBezTo>
                  <a:pt x="17922" y="2441"/>
                  <a:pt x="19160" y="3680"/>
                  <a:pt x="20154" y="5401"/>
                </a:cubicBezTo>
                <a:cubicBezTo>
                  <a:pt x="21148" y="7122"/>
                  <a:pt x="21600" y="8810"/>
                  <a:pt x="21600" y="10798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5" name="Shape 1765"/>
          <p:cNvSpPr/>
          <p:nvPr/>
        </p:nvSpPr>
        <p:spPr>
          <a:xfrm>
            <a:off x="6042113" y="5040355"/>
            <a:ext cx="3064954" cy="3064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8"/>
                </a:moveTo>
                <a:cubicBezTo>
                  <a:pt x="21600" y="12789"/>
                  <a:pt x="21148" y="14479"/>
                  <a:pt x="20153" y="16201"/>
                </a:cubicBezTo>
                <a:cubicBezTo>
                  <a:pt x="19161" y="17923"/>
                  <a:pt x="17923" y="19161"/>
                  <a:pt x="16201" y="20153"/>
                </a:cubicBezTo>
                <a:cubicBezTo>
                  <a:pt x="14479" y="21148"/>
                  <a:pt x="12789" y="21600"/>
                  <a:pt x="10798" y="21600"/>
                </a:cubicBezTo>
                <a:cubicBezTo>
                  <a:pt x="8811" y="21600"/>
                  <a:pt x="7121" y="21148"/>
                  <a:pt x="5399" y="20153"/>
                </a:cubicBezTo>
                <a:cubicBezTo>
                  <a:pt x="3680" y="19161"/>
                  <a:pt x="2439" y="17923"/>
                  <a:pt x="1447" y="16201"/>
                </a:cubicBezTo>
                <a:cubicBezTo>
                  <a:pt x="452" y="14479"/>
                  <a:pt x="0" y="12789"/>
                  <a:pt x="0" y="10798"/>
                </a:cubicBezTo>
                <a:cubicBezTo>
                  <a:pt x="0" y="8811"/>
                  <a:pt x="452" y="7121"/>
                  <a:pt x="1447" y="5399"/>
                </a:cubicBezTo>
                <a:cubicBezTo>
                  <a:pt x="2439" y="3677"/>
                  <a:pt x="3680" y="2439"/>
                  <a:pt x="5399" y="1447"/>
                </a:cubicBezTo>
                <a:cubicBezTo>
                  <a:pt x="7121" y="452"/>
                  <a:pt x="8811" y="0"/>
                  <a:pt x="10798" y="0"/>
                </a:cubicBezTo>
                <a:cubicBezTo>
                  <a:pt x="12789" y="0"/>
                  <a:pt x="14479" y="452"/>
                  <a:pt x="16201" y="1447"/>
                </a:cubicBezTo>
                <a:cubicBezTo>
                  <a:pt x="17923" y="2439"/>
                  <a:pt x="19161" y="3677"/>
                  <a:pt x="20153" y="5399"/>
                </a:cubicBezTo>
                <a:cubicBezTo>
                  <a:pt x="21148" y="7121"/>
                  <a:pt x="21600" y="8811"/>
                  <a:pt x="21600" y="10798"/>
                </a:cubicBezTo>
              </a:path>
            </a:pathLst>
          </a:custGeom>
          <a:solidFill>
            <a:srgbClr val="355C7D">
              <a:alpha val="32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6" name="Shape 1766"/>
          <p:cNvSpPr/>
          <p:nvPr/>
        </p:nvSpPr>
        <p:spPr>
          <a:xfrm flipH="1">
            <a:off x="1468576" y="3175697"/>
            <a:ext cx="2149482" cy="2050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67" name="Shape 1767"/>
          <p:cNvSpPr/>
          <p:nvPr/>
        </p:nvSpPr>
        <p:spPr>
          <a:xfrm>
            <a:off x="1483326" y="2755273"/>
            <a:ext cx="1875409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LOREM  IPSUM</a:t>
            </a:r>
          </a:p>
        </p:txBody>
      </p:sp>
      <p:sp>
        <p:nvSpPr>
          <p:cNvPr id="1768" name="Shape 1768"/>
          <p:cNvSpPr/>
          <p:nvPr/>
        </p:nvSpPr>
        <p:spPr>
          <a:xfrm flipH="1">
            <a:off x="9406696" y="7853736"/>
            <a:ext cx="2149482" cy="2051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69" name="Shape 1769"/>
          <p:cNvSpPr/>
          <p:nvPr/>
        </p:nvSpPr>
        <p:spPr>
          <a:xfrm>
            <a:off x="9651087" y="7457475"/>
            <a:ext cx="1875409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LOREM  IPSUM</a:t>
            </a:r>
          </a:p>
        </p:txBody>
      </p:sp>
      <p:sp>
        <p:nvSpPr>
          <p:cNvPr id="1770" name="Shape 1770"/>
          <p:cNvSpPr/>
          <p:nvPr/>
        </p:nvSpPr>
        <p:spPr>
          <a:xfrm flipH="1">
            <a:off x="1587423" y="7853737"/>
            <a:ext cx="2147432" cy="2050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71" name="Shape 1771"/>
          <p:cNvSpPr/>
          <p:nvPr/>
        </p:nvSpPr>
        <p:spPr>
          <a:xfrm>
            <a:off x="1587423" y="7469365"/>
            <a:ext cx="1875409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LOREM  IPSUM</a:t>
            </a:r>
          </a:p>
        </p:txBody>
      </p:sp>
      <p:sp>
        <p:nvSpPr>
          <p:cNvPr id="1772" name="Shape 1772"/>
          <p:cNvSpPr/>
          <p:nvPr/>
        </p:nvSpPr>
        <p:spPr>
          <a:xfrm flipH="1">
            <a:off x="9406696" y="5769826"/>
            <a:ext cx="2149482" cy="2050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73" name="Shape 1773"/>
          <p:cNvSpPr/>
          <p:nvPr/>
        </p:nvSpPr>
        <p:spPr>
          <a:xfrm>
            <a:off x="9663787" y="5378075"/>
            <a:ext cx="1875409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Bold'"/>
                <a:ea typeface="'Roboto-Bold'"/>
                <a:cs typeface="'Roboto-Bold'"/>
                <a:sym typeface="'Roboto-Bold'"/>
              </a:defRPr>
            </a:lvl1pPr>
          </a:lstStyle>
          <a:p>
            <a:r>
              <a:t>LOREM  IPSUM</a:t>
            </a:r>
          </a:p>
        </p:txBody>
      </p:sp>
      <p:sp>
        <p:nvSpPr>
          <p:cNvPr id="1774" name="Shape 1774"/>
          <p:cNvSpPr/>
          <p:nvPr/>
        </p:nvSpPr>
        <p:spPr>
          <a:xfrm>
            <a:off x="1448604" y="3285015"/>
            <a:ext cx="1905561" cy="744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6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</a:t>
            </a:r>
          </a:p>
        </p:txBody>
      </p:sp>
      <p:sp>
        <p:nvSpPr>
          <p:cNvPr id="1775" name="Shape 1775"/>
          <p:cNvSpPr/>
          <p:nvPr/>
        </p:nvSpPr>
        <p:spPr>
          <a:xfrm>
            <a:off x="1565137" y="7962018"/>
            <a:ext cx="1905561" cy="744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6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</a:t>
            </a:r>
          </a:p>
        </p:txBody>
      </p:sp>
      <p:sp>
        <p:nvSpPr>
          <p:cNvPr id="1776" name="Shape 1776"/>
          <p:cNvSpPr/>
          <p:nvPr/>
        </p:nvSpPr>
        <p:spPr>
          <a:xfrm>
            <a:off x="9642957" y="7953030"/>
            <a:ext cx="1905560" cy="744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6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</a:t>
            </a:r>
          </a:p>
        </p:txBody>
      </p:sp>
      <p:sp>
        <p:nvSpPr>
          <p:cNvPr id="1777" name="Shape 1777"/>
          <p:cNvSpPr/>
          <p:nvPr/>
        </p:nvSpPr>
        <p:spPr>
          <a:xfrm>
            <a:off x="9617557" y="5862178"/>
            <a:ext cx="1905560" cy="744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6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</a:t>
            </a:r>
          </a:p>
        </p:txBody>
      </p:sp>
      <p:sp>
        <p:nvSpPr>
          <p:cNvPr id="1778" name="Shape 1778"/>
          <p:cNvSpPr/>
          <p:nvPr/>
        </p:nvSpPr>
        <p:spPr>
          <a:xfrm>
            <a:off x="4648670" y="476427"/>
            <a:ext cx="3707460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OUR PHILOSOPHY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Shape 1780"/>
          <p:cNvSpPr/>
          <p:nvPr/>
        </p:nvSpPr>
        <p:spPr>
          <a:xfrm>
            <a:off x="1064153" y="6208700"/>
            <a:ext cx="11040420" cy="2047"/>
          </a:xfrm>
          <a:prstGeom prst="line">
            <a:avLst/>
          </a:prstGeom>
          <a:ln w="101600">
            <a:solidFill>
              <a:srgbClr val="8E8E8E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2062053" y="6247631"/>
            <a:ext cx="362223" cy="18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41" y="21600"/>
                </a:moveTo>
                <a:lnTo>
                  <a:pt x="0" y="0"/>
                </a:lnTo>
                <a:lnTo>
                  <a:pt x="21600" y="0"/>
                </a:lnTo>
                <a:lnTo>
                  <a:pt x="10841" y="21600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3793521" y="6247631"/>
            <a:ext cx="362223" cy="18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6" y="21600"/>
                </a:moveTo>
                <a:lnTo>
                  <a:pt x="0" y="0"/>
                </a:lnTo>
                <a:lnTo>
                  <a:pt x="21600" y="0"/>
                </a:lnTo>
                <a:lnTo>
                  <a:pt x="10786" y="21600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3" name="Shape 1783"/>
          <p:cNvSpPr/>
          <p:nvPr/>
        </p:nvSpPr>
        <p:spPr>
          <a:xfrm>
            <a:off x="5524991" y="6247631"/>
            <a:ext cx="364270" cy="18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5" y="21600"/>
                </a:moveTo>
                <a:lnTo>
                  <a:pt x="0" y="0"/>
                </a:lnTo>
                <a:lnTo>
                  <a:pt x="21600" y="0"/>
                </a:lnTo>
                <a:lnTo>
                  <a:pt x="10745" y="21600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7254410" y="6247631"/>
            <a:ext cx="364271" cy="18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5" y="21600"/>
                </a:moveTo>
                <a:lnTo>
                  <a:pt x="0" y="0"/>
                </a:lnTo>
                <a:lnTo>
                  <a:pt x="21600" y="0"/>
                </a:lnTo>
                <a:lnTo>
                  <a:pt x="10745" y="21600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8985879" y="6247631"/>
            <a:ext cx="364271" cy="18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2" y="21600"/>
                </a:moveTo>
                <a:lnTo>
                  <a:pt x="0" y="0"/>
                </a:lnTo>
                <a:lnTo>
                  <a:pt x="21600" y="0"/>
                </a:lnTo>
                <a:lnTo>
                  <a:pt x="10772" y="21600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6" name="Shape 1786"/>
          <p:cNvSpPr/>
          <p:nvPr/>
        </p:nvSpPr>
        <p:spPr>
          <a:xfrm>
            <a:off x="10717348" y="6247631"/>
            <a:ext cx="364271" cy="181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5" y="21600"/>
                </a:moveTo>
                <a:lnTo>
                  <a:pt x="0" y="0"/>
                </a:lnTo>
                <a:lnTo>
                  <a:pt x="21600" y="0"/>
                </a:lnTo>
                <a:lnTo>
                  <a:pt x="10855" y="21600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7" name="Shape 1787"/>
          <p:cNvSpPr/>
          <p:nvPr/>
        </p:nvSpPr>
        <p:spPr>
          <a:xfrm>
            <a:off x="2043611" y="6735311"/>
            <a:ext cx="47902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2012</a:t>
            </a:r>
          </a:p>
        </p:txBody>
      </p:sp>
      <p:sp>
        <p:nvSpPr>
          <p:cNvPr id="1788" name="Shape 1788"/>
          <p:cNvSpPr/>
          <p:nvPr/>
        </p:nvSpPr>
        <p:spPr>
          <a:xfrm>
            <a:off x="3775080" y="6735311"/>
            <a:ext cx="47902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2013</a:t>
            </a:r>
          </a:p>
        </p:txBody>
      </p:sp>
      <p:sp>
        <p:nvSpPr>
          <p:cNvPr id="1789" name="Shape 1789"/>
          <p:cNvSpPr/>
          <p:nvPr/>
        </p:nvSpPr>
        <p:spPr>
          <a:xfrm>
            <a:off x="5506549" y="6735311"/>
            <a:ext cx="47902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2014</a:t>
            </a:r>
          </a:p>
        </p:txBody>
      </p:sp>
      <p:sp>
        <p:nvSpPr>
          <p:cNvPr id="1790" name="Shape 1790"/>
          <p:cNvSpPr/>
          <p:nvPr/>
        </p:nvSpPr>
        <p:spPr>
          <a:xfrm>
            <a:off x="7235969" y="6735311"/>
            <a:ext cx="47902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2015</a:t>
            </a:r>
          </a:p>
        </p:txBody>
      </p:sp>
      <p:sp>
        <p:nvSpPr>
          <p:cNvPr id="1791" name="Shape 1791"/>
          <p:cNvSpPr/>
          <p:nvPr/>
        </p:nvSpPr>
        <p:spPr>
          <a:xfrm>
            <a:off x="8967437" y="6735311"/>
            <a:ext cx="479030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2016</a:t>
            </a:r>
          </a:p>
        </p:txBody>
      </p:sp>
      <p:sp>
        <p:nvSpPr>
          <p:cNvPr id="1792" name="Shape 1792"/>
          <p:cNvSpPr/>
          <p:nvPr/>
        </p:nvSpPr>
        <p:spPr>
          <a:xfrm>
            <a:off x="10698906" y="6735311"/>
            <a:ext cx="47902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2017</a:t>
            </a:r>
          </a:p>
        </p:txBody>
      </p:sp>
      <p:sp>
        <p:nvSpPr>
          <p:cNvPr id="1793" name="Shape 1793"/>
          <p:cNvSpPr/>
          <p:nvPr/>
        </p:nvSpPr>
        <p:spPr>
          <a:xfrm>
            <a:off x="1291600" y="3770298"/>
            <a:ext cx="1903128" cy="2394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808" y="0"/>
                </a:lnTo>
                <a:lnTo>
                  <a:pt x="21600" y="2160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4" name="Shape 1794"/>
          <p:cNvSpPr/>
          <p:nvPr/>
        </p:nvSpPr>
        <p:spPr>
          <a:xfrm>
            <a:off x="2986186" y="3770298"/>
            <a:ext cx="1903127" cy="2394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808" y="0"/>
                </a:lnTo>
                <a:lnTo>
                  <a:pt x="21600" y="21600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5" name="Shape 1795"/>
          <p:cNvSpPr/>
          <p:nvPr/>
        </p:nvSpPr>
        <p:spPr>
          <a:xfrm>
            <a:off x="4754538" y="3770298"/>
            <a:ext cx="1903127" cy="2394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795" y="0"/>
                </a:lnTo>
                <a:lnTo>
                  <a:pt x="21600" y="21600"/>
                </a:ln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6" name="Shape 1796"/>
          <p:cNvSpPr/>
          <p:nvPr/>
        </p:nvSpPr>
        <p:spPr>
          <a:xfrm>
            <a:off x="6486007" y="3059269"/>
            <a:ext cx="1903127" cy="3105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789" y="0"/>
                </a:lnTo>
                <a:lnTo>
                  <a:pt x="21600" y="2160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7" name="Shape 1797"/>
          <p:cNvSpPr/>
          <p:nvPr/>
        </p:nvSpPr>
        <p:spPr>
          <a:xfrm>
            <a:off x="8217476" y="3770298"/>
            <a:ext cx="1903128" cy="2394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795" y="0"/>
                </a:lnTo>
                <a:lnTo>
                  <a:pt x="21600" y="2160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8" name="Shape 1798"/>
          <p:cNvSpPr/>
          <p:nvPr/>
        </p:nvSpPr>
        <p:spPr>
          <a:xfrm>
            <a:off x="9946895" y="2165872"/>
            <a:ext cx="1903128" cy="3999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808" y="0"/>
                </a:lnTo>
                <a:lnTo>
                  <a:pt x="21600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9" name="Shape 1799"/>
          <p:cNvSpPr/>
          <p:nvPr/>
        </p:nvSpPr>
        <p:spPr>
          <a:xfrm>
            <a:off x="3256571" y="7193490"/>
            <a:ext cx="146340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00" name="Shape 1800"/>
          <p:cNvSpPr/>
          <p:nvPr/>
        </p:nvSpPr>
        <p:spPr>
          <a:xfrm>
            <a:off x="1452650" y="7193490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01" name="Shape 1801"/>
          <p:cNvSpPr/>
          <p:nvPr/>
        </p:nvSpPr>
        <p:spPr>
          <a:xfrm>
            <a:off x="4970952" y="7193490"/>
            <a:ext cx="1513007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02" name="Shape 1802"/>
          <p:cNvSpPr/>
          <p:nvPr/>
        </p:nvSpPr>
        <p:spPr>
          <a:xfrm>
            <a:off x="6646031" y="7193490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03" name="Shape 1803"/>
          <p:cNvSpPr/>
          <p:nvPr/>
        </p:nvSpPr>
        <p:spPr>
          <a:xfrm>
            <a:off x="10188710" y="7193490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04" name="Shape 1804"/>
          <p:cNvSpPr/>
          <p:nvPr/>
        </p:nvSpPr>
        <p:spPr>
          <a:xfrm>
            <a:off x="8413055" y="7193490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05" name="Shape 1805"/>
          <p:cNvSpPr/>
          <p:nvPr/>
        </p:nvSpPr>
        <p:spPr>
          <a:xfrm>
            <a:off x="4427289" y="489127"/>
            <a:ext cx="4150223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GROWTH OVER TIME</a:t>
            </a:r>
          </a:p>
        </p:txBody>
      </p:sp>
      <p:sp>
        <p:nvSpPr>
          <p:cNvPr id="1806" name="Shape 1806"/>
          <p:cNvSpPr/>
          <p:nvPr/>
        </p:nvSpPr>
        <p:spPr>
          <a:xfrm>
            <a:off x="2047221" y="3135505"/>
            <a:ext cx="395983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14%</a:t>
            </a:r>
          </a:p>
        </p:txBody>
      </p:sp>
      <p:sp>
        <p:nvSpPr>
          <p:cNvPr id="1807" name="Shape 1807"/>
          <p:cNvSpPr/>
          <p:nvPr/>
        </p:nvSpPr>
        <p:spPr>
          <a:xfrm>
            <a:off x="3778690" y="3135505"/>
            <a:ext cx="395983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14%</a:t>
            </a:r>
          </a:p>
        </p:txBody>
      </p:sp>
      <p:sp>
        <p:nvSpPr>
          <p:cNvPr id="1808" name="Shape 1808"/>
          <p:cNvSpPr/>
          <p:nvPr/>
        </p:nvSpPr>
        <p:spPr>
          <a:xfrm>
            <a:off x="5460214" y="2500712"/>
            <a:ext cx="571699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13.5%</a:t>
            </a:r>
          </a:p>
        </p:txBody>
      </p:sp>
      <p:sp>
        <p:nvSpPr>
          <p:cNvPr id="1809" name="Shape 1809"/>
          <p:cNvSpPr/>
          <p:nvPr/>
        </p:nvSpPr>
        <p:spPr>
          <a:xfrm>
            <a:off x="7277492" y="2500712"/>
            <a:ext cx="395983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16%</a:t>
            </a:r>
          </a:p>
        </p:txBody>
      </p:sp>
      <p:sp>
        <p:nvSpPr>
          <p:cNvPr id="1810" name="Shape 1810"/>
          <p:cNvSpPr/>
          <p:nvPr/>
        </p:nvSpPr>
        <p:spPr>
          <a:xfrm>
            <a:off x="8971048" y="3135505"/>
            <a:ext cx="395983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12%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0740429" y="1789683"/>
            <a:ext cx="395983" cy="241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6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21%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/>
          <p:nvPr/>
        </p:nvSpPr>
        <p:spPr>
          <a:xfrm>
            <a:off x="1328483" y="5736417"/>
            <a:ext cx="10347834" cy="2051"/>
          </a:xfrm>
          <a:prstGeom prst="line">
            <a:avLst/>
          </a:prstGeom>
          <a:ln w="101600">
            <a:solidFill>
              <a:srgbClr val="8E8E8E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1869439" y="5556099"/>
            <a:ext cx="364271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6" y="16214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386" y="16214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5" name="Shape 1815"/>
          <p:cNvSpPr/>
          <p:nvPr/>
        </p:nvSpPr>
        <p:spPr>
          <a:xfrm>
            <a:off x="3598860" y="5556099"/>
            <a:ext cx="364270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6" y="16186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386" y="16186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5330328" y="5556099"/>
            <a:ext cx="364272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7" y="16193"/>
                </a:moveTo>
                <a:lnTo>
                  <a:pt x="0" y="10786"/>
                </a:lnTo>
                <a:lnTo>
                  <a:pt x="10786" y="0"/>
                </a:lnTo>
                <a:lnTo>
                  <a:pt x="21600" y="10786"/>
                </a:lnTo>
                <a:lnTo>
                  <a:pt x="10786" y="21600"/>
                </a:lnTo>
                <a:lnTo>
                  <a:pt x="5407" y="16193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>
            <a:off x="7061797" y="5556099"/>
            <a:ext cx="364271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6" y="16214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386" y="16214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8" name="Shape 1818"/>
          <p:cNvSpPr/>
          <p:nvPr/>
        </p:nvSpPr>
        <p:spPr>
          <a:xfrm>
            <a:off x="8793267" y="5556099"/>
            <a:ext cx="364270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14" y="16186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414" y="16186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9" name="Shape 1819"/>
          <p:cNvSpPr/>
          <p:nvPr/>
        </p:nvSpPr>
        <p:spPr>
          <a:xfrm>
            <a:off x="10524735" y="5556099"/>
            <a:ext cx="364272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7" y="16193"/>
                </a:moveTo>
                <a:lnTo>
                  <a:pt x="0" y="10786"/>
                </a:lnTo>
                <a:lnTo>
                  <a:pt x="10786" y="0"/>
                </a:lnTo>
                <a:lnTo>
                  <a:pt x="21600" y="10786"/>
                </a:lnTo>
                <a:lnTo>
                  <a:pt x="10786" y="21600"/>
                </a:lnTo>
                <a:lnTo>
                  <a:pt x="5407" y="16193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0" name="Shape 1820"/>
          <p:cNvSpPr/>
          <p:nvPr/>
        </p:nvSpPr>
        <p:spPr>
          <a:xfrm>
            <a:off x="1764937" y="6404644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2012</a:t>
            </a:r>
          </a:p>
        </p:txBody>
      </p:sp>
      <p:sp>
        <p:nvSpPr>
          <p:cNvPr id="1821" name="Shape 1821"/>
          <p:cNvSpPr/>
          <p:nvPr/>
        </p:nvSpPr>
        <p:spPr>
          <a:xfrm>
            <a:off x="3496406" y="6404644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2013</a:t>
            </a:r>
          </a:p>
        </p:txBody>
      </p:sp>
      <p:sp>
        <p:nvSpPr>
          <p:cNvPr id="1822" name="Shape 1822"/>
          <p:cNvSpPr/>
          <p:nvPr/>
        </p:nvSpPr>
        <p:spPr>
          <a:xfrm>
            <a:off x="5227875" y="6404644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2014</a:t>
            </a:r>
          </a:p>
        </p:txBody>
      </p:sp>
      <p:sp>
        <p:nvSpPr>
          <p:cNvPr id="1823" name="Shape 1823"/>
          <p:cNvSpPr/>
          <p:nvPr/>
        </p:nvSpPr>
        <p:spPr>
          <a:xfrm>
            <a:off x="6959344" y="6404644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2015</a:t>
            </a:r>
          </a:p>
        </p:txBody>
      </p:sp>
      <p:sp>
        <p:nvSpPr>
          <p:cNvPr id="1824" name="Shape 1824"/>
          <p:cNvSpPr/>
          <p:nvPr/>
        </p:nvSpPr>
        <p:spPr>
          <a:xfrm>
            <a:off x="8690812" y="6404644"/>
            <a:ext cx="59561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2016</a:t>
            </a:r>
          </a:p>
        </p:txBody>
      </p:sp>
      <p:sp>
        <p:nvSpPr>
          <p:cNvPr id="1825" name="Shape 1825"/>
          <p:cNvSpPr/>
          <p:nvPr/>
        </p:nvSpPr>
        <p:spPr>
          <a:xfrm>
            <a:off x="10420232" y="6404644"/>
            <a:ext cx="59561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2017</a:t>
            </a:r>
          </a:p>
        </p:txBody>
      </p:sp>
      <p:sp>
        <p:nvSpPr>
          <p:cNvPr id="1826" name="Shape 1826"/>
          <p:cNvSpPr/>
          <p:nvPr/>
        </p:nvSpPr>
        <p:spPr>
          <a:xfrm>
            <a:off x="1473968" y="3797992"/>
            <a:ext cx="1153166" cy="189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6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796" y="2160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7" name="Shape 1827"/>
          <p:cNvSpPr/>
          <p:nvPr/>
        </p:nvSpPr>
        <p:spPr>
          <a:xfrm>
            <a:off x="3168554" y="3797992"/>
            <a:ext cx="1153165" cy="189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6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796" y="21600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8" name="Shape 1828"/>
          <p:cNvSpPr/>
          <p:nvPr/>
        </p:nvSpPr>
        <p:spPr>
          <a:xfrm>
            <a:off x="4934857" y="4058628"/>
            <a:ext cx="1153166" cy="1636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4" y="21600"/>
                </a:ln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9" name="Shape 1829"/>
          <p:cNvSpPr/>
          <p:nvPr/>
        </p:nvSpPr>
        <p:spPr>
          <a:xfrm>
            <a:off x="6666326" y="3084914"/>
            <a:ext cx="1153166" cy="2610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0" y="2160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30" name="Shape 1830"/>
          <p:cNvSpPr/>
          <p:nvPr/>
        </p:nvSpPr>
        <p:spPr>
          <a:xfrm>
            <a:off x="8397795" y="3797992"/>
            <a:ext cx="1153165" cy="189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0" y="2160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31" name="Shape 1831"/>
          <p:cNvSpPr/>
          <p:nvPr/>
        </p:nvSpPr>
        <p:spPr>
          <a:xfrm>
            <a:off x="10129264" y="2191516"/>
            <a:ext cx="1153166" cy="3501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6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796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32" name="Shape 1832"/>
          <p:cNvSpPr/>
          <p:nvPr/>
        </p:nvSpPr>
        <p:spPr>
          <a:xfrm>
            <a:off x="3147777" y="7053574"/>
            <a:ext cx="146340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33" name="Shape 1833"/>
          <p:cNvSpPr/>
          <p:nvPr/>
        </p:nvSpPr>
        <p:spPr>
          <a:xfrm>
            <a:off x="1343855" y="7053574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34" name="Shape 1834"/>
          <p:cNvSpPr/>
          <p:nvPr/>
        </p:nvSpPr>
        <p:spPr>
          <a:xfrm>
            <a:off x="4862158" y="7053574"/>
            <a:ext cx="1513007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35" name="Shape 1835"/>
          <p:cNvSpPr/>
          <p:nvPr/>
        </p:nvSpPr>
        <p:spPr>
          <a:xfrm>
            <a:off x="6537237" y="7053574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36" name="Shape 1836"/>
          <p:cNvSpPr/>
          <p:nvPr/>
        </p:nvSpPr>
        <p:spPr>
          <a:xfrm>
            <a:off x="10079916" y="7053574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37" name="Shape 1837"/>
          <p:cNvSpPr/>
          <p:nvPr/>
        </p:nvSpPr>
        <p:spPr>
          <a:xfrm>
            <a:off x="8304261" y="7053574"/>
            <a:ext cx="1581029" cy="5085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38" name="Shape 1838"/>
          <p:cNvSpPr/>
          <p:nvPr/>
        </p:nvSpPr>
        <p:spPr>
          <a:xfrm>
            <a:off x="4385648" y="493360"/>
            <a:ext cx="4233504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REVENUE OVER TIME</a:t>
            </a:r>
          </a:p>
        </p:txBody>
      </p:sp>
      <p:sp>
        <p:nvSpPr>
          <p:cNvPr id="1839" name="Shape 1839"/>
          <p:cNvSpPr/>
          <p:nvPr/>
        </p:nvSpPr>
        <p:spPr>
          <a:xfrm>
            <a:off x="1654234" y="3063697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$14 M</a:t>
            </a:r>
          </a:p>
        </p:txBody>
      </p:sp>
      <p:sp>
        <p:nvSpPr>
          <p:cNvPr id="1840" name="Shape 1840"/>
          <p:cNvSpPr/>
          <p:nvPr/>
        </p:nvSpPr>
        <p:spPr>
          <a:xfrm>
            <a:off x="3385703" y="3063697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$14 M</a:t>
            </a:r>
          </a:p>
        </p:txBody>
      </p:sp>
      <p:sp>
        <p:nvSpPr>
          <p:cNvPr id="1841" name="Shape 1841"/>
          <p:cNvSpPr/>
          <p:nvPr/>
        </p:nvSpPr>
        <p:spPr>
          <a:xfrm>
            <a:off x="5124686" y="3302849"/>
            <a:ext cx="775556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$11 M</a:t>
            </a:r>
          </a:p>
        </p:txBody>
      </p:sp>
      <p:sp>
        <p:nvSpPr>
          <p:cNvPr id="1842" name="Shape 1842"/>
          <p:cNvSpPr/>
          <p:nvPr/>
        </p:nvSpPr>
        <p:spPr>
          <a:xfrm>
            <a:off x="6884505" y="2428904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$16 M</a:t>
            </a:r>
          </a:p>
        </p:txBody>
      </p:sp>
      <p:sp>
        <p:nvSpPr>
          <p:cNvPr id="1843" name="Shape 1843"/>
          <p:cNvSpPr/>
          <p:nvPr/>
        </p:nvSpPr>
        <p:spPr>
          <a:xfrm>
            <a:off x="8578061" y="3063697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$12 M</a:t>
            </a:r>
          </a:p>
        </p:txBody>
      </p:sp>
      <p:sp>
        <p:nvSpPr>
          <p:cNvPr id="1844" name="Shape 1844"/>
          <p:cNvSpPr/>
          <p:nvPr/>
        </p:nvSpPr>
        <p:spPr>
          <a:xfrm>
            <a:off x="10347442" y="1717875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$21 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/>
          <p:nvPr/>
        </p:nvSpPr>
        <p:spPr>
          <a:xfrm>
            <a:off x="1250851" y="4518425"/>
            <a:ext cx="10347833" cy="2052"/>
          </a:xfrm>
          <a:prstGeom prst="line">
            <a:avLst/>
          </a:prstGeom>
          <a:ln w="101600">
            <a:solidFill>
              <a:srgbClr val="8E8E8E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47" name="Shape 1847"/>
          <p:cNvSpPr/>
          <p:nvPr/>
        </p:nvSpPr>
        <p:spPr>
          <a:xfrm>
            <a:off x="1789758" y="4338107"/>
            <a:ext cx="364270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14" y="16214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414" y="16214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48" name="Shape 1848"/>
          <p:cNvSpPr/>
          <p:nvPr/>
        </p:nvSpPr>
        <p:spPr>
          <a:xfrm>
            <a:off x="3521226" y="4338107"/>
            <a:ext cx="364271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6" y="16186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386" y="16186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49" name="Shape 1849"/>
          <p:cNvSpPr/>
          <p:nvPr/>
        </p:nvSpPr>
        <p:spPr>
          <a:xfrm>
            <a:off x="5252696" y="4338107"/>
            <a:ext cx="364270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6" y="16214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386" y="16214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6984165" y="4338107"/>
            <a:ext cx="364270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14" y="16214"/>
                </a:moveTo>
                <a:lnTo>
                  <a:pt x="0" y="108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5414" y="16214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51" name="Shape 1851"/>
          <p:cNvSpPr/>
          <p:nvPr/>
        </p:nvSpPr>
        <p:spPr>
          <a:xfrm>
            <a:off x="8715633" y="4338107"/>
            <a:ext cx="364271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14" y="16193"/>
                </a:moveTo>
                <a:lnTo>
                  <a:pt x="0" y="10814"/>
                </a:lnTo>
                <a:lnTo>
                  <a:pt x="10800" y="0"/>
                </a:lnTo>
                <a:lnTo>
                  <a:pt x="21600" y="10814"/>
                </a:lnTo>
                <a:lnTo>
                  <a:pt x="10800" y="21600"/>
                </a:lnTo>
                <a:lnTo>
                  <a:pt x="5414" y="16193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10445053" y="4338107"/>
            <a:ext cx="364272" cy="36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7" y="16214"/>
                </a:moveTo>
                <a:lnTo>
                  <a:pt x="0" y="10800"/>
                </a:lnTo>
                <a:lnTo>
                  <a:pt x="10814" y="0"/>
                </a:lnTo>
                <a:lnTo>
                  <a:pt x="21600" y="10800"/>
                </a:lnTo>
                <a:lnTo>
                  <a:pt x="10814" y="21600"/>
                </a:lnTo>
                <a:lnTo>
                  <a:pt x="5407" y="16214"/>
                </a:lnTo>
              </a:path>
            </a:pathLst>
          </a:custGeom>
          <a:solidFill>
            <a:srgbClr val="A5A5A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53" name="Shape 1853"/>
          <p:cNvSpPr/>
          <p:nvPr/>
        </p:nvSpPr>
        <p:spPr>
          <a:xfrm>
            <a:off x="1687304" y="6167932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2012</a:t>
            </a:r>
          </a:p>
        </p:txBody>
      </p:sp>
      <p:sp>
        <p:nvSpPr>
          <p:cNvPr id="1854" name="Shape 1854"/>
          <p:cNvSpPr/>
          <p:nvPr/>
        </p:nvSpPr>
        <p:spPr>
          <a:xfrm>
            <a:off x="3418773" y="6167932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2013</a:t>
            </a:r>
          </a:p>
        </p:txBody>
      </p:sp>
      <p:sp>
        <p:nvSpPr>
          <p:cNvPr id="1855" name="Shape 1855"/>
          <p:cNvSpPr/>
          <p:nvPr/>
        </p:nvSpPr>
        <p:spPr>
          <a:xfrm>
            <a:off x="5150242" y="6167932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2014</a:t>
            </a:r>
          </a:p>
        </p:txBody>
      </p:sp>
      <p:sp>
        <p:nvSpPr>
          <p:cNvPr id="1856" name="Shape 1856"/>
          <p:cNvSpPr/>
          <p:nvPr/>
        </p:nvSpPr>
        <p:spPr>
          <a:xfrm>
            <a:off x="6881710" y="6167932"/>
            <a:ext cx="59561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2015</a:t>
            </a:r>
          </a:p>
        </p:txBody>
      </p:sp>
      <p:sp>
        <p:nvSpPr>
          <p:cNvPr id="1857" name="Shape 1857"/>
          <p:cNvSpPr/>
          <p:nvPr/>
        </p:nvSpPr>
        <p:spPr>
          <a:xfrm>
            <a:off x="8613180" y="6167932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2016</a:t>
            </a:r>
          </a:p>
        </p:txBody>
      </p:sp>
      <p:sp>
        <p:nvSpPr>
          <p:cNvPr id="1858" name="Shape 1858"/>
          <p:cNvSpPr/>
          <p:nvPr/>
        </p:nvSpPr>
        <p:spPr>
          <a:xfrm>
            <a:off x="10342599" y="6167932"/>
            <a:ext cx="59561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2017</a:t>
            </a:r>
          </a:p>
        </p:txBody>
      </p:sp>
      <p:sp>
        <p:nvSpPr>
          <p:cNvPr id="1859" name="Shape 1859"/>
          <p:cNvSpPr/>
          <p:nvPr/>
        </p:nvSpPr>
        <p:spPr>
          <a:xfrm>
            <a:off x="1076680" y="3149643"/>
            <a:ext cx="10851440" cy="2661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0" y="21600"/>
                </a:lnTo>
              </a:path>
            </a:pathLst>
          </a:custGeom>
          <a:blipFill>
            <a:blip r:embed="rId2"/>
            <a:stretch>
              <a:fillRect/>
            </a:stretch>
          </a:blip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2992293" y="6693263"/>
            <a:ext cx="1422138" cy="494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61" name="Shape 1861"/>
          <p:cNvSpPr/>
          <p:nvPr/>
        </p:nvSpPr>
        <p:spPr>
          <a:xfrm>
            <a:off x="1203673" y="6693263"/>
            <a:ext cx="1536440" cy="494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62" name="Shape 1862"/>
          <p:cNvSpPr/>
          <p:nvPr/>
        </p:nvSpPr>
        <p:spPr>
          <a:xfrm>
            <a:off x="4830784" y="6693263"/>
            <a:ext cx="1470335" cy="494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63" name="Shape 1863"/>
          <p:cNvSpPr/>
          <p:nvPr/>
        </p:nvSpPr>
        <p:spPr>
          <a:xfrm>
            <a:off x="6458622" y="6693263"/>
            <a:ext cx="1536440" cy="494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64" name="Shape 1864"/>
          <p:cNvSpPr/>
          <p:nvPr/>
        </p:nvSpPr>
        <p:spPr>
          <a:xfrm>
            <a:off x="9901388" y="6693263"/>
            <a:ext cx="1536440" cy="494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65" name="Shape 1865"/>
          <p:cNvSpPr/>
          <p:nvPr/>
        </p:nvSpPr>
        <p:spPr>
          <a:xfrm>
            <a:off x="8175811" y="6693263"/>
            <a:ext cx="1536440" cy="4941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66" name="Shape 1866"/>
          <p:cNvSpPr/>
          <p:nvPr/>
        </p:nvSpPr>
        <p:spPr>
          <a:xfrm>
            <a:off x="1552753" y="2566169"/>
            <a:ext cx="775556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$14 M</a:t>
            </a:r>
          </a:p>
        </p:txBody>
      </p:sp>
      <p:sp>
        <p:nvSpPr>
          <p:cNvPr id="1867" name="Shape 1867"/>
          <p:cNvSpPr/>
          <p:nvPr/>
        </p:nvSpPr>
        <p:spPr>
          <a:xfrm>
            <a:off x="3284222" y="2566169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$14 M</a:t>
            </a:r>
          </a:p>
        </p:txBody>
      </p:sp>
      <p:sp>
        <p:nvSpPr>
          <p:cNvPr id="1868" name="Shape 1868"/>
          <p:cNvSpPr/>
          <p:nvPr/>
        </p:nvSpPr>
        <p:spPr>
          <a:xfrm>
            <a:off x="5023204" y="2566169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$11 M</a:t>
            </a:r>
          </a:p>
        </p:txBody>
      </p:sp>
      <p:sp>
        <p:nvSpPr>
          <p:cNvPr id="1869" name="Shape 1869"/>
          <p:cNvSpPr/>
          <p:nvPr/>
        </p:nvSpPr>
        <p:spPr>
          <a:xfrm>
            <a:off x="6783023" y="2566169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$16 M</a:t>
            </a:r>
          </a:p>
        </p:txBody>
      </p:sp>
      <p:sp>
        <p:nvSpPr>
          <p:cNvPr id="1870" name="Shape 1870"/>
          <p:cNvSpPr/>
          <p:nvPr/>
        </p:nvSpPr>
        <p:spPr>
          <a:xfrm>
            <a:off x="8476580" y="2566169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$12 M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0245961" y="2566169"/>
            <a:ext cx="775557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1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$21 M</a:t>
            </a:r>
          </a:p>
        </p:txBody>
      </p:sp>
      <p:sp>
        <p:nvSpPr>
          <p:cNvPr id="1872" name="Shape 1872"/>
          <p:cNvSpPr/>
          <p:nvPr/>
        </p:nvSpPr>
        <p:spPr>
          <a:xfrm>
            <a:off x="4596698" y="486044"/>
            <a:ext cx="3811404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PROFIT OVER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/>
          <p:nvPr/>
        </p:nvSpPr>
        <p:spPr>
          <a:xfrm flipH="1">
            <a:off x="2840929" y="2053430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75" name="Shape 1875"/>
          <p:cNvSpPr/>
          <p:nvPr/>
        </p:nvSpPr>
        <p:spPr>
          <a:xfrm>
            <a:off x="2840929" y="1699772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76" name="Shape 1876"/>
          <p:cNvSpPr/>
          <p:nvPr/>
        </p:nvSpPr>
        <p:spPr>
          <a:xfrm flipH="1">
            <a:off x="2063346" y="4998450"/>
            <a:ext cx="3741613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77" name="Shape 1877"/>
          <p:cNvSpPr/>
          <p:nvPr/>
        </p:nvSpPr>
        <p:spPr>
          <a:xfrm>
            <a:off x="2052035" y="4611508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78" name="Shape 1878"/>
          <p:cNvSpPr/>
          <p:nvPr/>
        </p:nvSpPr>
        <p:spPr>
          <a:xfrm flipH="1">
            <a:off x="2650365" y="6559347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79" name="Shape 1879"/>
          <p:cNvSpPr/>
          <p:nvPr/>
        </p:nvSpPr>
        <p:spPr>
          <a:xfrm>
            <a:off x="2650365" y="6203640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80" name="Shape 1880"/>
          <p:cNvSpPr/>
          <p:nvPr/>
        </p:nvSpPr>
        <p:spPr>
          <a:xfrm flipH="1">
            <a:off x="2205715" y="8475233"/>
            <a:ext cx="3739565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81" name="Shape 1881"/>
          <p:cNvSpPr/>
          <p:nvPr/>
        </p:nvSpPr>
        <p:spPr>
          <a:xfrm>
            <a:off x="2205715" y="8121575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82" name="Shape 1882"/>
          <p:cNvSpPr/>
          <p:nvPr/>
        </p:nvSpPr>
        <p:spPr>
          <a:xfrm>
            <a:off x="6926786" y="2774704"/>
            <a:ext cx="3735466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83" name="Shape 1883"/>
          <p:cNvSpPr/>
          <p:nvPr/>
        </p:nvSpPr>
        <p:spPr>
          <a:xfrm>
            <a:off x="8474643" y="2418997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84" name="Shape 1884"/>
          <p:cNvSpPr/>
          <p:nvPr/>
        </p:nvSpPr>
        <p:spPr>
          <a:xfrm>
            <a:off x="8010747" y="5010246"/>
            <a:ext cx="3737515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9633356" y="4656588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86" name="Shape 1886"/>
          <p:cNvSpPr/>
          <p:nvPr/>
        </p:nvSpPr>
        <p:spPr>
          <a:xfrm>
            <a:off x="7412417" y="6602377"/>
            <a:ext cx="3735466" cy="205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87" name="Shape 1887"/>
          <p:cNvSpPr/>
          <p:nvPr/>
        </p:nvSpPr>
        <p:spPr>
          <a:xfrm>
            <a:off x="9032306" y="6248720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88" name="Shape 1888"/>
          <p:cNvSpPr/>
          <p:nvPr/>
        </p:nvSpPr>
        <p:spPr>
          <a:xfrm>
            <a:off x="7857066" y="8522361"/>
            <a:ext cx="3735466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89" name="Shape 1889"/>
          <p:cNvSpPr/>
          <p:nvPr/>
        </p:nvSpPr>
        <p:spPr>
          <a:xfrm>
            <a:off x="9521322" y="8166655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890" name="Shape 1890"/>
          <p:cNvSpPr/>
          <p:nvPr/>
        </p:nvSpPr>
        <p:spPr>
          <a:xfrm>
            <a:off x="4025294" y="5012295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891" name="Shape 1891"/>
          <p:cNvSpPr/>
          <p:nvPr/>
        </p:nvSpPr>
        <p:spPr>
          <a:xfrm>
            <a:off x="10195062" y="2819784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892" name="Shape 1892"/>
          <p:cNvSpPr/>
          <p:nvPr/>
        </p:nvSpPr>
        <p:spPr>
          <a:xfrm>
            <a:off x="11881451" y="6649506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893" name="Shape 1893"/>
          <p:cNvSpPr/>
          <p:nvPr/>
        </p:nvSpPr>
        <p:spPr>
          <a:xfrm>
            <a:off x="11434753" y="8567441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- </a:t>
            </a:r>
          </a:p>
        </p:txBody>
      </p:sp>
      <p:sp>
        <p:nvSpPr>
          <p:cNvPr id="1894" name="Shape 1894"/>
          <p:cNvSpPr/>
          <p:nvPr/>
        </p:nvSpPr>
        <p:spPr>
          <a:xfrm>
            <a:off x="6596884" y="9036679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600">
                <a:solidFill>
                  <a:srgbClr val="855C5A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...</a:t>
            </a:r>
          </a:p>
        </p:txBody>
      </p:sp>
      <p:sp>
        <p:nvSpPr>
          <p:cNvPr id="1895" name="Shape 1895"/>
          <p:cNvSpPr/>
          <p:nvPr/>
        </p:nvSpPr>
        <p:spPr>
          <a:xfrm>
            <a:off x="2643337" y="6611769"/>
            <a:ext cx="2061308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227004" y="8539757"/>
            <a:ext cx="2061308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97" name="Shape 1897"/>
          <p:cNvSpPr/>
          <p:nvPr/>
        </p:nvSpPr>
        <p:spPr>
          <a:xfrm>
            <a:off x="2050811" y="5046589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98" name="Shape 1898"/>
          <p:cNvSpPr/>
          <p:nvPr/>
        </p:nvSpPr>
        <p:spPr>
          <a:xfrm>
            <a:off x="2824118" y="2134056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899" name="Shape 1899"/>
          <p:cNvSpPr/>
          <p:nvPr/>
        </p:nvSpPr>
        <p:spPr>
          <a:xfrm>
            <a:off x="9617719" y="8567441"/>
            <a:ext cx="2061308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00" name="Shape 1900"/>
          <p:cNvSpPr/>
          <p:nvPr/>
        </p:nvSpPr>
        <p:spPr>
          <a:xfrm>
            <a:off x="9132844" y="6649869"/>
            <a:ext cx="2061307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01" name="Shape 1901"/>
          <p:cNvSpPr/>
          <p:nvPr/>
        </p:nvSpPr>
        <p:spPr>
          <a:xfrm>
            <a:off x="9729753" y="5046589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02" name="Shape 1902"/>
          <p:cNvSpPr/>
          <p:nvPr/>
        </p:nvSpPr>
        <p:spPr>
          <a:xfrm>
            <a:off x="8590697" y="2827126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03" name="Shape 1903"/>
          <p:cNvSpPr/>
          <p:nvPr/>
        </p:nvSpPr>
        <p:spPr>
          <a:xfrm>
            <a:off x="5478970" y="1733999"/>
            <a:ext cx="2625446" cy="742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557" extrusionOk="0">
                <a:moveTo>
                  <a:pt x="20689" y="12301"/>
                </a:moveTo>
                <a:cubicBezTo>
                  <a:pt x="20155" y="12514"/>
                  <a:pt x="19632" y="12620"/>
                  <a:pt x="19127" y="12480"/>
                </a:cubicBezTo>
                <a:cubicBezTo>
                  <a:pt x="18616" y="12338"/>
                  <a:pt x="18464" y="12121"/>
                  <a:pt x="18638" y="12038"/>
                </a:cubicBezTo>
                <a:cubicBezTo>
                  <a:pt x="18798" y="11947"/>
                  <a:pt x="18968" y="12000"/>
                  <a:pt x="18968" y="12000"/>
                </a:cubicBezTo>
                <a:cubicBezTo>
                  <a:pt x="18968" y="12000"/>
                  <a:pt x="19010" y="11899"/>
                  <a:pt x="18881" y="11734"/>
                </a:cubicBezTo>
                <a:cubicBezTo>
                  <a:pt x="18756" y="11571"/>
                  <a:pt x="18904" y="11342"/>
                  <a:pt x="19108" y="11171"/>
                </a:cubicBezTo>
                <a:cubicBezTo>
                  <a:pt x="19309" y="11000"/>
                  <a:pt x="19590" y="10582"/>
                  <a:pt x="18892" y="10061"/>
                </a:cubicBezTo>
                <a:cubicBezTo>
                  <a:pt x="18198" y="9543"/>
                  <a:pt x="17129" y="7964"/>
                  <a:pt x="17160" y="7618"/>
                </a:cubicBezTo>
                <a:cubicBezTo>
                  <a:pt x="17194" y="7271"/>
                  <a:pt x="16466" y="6557"/>
                  <a:pt x="16466" y="6557"/>
                </a:cubicBezTo>
                <a:cubicBezTo>
                  <a:pt x="16466" y="6557"/>
                  <a:pt x="15908" y="7173"/>
                  <a:pt x="15351" y="7766"/>
                </a:cubicBezTo>
                <a:cubicBezTo>
                  <a:pt x="14794" y="8360"/>
                  <a:pt x="16049" y="9504"/>
                  <a:pt x="16591" y="10797"/>
                </a:cubicBezTo>
                <a:cubicBezTo>
                  <a:pt x="17137" y="12092"/>
                  <a:pt x="16689" y="13290"/>
                  <a:pt x="16625" y="13917"/>
                </a:cubicBezTo>
                <a:cubicBezTo>
                  <a:pt x="16561" y="14546"/>
                  <a:pt x="16238" y="14717"/>
                  <a:pt x="16731" y="15139"/>
                </a:cubicBezTo>
                <a:cubicBezTo>
                  <a:pt x="17224" y="15558"/>
                  <a:pt x="17084" y="16114"/>
                  <a:pt x="17084" y="16114"/>
                </a:cubicBezTo>
                <a:cubicBezTo>
                  <a:pt x="18164" y="16582"/>
                  <a:pt x="18574" y="17544"/>
                  <a:pt x="18263" y="18814"/>
                </a:cubicBezTo>
                <a:cubicBezTo>
                  <a:pt x="17952" y="20086"/>
                  <a:pt x="17918" y="20273"/>
                  <a:pt x="17982" y="20714"/>
                </a:cubicBezTo>
                <a:cubicBezTo>
                  <a:pt x="18047" y="21156"/>
                  <a:pt x="19161" y="21220"/>
                  <a:pt x="19362" y="21406"/>
                </a:cubicBezTo>
                <a:cubicBezTo>
                  <a:pt x="19567" y="21589"/>
                  <a:pt x="18217" y="21479"/>
                  <a:pt x="17107" y="21539"/>
                </a:cubicBezTo>
                <a:cubicBezTo>
                  <a:pt x="15992" y="21600"/>
                  <a:pt x="15901" y="21502"/>
                  <a:pt x="15867" y="21253"/>
                </a:cubicBezTo>
                <a:cubicBezTo>
                  <a:pt x="15836" y="21007"/>
                  <a:pt x="16037" y="20489"/>
                  <a:pt x="16003" y="19800"/>
                </a:cubicBezTo>
                <a:cubicBezTo>
                  <a:pt x="15973" y="19112"/>
                  <a:pt x="14688" y="17841"/>
                  <a:pt x="14623" y="17335"/>
                </a:cubicBezTo>
                <a:cubicBezTo>
                  <a:pt x="14559" y="16832"/>
                  <a:pt x="14699" y="16498"/>
                  <a:pt x="13895" y="16124"/>
                </a:cubicBezTo>
                <a:cubicBezTo>
                  <a:pt x="13095" y="15756"/>
                  <a:pt x="12655" y="14276"/>
                  <a:pt x="11821" y="13560"/>
                </a:cubicBezTo>
                <a:cubicBezTo>
                  <a:pt x="11063" y="12910"/>
                  <a:pt x="10756" y="12164"/>
                  <a:pt x="10710" y="11996"/>
                </a:cubicBezTo>
                <a:cubicBezTo>
                  <a:pt x="10669" y="12164"/>
                  <a:pt x="10346" y="12910"/>
                  <a:pt x="9599" y="13560"/>
                </a:cubicBezTo>
                <a:cubicBezTo>
                  <a:pt x="8765" y="14276"/>
                  <a:pt x="8314" y="15752"/>
                  <a:pt x="7522" y="16124"/>
                </a:cubicBezTo>
                <a:cubicBezTo>
                  <a:pt x="6722" y="16494"/>
                  <a:pt x="6870" y="16826"/>
                  <a:pt x="6794" y="17335"/>
                </a:cubicBezTo>
                <a:cubicBezTo>
                  <a:pt x="6729" y="17837"/>
                  <a:pt x="5448" y="19112"/>
                  <a:pt x="5414" y="19800"/>
                </a:cubicBezTo>
                <a:cubicBezTo>
                  <a:pt x="5383" y="20489"/>
                  <a:pt x="5584" y="21011"/>
                  <a:pt x="5554" y="21253"/>
                </a:cubicBezTo>
                <a:cubicBezTo>
                  <a:pt x="5524" y="21498"/>
                  <a:pt x="5414" y="21600"/>
                  <a:pt x="4314" y="21539"/>
                </a:cubicBezTo>
                <a:cubicBezTo>
                  <a:pt x="3199" y="21479"/>
                  <a:pt x="1842" y="21593"/>
                  <a:pt x="2054" y="21406"/>
                </a:cubicBezTo>
                <a:cubicBezTo>
                  <a:pt x="2259" y="21220"/>
                  <a:pt x="3370" y="21159"/>
                  <a:pt x="3434" y="20714"/>
                </a:cubicBezTo>
                <a:cubicBezTo>
                  <a:pt x="3510" y="20269"/>
                  <a:pt x="3469" y="20082"/>
                  <a:pt x="3158" y="18814"/>
                </a:cubicBezTo>
                <a:cubicBezTo>
                  <a:pt x="2847" y="17544"/>
                  <a:pt x="3264" y="16586"/>
                  <a:pt x="4333" y="16114"/>
                </a:cubicBezTo>
                <a:cubicBezTo>
                  <a:pt x="4333" y="16114"/>
                  <a:pt x="4197" y="15562"/>
                  <a:pt x="4686" y="15139"/>
                </a:cubicBezTo>
                <a:cubicBezTo>
                  <a:pt x="5179" y="14721"/>
                  <a:pt x="4860" y="14550"/>
                  <a:pt x="4796" y="13917"/>
                </a:cubicBezTo>
                <a:cubicBezTo>
                  <a:pt x="4720" y="13290"/>
                  <a:pt x="4269" y="12092"/>
                  <a:pt x="4826" y="10797"/>
                </a:cubicBezTo>
                <a:cubicBezTo>
                  <a:pt x="5383" y="9504"/>
                  <a:pt x="6619" y="8356"/>
                  <a:pt x="6066" y="7766"/>
                </a:cubicBezTo>
                <a:cubicBezTo>
                  <a:pt x="5508" y="7176"/>
                  <a:pt x="4955" y="6557"/>
                  <a:pt x="4955" y="6557"/>
                </a:cubicBezTo>
                <a:cubicBezTo>
                  <a:pt x="4955" y="6557"/>
                  <a:pt x="4227" y="7271"/>
                  <a:pt x="4261" y="7618"/>
                </a:cubicBezTo>
                <a:cubicBezTo>
                  <a:pt x="4291" y="7964"/>
                  <a:pt x="3218" y="9543"/>
                  <a:pt x="2525" y="10061"/>
                </a:cubicBezTo>
                <a:cubicBezTo>
                  <a:pt x="1827" y="10578"/>
                  <a:pt x="2096" y="10996"/>
                  <a:pt x="2312" y="11171"/>
                </a:cubicBezTo>
                <a:cubicBezTo>
                  <a:pt x="2517" y="11342"/>
                  <a:pt x="2676" y="11574"/>
                  <a:pt x="2536" y="11734"/>
                </a:cubicBezTo>
                <a:cubicBezTo>
                  <a:pt x="2407" y="11893"/>
                  <a:pt x="2452" y="12000"/>
                  <a:pt x="2452" y="12000"/>
                </a:cubicBezTo>
                <a:cubicBezTo>
                  <a:pt x="2452" y="12000"/>
                  <a:pt x="2623" y="11950"/>
                  <a:pt x="2794" y="12038"/>
                </a:cubicBezTo>
                <a:cubicBezTo>
                  <a:pt x="2953" y="12125"/>
                  <a:pt x="2805" y="12342"/>
                  <a:pt x="2301" y="12480"/>
                </a:cubicBezTo>
                <a:cubicBezTo>
                  <a:pt x="1789" y="12620"/>
                  <a:pt x="1262" y="12510"/>
                  <a:pt x="739" y="12301"/>
                </a:cubicBezTo>
                <a:cubicBezTo>
                  <a:pt x="204" y="12088"/>
                  <a:pt x="-84" y="12031"/>
                  <a:pt x="22" y="11806"/>
                </a:cubicBezTo>
                <a:cubicBezTo>
                  <a:pt x="128" y="11578"/>
                  <a:pt x="310" y="11277"/>
                  <a:pt x="375" y="11079"/>
                </a:cubicBezTo>
                <a:cubicBezTo>
                  <a:pt x="439" y="10881"/>
                  <a:pt x="481" y="10201"/>
                  <a:pt x="598" y="9616"/>
                </a:cubicBezTo>
                <a:cubicBezTo>
                  <a:pt x="716" y="9030"/>
                  <a:pt x="898" y="8186"/>
                  <a:pt x="1508" y="7549"/>
                </a:cubicBezTo>
                <a:cubicBezTo>
                  <a:pt x="2107" y="6914"/>
                  <a:pt x="2471" y="6050"/>
                  <a:pt x="2312" y="5571"/>
                </a:cubicBezTo>
                <a:cubicBezTo>
                  <a:pt x="2153" y="5091"/>
                  <a:pt x="2161" y="3867"/>
                  <a:pt x="4731" y="3657"/>
                </a:cubicBezTo>
                <a:cubicBezTo>
                  <a:pt x="7309" y="3444"/>
                  <a:pt x="8743" y="3197"/>
                  <a:pt x="8743" y="2606"/>
                </a:cubicBezTo>
                <a:cubicBezTo>
                  <a:pt x="8743" y="2606"/>
                  <a:pt x="8701" y="2349"/>
                  <a:pt x="8507" y="2200"/>
                </a:cubicBezTo>
                <a:cubicBezTo>
                  <a:pt x="8507" y="2200"/>
                  <a:pt x="8367" y="2222"/>
                  <a:pt x="8219" y="2169"/>
                </a:cubicBezTo>
                <a:cubicBezTo>
                  <a:pt x="8079" y="2116"/>
                  <a:pt x="8090" y="1967"/>
                  <a:pt x="7802" y="1846"/>
                </a:cubicBezTo>
                <a:cubicBezTo>
                  <a:pt x="7510" y="1724"/>
                  <a:pt x="7321" y="1428"/>
                  <a:pt x="7950" y="1351"/>
                </a:cubicBezTo>
                <a:cubicBezTo>
                  <a:pt x="7950" y="1351"/>
                  <a:pt x="7662" y="678"/>
                  <a:pt x="8348" y="365"/>
                </a:cubicBezTo>
                <a:cubicBezTo>
                  <a:pt x="8989" y="73"/>
                  <a:pt x="10153" y="0"/>
                  <a:pt x="10722" y="0"/>
                </a:cubicBezTo>
                <a:cubicBezTo>
                  <a:pt x="11287" y="0"/>
                  <a:pt x="12432" y="73"/>
                  <a:pt x="13072" y="365"/>
                </a:cubicBezTo>
                <a:cubicBezTo>
                  <a:pt x="13747" y="674"/>
                  <a:pt x="13467" y="1351"/>
                  <a:pt x="13467" y="1351"/>
                </a:cubicBezTo>
                <a:cubicBezTo>
                  <a:pt x="14100" y="1428"/>
                  <a:pt x="13907" y="1729"/>
                  <a:pt x="13618" y="1846"/>
                </a:cubicBezTo>
                <a:cubicBezTo>
                  <a:pt x="13330" y="1967"/>
                  <a:pt x="13349" y="2120"/>
                  <a:pt x="13201" y="2169"/>
                </a:cubicBezTo>
                <a:cubicBezTo>
                  <a:pt x="13061" y="2222"/>
                  <a:pt x="12913" y="2200"/>
                  <a:pt x="12913" y="2200"/>
                </a:cubicBezTo>
                <a:cubicBezTo>
                  <a:pt x="12720" y="2349"/>
                  <a:pt x="12678" y="2606"/>
                  <a:pt x="12678" y="2606"/>
                </a:cubicBezTo>
                <a:cubicBezTo>
                  <a:pt x="12678" y="3197"/>
                  <a:pt x="14123" y="3448"/>
                  <a:pt x="16689" y="3657"/>
                </a:cubicBezTo>
                <a:cubicBezTo>
                  <a:pt x="19268" y="3870"/>
                  <a:pt x="19268" y="5091"/>
                  <a:pt x="19108" y="5571"/>
                </a:cubicBezTo>
                <a:cubicBezTo>
                  <a:pt x="18957" y="6050"/>
                  <a:pt x="19309" y="6913"/>
                  <a:pt x="19908" y="7549"/>
                </a:cubicBezTo>
                <a:cubicBezTo>
                  <a:pt x="20507" y="8184"/>
                  <a:pt x="20689" y="9030"/>
                  <a:pt x="20818" y="9616"/>
                </a:cubicBezTo>
                <a:cubicBezTo>
                  <a:pt x="20936" y="10201"/>
                  <a:pt x="20981" y="10881"/>
                  <a:pt x="21046" y="11079"/>
                </a:cubicBezTo>
                <a:cubicBezTo>
                  <a:pt x="21107" y="11281"/>
                  <a:pt x="21289" y="11582"/>
                  <a:pt x="21398" y="11806"/>
                </a:cubicBezTo>
                <a:cubicBezTo>
                  <a:pt x="21516" y="12035"/>
                  <a:pt x="21235" y="12088"/>
                  <a:pt x="20689" y="12301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04" name="Shape 1904"/>
          <p:cNvSpPr/>
          <p:nvPr/>
        </p:nvSpPr>
        <p:spPr>
          <a:xfrm>
            <a:off x="3744926" y="485510"/>
            <a:ext cx="6093534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ANATOMY OF OUR CUSTOMER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Shape 1906"/>
          <p:cNvSpPr/>
          <p:nvPr/>
        </p:nvSpPr>
        <p:spPr>
          <a:xfrm flipH="1">
            <a:off x="2756262" y="2053430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07" name="Shape 1907"/>
          <p:cNvSpPr/>
          <p:nvPr/>
        </p:nvSpPr>
        <p:spPr>
          <a:xfrm>
            <a:off x="2756262" y="1699772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08" name="Shape 1908"/>
          <p:cNvSpPr/>
          <p:nvPr/>
        </p:nvSpPr>
        <p:spPr>
          <a:xfrm flipH="1">
            <a:off x="1978679" y="4998450"/>
            <a:ext cx="3741614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09" name="Shape 1909"/>
          <p:cNvSpPr/>
          <p:nvPr/>
        </p:nvSpPr>
        <p:spPr>
          <a:xfrm>
            <a:off x="1967368" y="4611508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10" name="Shape 1910"/>
          <p:cNvSpPr/>
          <p:nvPr/>
        </p:nvSpPr>
        <p:spPr>
          <a:xfrm flipH="1">
            <a:off x="2565698" y="6559347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11" name="Shape 1911"/>
          <p:cNvSpPr/>
          <p:nvPr/>
        </p:nvSpPr>
        <p:spPr>
          <a:xfrm>
            <a:off x="2565698" y="6203640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12" name="Shape 1912"/>
          <p:cNvSpPr/>
          <p:nvPr/>
        </p:nvSpPr>
        <p:spPr>
          <a:xfrm flipH="1">
            <a:off x="2121049" y="8475233"/>
            <a:ext cx="3739564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13" name="Shape 1913"/>
          <p:cNvSpPr/>
          <p:nvPr/>
        </p:nvSpPr>
        <p:spPr>
          <a:xfrm>
            <a:off x="2121049" y="8121575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14" name="Shape 1914"/>
          <p:cNvSpPr/>
          <p:nvPr/>
        </p:nvSpPr>
        <p:spPr>
          <a:xfrm>
            <a:off x="6842119" y="2774704"/>
            <a:ext cx="3735466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15" name="Shape 1915"/>
          <p:cNvSpPr/>
          <p:nvPr/>
        </p:nvSpPr>
        <p:spPr>
          <a:xfrm>
            <a:off x="8389976" y="2418997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16" name="Shape 1916"/>
          <p:cNvSpPr/>
          <p:nvPr/>
        </p:nvSpPr>
        <p:spPr>
          <a:xfrm>
            <a:off x="7926080" y="5010246"/>
            <a:ext cx="3737515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17" name="Shape 1917"/>
          <p:cNvSpPr/>
          <p:nvPr/>
        </p:nvSpPr>
        <p:spPr>
          <a:xfrm>
            <a:off x="9548689" y="4656588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18" name="Shape 1918"/>
          <p:cNvSpPr/>
          <p:nvPr/>
        </p:nvSpPr>
        <p:spPr>
          <a:xfrm>
            <a:off x="7327750" y="6602377"/>
            <a:ext cx="3735466" cy="205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19" name="Shape 1919"/>
          <p:cNvSpPr/>
          <p:nvPr/>
        </p:nvSpPr>
        <p:spPr>
          <a:xfrm>
            <a:off x="8947639" y="6248720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20" name="Shape 1920"/>
          <p:cNvSpPr/>
          <p:nvPr/>
        </p:nvSpPr>
        <p:spPr>
          <a:xfrm>
            <a:off x="7772399" y="8522361"/>
            <a:ext cx="3735466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21" name="Shape 1921"/>
          <p:cNvSpPr/>
          <p:nvPr/>
        </p:nvSpPr>
        <p:spPr>
          <a:xfrm>
            <a:off x="9436655" y="8166655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22" name="Shape 1922"/>
          <p:cNvSpPr/>
          <p:nvPr/>
        </p:nvSpPr>
        <p:spPr>
          <a:xfrm>
            <a:off x="3940628" y="5012295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23" name="Shape 1923"/>
          <p:cNvSpPr/>
          <p:nvPr/>
        </p:nvSpPr>
        <p:spPr>
          <a:xfrm>
            <a:off x="10110395" y="2819784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24" name="Shape 1924"/>
          <p:cNvSpPr/>
          <p:nvPr/>
        </p:nvSpPr>
        <p:spPr>
          <a:xfrm>
            <a:off x="11796784" y="6649506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25" name="Shape 1925"/>
          <p:cNvSpPr/>
          <p:nvPr/>
        </p:nvSpPr>
        <p:spPr>
          <a:xfrm>
            <a:off x="11350086" y="8567441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- </a:t>
            </a:r>
          </a:p>
        </p:txBody>
      </p:sp>
      <p:sp>
        <p:nvSpPr>
          <p:cNvPr id="1926" name="Shape 1926"/>
          <p:cNvSpPr/>
          <p:nvPr/>
        </p:nvSpPr>
        <p:spPr>
          <a:xfrm>
            <a:off x="6512218" y="9036679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600">
                <a:solidFill>
                  <a:srgbClr val="855C5A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...</a:t>
            </a:r>
          </a:p>
        </p:txBody>
      </p:sp>
      <p:sp>
        <p:nvSpPr>
          <p:cNvPr id="1927" name="Shape 1927"/>
          <p:cNvSpPr/>
          <p:nvPr/>
        </p:nvSpPr>
        <p:spPr>
          <a:xfrm>
            <a:off x="5389415" y="1731724"/>
            <a:ext cx="2625446" cy="742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557" extrusionOk="0">
                <a:moveTo>
                  <a:pt x="20689" y="12301"/>
                </a:moveTo>
                <a:cubicBezTo>
                  <a:pt x="20155" y="12514"/>
                  <a:pt x="19632" y="12620"/>
                  <a:pt x="19127" y="12480"/>
                </a:cubicBezTo>
                <a:cubicBezTo>
                  <a:pt x="18616" y="12338"/>
                  <a:pt x="18464" y="12121"/>
                  <a:pt x="18638" y="12038"/>
                </a:cubicBezTo>
                <a:cubicBezTo>
                  <a:pt x="18798" y="11946"/>
                  <a:pt x="18968" y="12000"/>
                  <a:pt x="18968" y="12000"/>
                </a:cubicBezTo>
                <a:cubicBezTo>
                  <a:pt x="18968" y="12000"/>
                  <a:pt x="19014" y="11898"/>
                  <a:pt x="18885" y="11733"/>
                </a:cubicBezTo>
                <a:cubicBezTo>
                  <a:pt x="18760" y="11570"/>
                  <a:pt x="18904" y="11342"/>
                  <a:pt x="19108" y="11171"/>
                </a:cubicBezTo>
                <a:cubicBezTo>
                  <a:pt x="19309" y="11000"/>
                  <a:pt x="19590" y="10580"/>
                  <a:pt x="18892" y="10061"/>
                </a:cubicBezTo>
                <a:cubicBezTo>
                  <a:pt x="18198" y="9543"/>
                  <a:pt x="17129" y="7964"/>
                  <a:pt x="17160" y="7618"/>
                </a:cubicBezTo>
                <a:cubicBezTo>
                  <a:pt x="17194" y="7271"/>
                  <a:pt x="16466" y="6557"/>
                  <a:pt x="16466" y="6557"/>
                </a:cubicBezTo>
                <a:cubicBezTo>
                  <a:pt x="16466" y="6557"/>
                  <a:pt x="15908" y="7173"/>
                  <a:pt x="15351" y="7766"/>
                </a:cubicBezTo>
                <a:cubicBezTo>
                  <a:pt x="14794" y="8360"/>
                  <a:pt x="16049" y="9504"/>
                  <a:pt x="16595" y="10797"/>
                </a:cubicBezTo>
                <a:cubicBezTo>
                  <a:pt x="17141" y="12092"/>
                  <a:pt x="16689" y="13290"/>
                  <a:pt x="16625" y="13917"/>
                </a:cubicBezTo>
                <a:cubicBezTo>
                  <a:pt x="16561" y="14546"/>
                  <a:pt x="16238" y="14717"/>
                  <a:pt x="16731" y="15139"/>
                </a:cubicBezTo>
                <a:cubicBezTo>
                  <a:pt x="17224" y="15558"/>
                  <a:pt x="17084" y="16114"/>
                  <a:pt x="17084" y="16114"/>
                </a:cubicBezTo>
                <a:cubicBezTo>
                  <a:pt x="18164" y="16582"/>
                  <a:pt x="18574" y="17544"/>
                  <a:pt x="18263" y="18814"/>
                </a:cubicBezTo>
                <a:cubicBezTo>
                  <a:pt x="17952" y="20086"/>
                  <a:pt x="17922" y="20272"/>
                  <a:pt x="17982" y="20714"/>
                </a:cubicBezTo>
                <a:cubicBezTo>
                  <a:pt x="18047" y="21155"/>
                  <a:pt x="19161" y="21220"/>
                  <a:pt x="19366" y="21406"/>
                </a:cubicBezTo>
                <a:cubicBezTo>
                  <a:pt x="19567" y="21589"/>
                  <a:pt x="18221" y="21479"/>
                  <a:pt x="17107" y="21539"/>
                </a:cubicBezTo>
                <a:cubicBezTo>
                  <a:pt x="15996" y="21600"/>
                  <a:pt x="15901" y="21502"/>
                  <a:pt x="15867" y="21253"/>
                </a:cubicBezTo>
                <a:cubicBezTo>
                  <a:pt x="15836" y="21007"/>
                  <a:pt x="16037" y="20489"/>
                  <a:pt x="16003" y="19800"/>
                </a:cubicBezTo>
                <a:cubicBezTo>
                  <a:pt x="15973" y="19111"/>
                  <a:pt x="14688" y="17841"/>
                  <a:pt x="14623" y="17335"/>
                </a:cubicBezTo>
                <a:cubicBezTo>
                  <a:pt x="14559" y="16832"/>
                  <a:pt x="14699" y="16498"/>
                  <a:pt x="13895" y="16124"/>
                </a:cubicBezTo>
                <a:cubicBezTo>
                  <a:pt x="13095" y="15755"/>
                  <a:pt x="12655" y="14276"/>
                  <a:pt x="11821" y="13560"/>
                </a:cubicBezTo>
                <a:cubicBezTo>
                  <a:pt x="11063" y="12909"/>
                  <a:pt x="10752" y="12163"/>
                  <a:pt x="10707" y="11996"/>
                </a:cubicBezTo>
                <a:cubicBezTo>
                  <a:pt x="10665" y="12163"/>
                  <a:pt x="10343" y="12909"/>
                  <a:pt x="9599" y="13560"/>
                </a:cubicBezTo>
                <a:cubicBezTo>
                  <a:pt x="8765" y="14276"/>
                  <a:pt x="8314" y="15752"/>
                  <a:pt x="7522" y="16124"/>
                </a:cubicBezTo>
                <a:cubicBezTo>
                  <a:pt x="6722" y="16494"/>
                  <a:pt x="6870" y="16824"/>
                  <a:pt x="6794" y="17335"/>
                </a:cubicBezTo>
                <a:cubicBezTo>
                  <a:pt x="6733" y="17837"/>
                  <a:pt x="5448" y="19111"/>
                  <a:pt x="5414" y="19800"/>
                </a:cubicBezTo>
                <a:cubicBezTo>
                  <a:pt x="5383" y="20489"/>
                  <a:pt x="5588" y="21011"/>
                  <a:pt x="5554" y="21253"/>
                </a:cubicBezTo>
                <a:cubicBezTo>
                  <a:pt x="5524" y="21502"/>
                  <a:pt x="5414" y="21600"/>
                  <a:pt x="4314" y="21539"/>
                </a:cubicBezTo>
                <a:cubicBezTo>
                  <a:pt x="3199" y="21479"/>
                  <a:pt x="1842" y="21592"/>
                  <a:pt x="2054" y="21406"/>
                </a:cubicBezTo>
                <a:cubicBezTo>
                  <a:pt x="2259" y="21220"/>
                  <a:pt x="3370" y="21159"/>
                  <a:pt x="3434" y="20714"/>
                </a:cubicBezTo>
                <a:cubicBezTo>
                  <a:pt x="3510" y="20268"/>
                  <a:pt x="3469" y="20082"/>
                  <a:pt x="3158" y="18814"/>
                </a:cubicBezTo>
                <a:cubicBezTo>
                  <a:pt x="2847" y="17544"/>
                  <a:pt x="3264" y="16586"/>
                  <a:pt x="4333" y="16114"/>
                </a:cubicBezTo>
                <a:cubicBezTo>
                  <a:pt x="4333" y="16114"/>
                  <a:pt x="4197" y="15561"/>
                  <a:pt x="4689" y="15139"/>
                </a:cubicBezTo>
                <a:cubicBezTo>
                  <a:pt x="5179" y="14721"/>
                  <a:pt x="4860" y="14550"/>
                  <a:pt x="4796" y="13917"/>
                </a:cubicBezTo>
                <a:cubicBezTo>
                  <a:pt x="4720" y="13290"/>
                  <a:pt x="4269" y="12092"/>
                  <a:pt x="4826" y="10797"/>
                </a:cubicBezTo>
                <a:cubicBezTo>
                  <a:pt x="5383" y="9504"/>
                  <a:pt x="6623" y="8356"/>
                  <a:pt x="6070" y="7766"/>
                </a:cubicBezTo>
                <a:cubicBezTo>
                  <a:pt x="5512" y="7177"/>
                  <a:pt x="4955" y="6557"/>
                  <a:pt x="4955" y="6557"/>
                </a:cubicBezTo>
                <a:cubicBezTo>
                  <a:pt x="4955" y="6557"/>
                  <a:pt x="4227" y="7271"/>
                  <a:pt x="4261" y="7618"/>
                </a:cubicBezTo>
                <a:cubicBezTo>
                  <a:pt x="4291" y="7964"/>
                  <a:pt x="3218" y="9543"/>
                  <a:pt x="2525" y="10061"/>
                </a:cubicBezTo>
                <a:cubicBezTo>
                  <a:pt x="1827" y="10578"/>
                  <a:pt x="2100" y="10996"/>
                  <a:pt x="2312" y="11171"/>
                </a:cubicBezTo>
                <a:cubicBezTo>
                  <a:pt x="2517" y="11342"/>
                  <a:pt x="2676" y="11574"/>
                  <a:pt x="2536" y="11733"/>
                </a:cubicBezTo>
                <a:cubicBezTo>
                  <a:pt x="2407" y="11893"/>
                  <a:pt x="2452" y="12000"/>
                  <a:pt x="2452" y="12000"/>
                </a:cubicBezTo>
                <a:cubicBezTo>
                  <a:pt x="2452" y="12000"/>
                  <a:pt x="2623" y="11950"/>
                  <a:pt x="2794" y="12038"/>
                </a:cubicBezTo>
                <a:cubicBezTo>
                  <a:pt x="2953" y="12125"/>
                  <a:pt x="2805" y="12342"/>
                  <a:pt x="2301" y="12480"/>
                </a:cubicBezTo>
                <a:cubicBezTo>
                  <a:pt x="1789" y="12620"/>
                  <a:pt x="1262" y="12510"/>
                  <a:pt x="739" y="12301"/>
                </a:cubicBezTo>
                <a:cubicBezTo>
                  <a:pt x="204" y="12088"/>
                  <a:pt x="-84" y="12031"/>
                  <a:pt x="22" y="11806"/>
                </a:cubicBezTo>
                <a:cubicBezTo>
                  <a:pt x="128" y="11578"/>
                  <a:pt x="310" y="11277"/>
                  <a:pt x="375" y="11079"/>
                </a:cubicBezTo>
                <a:cubicBezTo>
                  <a:pt x="439" y="10881"/>
                  <a:pt x="477" y="10201"/>
                  <a:pt x="598" y="9616"/>
                </a:cubicBezTo>
                <a:cubicBezTo>
                  <a:pt x="716" y="9030"/>
                  <a:pt x="898" y="8184"/>
                  <a:pt x="1508" y="7549"/>
                </a:cubicBezTo>
                <a:cubicBezTo>
                  <a:pt x="2107" y="6914"/>
                  <a:pt x="2471" y="6050"/>
                  <a:pt x="2312" y="5571"/>
                </a:cubicBezTo>
                <a:cubicBezTo>
                  <a:pt x="2153" y="5091"/>
                  <a:pt x="2164" y="3866"/>
                  <a:pt x="4731" y="3657"/>
                </a:cubicBezTo>
                <a:cubicBezTo>
                  <a:pt x="7309" y="3444"/>
                  <a:pt x="8743" y="3197"/>
                  <a:pt x="8743" y="2606"/>
                </a:cubicBezTo>
                <a:cubicBezTo>
                  <a:pt x="8743" y="2606"/>
                  <a:pt x="8701" y="2347"/>
                  <a:pt x="8507" y="2199"/>
                </a:cubicBezTo>
                <a:cubicBezTo>
                  <a:pt x="8507" y="2199"/>
                  <a:pt x="8367" y="2222"/>
                  <a:pt x="8219" y="2169"/>
                </a:cubicBezTo>
                <a:cubicBezTo>
                  <a:pt x="8079" y="2116"/>
                  <a:pt x="8090" y="1967"/>
                  <a:pt x="7802" y="1846"/>
                </a:cubicBezTo>
                <a:cubicBezTo>
                  <a:pt x="7514" y="1724"/>
                  <a:pt x="7321" y="1427"/>
                  <a:pt x="7950" y="1351"/>
                </a:cubicBezTo>
                <a:cubicBezTo>
                  <a:pt x="7950" y="1351"/>
                  <a:pt x="7662" y="677"/>
                  <a:pt x="8348" y="365"/>
                </a:cubicBezTo>
                <a:cubicBezTo>
                  <a:pt x="8989" y="73"/>
                  <a:pt x="10153" y="0"/>
                  <a:pt x="10718" y="0"/>
                </a:cubicBezTo>
                <a:cubicBezTo>
                  <a:pt x="11287" y="0"/>
                  <a:pt x="12432" y="73"/>
                  <a:pt x="13072" y="365"/>
                </a:cubicBezTo>
                <a:cubicBezTo>
                  <a:pt x="13747" y="674"/>
                  <a:pt x="13471" y="1351"/>
                  <a:pt x="13471" y="1351"/>
                </a:cubicBezTo>
                <a:cubicBezTo>
                  <a:pt x="14100" y="1427"/>
                  <a:pt x="13907" y="1727"/>
                  <a:pt x="13618" y="1846"/>
                </a:cubicBezTo>
                <a:cubicBezTo>
                  <a:pt x="13330" y="1967"/>
                  <a:pt x="13349" y="2120"/>
                  <a:pt x="13201" y="2169"/>
                </a:cubicBezTo>
                <a:cubicBezTo>
                  <a:pt x="13061" y="2222"/>
                  <a:pt x="12913" y="2199"/>
                  <a:pt x="12913" y="2199"/>
                </a:cubicBezTo>
                <a:cubicBezTo>
                  <a:pt x="12720" y="2347"/>
                  <a:pt x="12678" y="2606"/>
                  <a:pt x="12678" y="2606"/>
                </a:cubicBezTo>
                <a:cubicBezTo>
                  <a:pt x="12678" y="3197"/>
                  <a:pt x="14123" y="3448"/>
                  <a:pt x="16689" y="3657"/>
                </a:cubicBezTo>
                <a:cubicBezTo>
                  <a:pt x="19268" y="3870"/>
                  <a:pt x="19268" y="5091"/>
                  <a:pt x="19108" y="5571"/>
                </a:cubicBezTo>
                <a:cubicBezTo>
                  <a:pt x="18957" y="6050"/>
                  <a:pt x="19309" y="6914"/>
                  <a:pt x="19908" y="7549"/>
                </a:cubicBezTo>
                <a:cubicBezTo>
                  <a:pt x="20511" y="8184"/>
                  <a:pt x="20689" y="9030"/>
                  <a:pt x="20818" y="9616"/>
                </a:cubicBezTo>
                <a:cubicBezTo>
                  <a:pt x="20936" y="10201"/>
                  <a:pt x="20981" y="10881"/>
                  <a:pt x="21046" y="11079"/>
                </a:cubicBezTo>
                <a:cubicBezTo>
                  <a:pt x="21110" y="11281"/>
                  <a:pt x="21292" y="11582"/>
                  <a:pt x="21398" y="11806"/>
                </a:cubicBezTo>
                <a:cubicBezTo>
                  <a:pt x="21516" y="12031"/>
                  <a:pt x="21235" y="12088"/>
                  <a:pt x="20689" y="12301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28" name="Shape 1928"/>
          <p:cNvSpPr/>
          <p:nvPr/>
        </p:nvSpPr>
        <p:spPr>
          <a:xfrm>
            <a:off x="6702782" y="1731724"/>
            <a:ext cx="1312109" cy="742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8" h="21557" extrusionOk="0">
                <a:moveTo>
                  <a:pt x="19954" y="12301"/>
                </a:moveTo>
                <a:cubicBezTo>
                  <a:pt x="18885" y="12514"/>
                  <a:pt x="17831" y="12620"/>
                  <a:pt x="16829" y="12480"/>
                </a:cubicBezTo>
                <a:cubicBezTo>
                  <a:pt x="15798" y="12340"/>
                  <a:pt x="15502" y="12123"/>
                  <a:pt x="15844" y="12039"/>
                </a:cubicBezTo>
                <a:cubicBezTo>
                  <a:pt x="16162" y="11947"/>
                  <a:pt x="16511" y="12000"/>
                  <a:pt x="16511" y="12000"/>
                </a:cubicBezTo>
                <a:cubicBezTo>
                  <a:pt x="16511" y="12000"/>
                  <a:pt x="16594" y="11898"/>
                  <a:pt x="16337" y="11734"/>
                </a:cubicBezTo>
                <a:cubicBezTo>
                  <a:pt x="16079" y="11571"/>
                  <a:pt x="16382" y="11342"/>
                  <a:pt x="16784" y="11171"/>
                </a:cubicBezTo>
                <a:cubicBezTo>
                  <a:pt x="17194" y="11000"/>
                  <a:pt x="17747" y="10582"/>
                  <a:pt x="16359" y="10060"/>
                </a:cubicBezTo>
                <a:cubicBezTo>
                  <a:pt x="14964" y="9542"/>
                  <a:pt x="12825" y="7963"/>
                  <a:pt x="12893" y="7618"/>
                </a:cubicBezTo>
                <a:cubicBezTo>
                  <a:pt x="12954" y="7271"/>
                  <a:pt x="11498" y="6556"/>
                  <a:pt x="11498" y="6556"/>
                </a:cubicBezTo>
                <a:cubicBezTo>
                  <a:pt x="11498" y="6556"/>
                  <a:pt x="10383" y="7172"/>
                  <a:pt x="9276" y="7766"/>
                </a:cubicBezTo>
                <a:cubicBezTo>
                  <a:pt x="8161" y="8360"/>
                  <a:pt x="10663" y="9504"/>
                  <a:pt x="11756" y="10799"/>
                </a:cubicBezTo>
                <a:cubicBezTo>
                  <a:pt x="12848" y="12092"/>
                  <a:pt x="11945" y="13290"/>
                  <a:pt x="11816" y="13919"/>
                </a:cubicBezTo>
                <a:cubicBezTo>
                  <a:pt x="11695" y="14546"/>
                  <a:pt x="11050" y="14717"/>
                  <a:pt x="12036" y="15139"/>
                </a:cubicBezTo>
                <a:cubicBezTo>
                  <a:pt x="13022" y="15558"/>
                  <a:pt x="12742" y="16114"/>
                  <a:pt x="12742" y="16114"/>
                </a:cubicBezTo>
                <a:cubicBezTo>
                  <a:pt x="14903" y="16582"/>
                  <a:pt x="15715" y="17544"/>
                  <a:pt x="15093" y="18814"/>
                </a:cubicBezTo>
                <a:cubicBezTo>
                  <a:pt x="14471" y="20086"/>
                  <a:pt x="14410" y="20272"/>
                  <a:pt x="14539" y="20714"/>
                </a:cubicBezTo>
                <a:cubicBezTo>
                  <a:pt x="14668" y="21155"/>
                  <a:pt x="16890" y="21220"/>
                  <a:pt x="17300" y="21406"/>
                </a:cubicBezTo>
                <a:cubicBezTo>
                  <a:pt x="17709" y="21589"/>
                  <a:pt x="15009" y="21479"/>
                  <a:pt x="12779" y="21539"/>
                </a:cubicBezTo>
                <a:cubicBezTo>
                  <a:pt x="10557" y="21600"/>
                  <a:pt x="10368" y="21502"/>
                  <a:pt x="10299" y="21253"/>
                </a:cubicBezTo>
                <a:cubicBezTo>
                  <a:pt x="10239" y="21007"/>
                  <a:pt x="10641" y="20489"/>
                  <a:pt x="10580" y="19800"/>
                </a:cubicBezTo>
                <a:cubicBezTo>
                  <a:pt x="10512" y="19112"/>
                  <a:pt x="7948" y="17841"/>
                  <a:pt x="7819" y="17335"/>
                </a:cubicBezTo>
                <a:cubicBezTo>
                  <a:pt x="7690" y="16832"/>
                  <a:pt x="7971" y="16498"/>
                  <a:pt x="6363" y="16124"/>
                </a:cubicBezTo>
                <a:cubicBezTo>
                  <a:pt x="4755" y="15756"/>
                  <a:pt x="3883" y="14276"/>
                  <a:pt x="2207" y="13560"/>
                </a:cubicBezTo>
                <a:cubicBezTo>
                  <a:pt x="774" y="12947"/>
                  <a:pt x="144" y="12248"/>
                  <a:pt x="0" y="12031"/>
                </a:cubicBez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1138" y="0"/>
                  <a:pt x="3428" y="73"/>
                  <a:pt x="4717" y="365"/>
                </a:cubicBezTo>
                <a:cubicBezTo>
                  <a:pt x="6060" y="674"/>
                  <a:pt x="5506" y="1351"/>
                  <a:pt x="5506" y="1351"/>
                </a:cubicBezTo>
                <a:cubicBezTo>
                  <a:pt x="6765" y="1427"/>
                  <a:pt x="6386" y="1727"/>
                  <a:pt x="5802" y="1846"/>
                </a:cubicBezTo>
                <a:cubicBezTo>
                  <a:pt x="5226" y="1967"/>
                  <a:pt x="5271" y="2120"/>
                  <a:pt x="4968" y="2169"/>
                </a:cubicBezTo>
                <a:cubicBezTo>
                  <a:pt x="4695" y="2222"/>
                  <a:pt x="4391" y="2199"/>
                  <a:pt x="4391" y="2199"/>
                </a:cubicBezTo>
                <a:cubicBezTo>
                  <a:pt x="4004" y="2347"/>
                  <a:pt x="3921" y="2606"/>
                  <a:pt x="3921" y="2606"/>
                </a:cubicBezTo>
                <a:cubicBezTo>
                  <a:pt x="3921" y="3197"/>
                  <a:pt x="6811" y="3448"/>
                  <a:pt x="11945" y="3657"/>
                </a:cubicBezTo>
                <a:cubicBezTo>
                  <a:pt x="17110" y="3870"/>
                  <a:pt x="17110" y="5091"/>
                  <a:pt x="16784" y="5570"/>
                </a:cubicBezTo>
                <a:cubicBezTo>
                  <a:pt x="16488" y="6050"/>
                  <a:pt x="17194" y="6914"/>
                  <a:pt x="18392" y="7549"/>
                </a:cubicBezTo>
                <a:cubicBezTo>
                  <a:pt x="19590" y="8184"/>
                  <a:pt x="19954" y="9028"/>
                  <a:pt x="20212" y="9615"/>
                </a:cubicBezTo>
                <a:cubicBezTo>
                  <a:pt x="20447" y="10201"/>
                  <a:pt x="20531" y="10882"/>
                  <a:pt x="20660" y="11079"/>
                </a:cubicBezTo>
                <a:cubicBezTo>
                  <a:pt x="20788" y="11281"/>
                  <a:pt x="21153" y="11582"/>
                  <a:pt x="21365" y="11806"/>
                </a:cubicBezTo>
                <a:cubicBezTo>
                  <a:pt x="21600" y="12031"/>
                  <a:pt x="21046" y="12088"/>
                  <a:pt x="19954" y="12301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29" name="Shape 1929"/>
          <p:cNvSpPr/>
          <p:nvPr/>
        </p:nvSpPr>
        <p:spPr>
          <a:xfrm>
            <a:off x="2558670" y="6611769"/>
            <a:ext cx="2061308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0" name="Shape 1930"/>
          <p:cNvSpPr/>
          <p:nvPr/>
        </p:nvSpPr>
        <p:spPr>
          <a:xfrm>
            <a:off x="2142338" y="8539757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1" name="Shape 1931"/>
          <p:cNvSpPr/>
          <p:nvPr/>
        </p:nvSpPr>
        <p:spPr>
          <a:xfrm>
            <a:off x="1966144" y="5046589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2" name="Shape 1932"/>
          <p:cNvSpPr/>
          <p:nvPr/>
        </p:nvSpPr>
        <p:spPr>
          <a:xfrm>
            <a:off x="2739451" y="2134056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3" name="Shape 1933"/>
          <p:cNvSpPr/>
          <p:nvPr/>
        </p:nvSpPr>
        <p:spPr>
          <a:xfrm>
            <a:off x="9533052" y="8567441"/>
            <a:ext cx="2061308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4" name="Shape 1934"/>
          <p:cNvSpPr/>
          <p:nvPr/>
        </p:nvSpPr>
        <p:spPr>
          <a:xfrm>
            <a:off x="9048177" y="6649869"/>
            <a:ext cx="2061307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5" name="Shape 1935"/>
          <p:cNvSpPr/>
          <p:nvPr/>
        </p:nvSpPr>
        <p:spPr>
          <a:xfrm>
            <a:off x="9645086" y="5046589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6" name="Shape 1936"/>
          <p:cNvSpPr/>
          <p:nvPr/>
        </p:nvSpPr>
        <p:spPr>
          <a:xfrm>
            <a:off x="8506030" y="2827126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37" name="Shape 1937"/>
          <p:cNvSpPr/>
          <p:nvPr/>
        </p:nvSpPr>
        <p:spPr>
          <a:xfrm>
            <a:off x="4517127" y="485510"/>
            <a:ext cx="4549132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CUSTOMER FEEDBACK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Shape 1939"/>
          <p:cNvSpPr/>
          <p:nvPr/>
        </p:nvSpPr>
        <p:spPr>
          <a:xfrm flipH="1">
            <a:off x="2823996" y="1884096"/>
            <a:ext cx="3739564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40" name="Shape 1940"/>
          <p:cNvSpPr/>
          <p:nvPr/>
        </p:nvSpPr>
        <p:spPr>
          <a:xfrm>
            <a:off x="2823996" y="1530438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41" name="Shape 1941"/>
          <p:cNvSpPr/>
          <p:nvPr/>
        </p:nvSpPr>
        <p:spPr>
          <a:xfrm flipH="1" flipV="1">
            <a:off x="2046413" y="4831165"/>
            <a:ext cx="3582850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42" name="Shape 1942"/>
          <p:cNvSpPr/>
          <p:nvPr/>
        </p:nvSpPr>
        <p:spPr>
          <a:xfrm>
            <a:off x="2035101" y="4442175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43" name="Shape 1943"/>
          <p:cNvSpPr/>
          <p:nvPr/>
        </p:nvSpPr>
        <p:spPr>
          <a:xfrm flipH="1">
            <a:off x="2633431" y="6390013"/>
            <a:ext cx="3739565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44" name="Shape 1944"/>
          <p:cNvSpPr/>
          <p:nvPr/>
        </p:nvSpPr>
        <p:spPr>
          <a:xfrm>
            <a:off x="2633431" y="6034307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45" name="Shape 1945"/>
          <p:cNvSpPr/>
          <p:nvPr/>
        </p:nvSpPr>
        <p:spPr>
          <a:xfrm flipH="1">
            <a:off x="2188782" y="8307948"/>
            <a:ext cx="4037419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46" name="Shape 1946"/>
          <p:cNvSpPr/>
          <p:nvPr/>
        </p:nvSpPr>
        <p:spPr>
          <a:xfrm>
            <a:off x="2188782" y="7952242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47" name="Shape 1947"/>
          <p:cNvSpPr/>
          <p:nvPr/>
        </p:nvSpPr>
        <p:spPr>
          <a:xfrm>
            <a:off x="6909852" y="2605371"/>
            <a:ext cx="3735466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48" name="Shape 1948"/>
          <p:cNvSpPr/>
          <p:nvPr/>
        </p:nvSpPr>
        <p:spPr>
          <a:xfrm>
            <a:off x="8457709" y="2249664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49" name="Shape 1949"/>
          <p:cNvSpPr/>
          <p:nvPr/>
        </p:nvSpPr>
        <p:spPr>
          <a:xfrm>
            <a:off x="7693909" y="4842961"/>
            <a:ext cx="4037419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9616422" y="4487254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51" name="Shape 1951"/>
          <p:cNvSpPr/>
          <p:nvPr/>
        </p:nvSpPr>
        <p:spPr>
          <a:xfrm flipV="1">
            <a:off x="7093530" y="6435093"/>
            <a:ext cx="4037419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52" name="Shape 1952"/>
          <p:cNvSpPr/>
          <p:nvPr/>
        </p:nvSpPr>
        <p:spPr>
          <a:xfrm>
            <a:off x="9015372" y="6079386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53" name="Shape 1953"/>
          <p:cNvSpPr/>
          <p:nvPr/>
        </p:nvSpPr>
        <p:spPr>
          <a:xfrm>
            <a:off x="6950834" y="8355077"/>
            <a:ext cx="4624764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54" name="Shape 1954"/>
          <p:cNvSpPr/>
          <p:nvPr/>
        </p:nvSpPr>
        <p:spPr>
          <a:xfrm>
            <a:off x="9504388" y="7997321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008361" y="4842961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56" name="Shape 1956"/>
          <p:cNvSpPr/>
          <p:nvPr/>
        </p:nvSpPr>
        <p:spPr>
          <a:xfrm>
            <a:off x="10178128" y="2650450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57" name="Shape 1957"/>
          <p:cNvSpPr/>
          <p:nvPr/>
        </p:nvSpPr>
        <p:spPr>
          <a:xfrm>
            <a:off x="11864517" y="6480173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58" name="Shape 1958"/>
          <p:cNvSpPr/>
          <p:nvPr/>
        </p:nvSpPr>
        <p:spPr>
          <a:xfrm>
            <a:off x="11417819" y="8398108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- </a:t>
            </a:r>
          </a:p>
        </p:txBody>
      </p:sp>
      <p:sp>
        <p:nvSpPr>
          <p:cNvPr id="1959" name="Shape 1959"/>
          <p:cNvSpPr/>
          <p:nvPr/>
        </p:nvSpPr>
        <p:spPr>
          <a:xfrm>
            <a:off x="6579951" y="8867346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600">
                <a:solidFill>
                  <a:srgbClr val="855C5A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...</a:t>
            </a:r>
          </a:p>
        </p:txBody>
      </p:sp>
      <p:sp>
        <p:nvSpPr>
          <p:cNvPr id="1960" name="Shape 1960"/>
          <p:cNvSpPr/>
          <p:nvPr/>
        </p:nvSpPr>
        <p:spPr>
          <a:xfrm>
            <a:off x="2626404" y="6442435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1" name="Shape 1961"/>
          <p:cNvSpPr/>
          <p:nvPr/>
        </p:nvSpPr>
        <p:spPr>
          <a:xfrm>
            <a:off x="2210071" y="8370424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2" name="Shape 1962"/>
          <p:cNvSpPr/>
          <p:nvPr/>
        </p:nvSpPr>
        <p:spPr>
          <a:xfrm>
            <a:off x="2033877" y="4877256"/>
            <a:ext cx="2061308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3" name="Shape 1963"/>
          <p:cNvSpPr/>
          <p:nvPr/>
        </p:nvSpPr>
        <p:spPr>
          <a:xfrm>
            <a:off x="2807184" y="1964723"/>
            <a:ext cx="2061308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4" name="Shape 1964"/>
          <p:cNvSpPr/>
          <p:nvPr/>
        </p:nvSpPr>
        <p:spPr>
          <a:xfrm>
            <a:off x="9600786" y="8398108"/>
            <a:ext cx="2061307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5" name="Shape 1965"/>
          <p:cNvSpPr/>
          <p:nvPr/>
        </p:nvSpPr>
        <p:spPr>
          <a:xfrm>
            <a:off x="9115910" y="6480535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6" name="Shape 1966"/>
          <p:cNvSpPr/>
          <p:nvPr/>
        </p:nvSpPr>
        <p:spPr>
          <a:xfrm>
            <a:off x="9712819" y="4877256"/>
            <a:ext cx="2061307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7" name="Shape 1967"/>
          <p:cNvSpPr/>
          <p:nvPr/>
        </p:nvSpPr>
        <p:spPr>
          <a:xfrm>
            <a:off x="8573763" y="2657793"/>
            <a:ext cx="2061307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68" name="Shape 1968"/>
          <p:cNvSpPr/>
          <p:nvPr/>
        </p:nvSpPr>
        <p:spPr>
          <a:xfrm>
            <a:off x="5196380" y="1468304"/>
            <a:ext cx="2945050" cy="7513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21600" extrusionOk="0">
                <a:moveTo>
                  <a:pt x="21111" y="12060"/>
                </a:moveTo>
                <a:cubicBezTo>
                  <a:pt x="20686" y="12082"/>
                  <a:pt x="20328" y="11427"/>
                  <a:pt x="20141" y="11427"/>
                </a:cubicBezTo>
                <a:cubicBezTo>
                  <a:pt x="19997" y="11427"/>
                  <a:pt x="20903" y="12157"/>
                  <a:pt x="20452" y="12216"/>
                </a:cubicBezTo>
                <a:cubicBezTo>
                  <a:pt x="19991" y="12276"/>
                  <a:pt x="19659" y="11453"/>
                  <a:pt x="19556" y="11464"/>
                </a:cubicBezTo>
                <a:cubicBezTo>
                  <a:pt x="19442" y="11476"/>
                  <a:pt x="20074" y="12142"/>
                  <a:pt x="19726" y="12191"/>
                </a:cubicBezTo>
                <a:cubicBezTo>
                  <a:pt x="19255" y="12258"/>
                  <a:pt x="19255" y="11442"/>
                  <a:pt x="18971" y="11456"/>
                </a:cubicBezTo>
                <a:cubicBezTo>
                  <a:pt x="18914" y="11460"/>
                  <a:pt x="19352" y="12019"/>
                  <a:pt x="19037" y="12019"/>
                </a:cubicBezTo>
                <a:cubicBezTo>
                  <a:pt x="18726" y="12019"/>
                  <a:pt x="18716" y="11647"/>
                  <a:pt x="18422" y="11460"/>
                </a:cubicBezTo>
                <a:cubicBezTo>
                  <a:pt x="18148" y="11285"/>
                  <a:pt x="17780" y="10782"/>
                  <a:pt x="17971" y="10530"/>
                </a:cubicBezTo>
                <a:cubicBezTo>
                  <a:pt x="17449" y="9836"/>
                  <a:pt x="16138" y="8448"/>
                  <a:pt x="15827" y="7840"/>
                </a:cubicBezTo>
                <a:cubicBezTo>
                  <a:pt x="15479" y="7160"/>
                  <a:pt x="14894" y="5830"/>
                  <a:pt x="14894" y="5830"/>
                </a:cubicBezTo>
                <a:cubicBezTo>
                  <a:pt x="14346" y="6264"/>
                  <a:pt x="13958" y="8231"/>
                  <a:pt x="14429" y="8755"/>
                </a:cubicBezTo>
                <a:cubicBezTo>
                  <a:pt x="14904" y="9283"/>
                  <a:pt x="16071" y="10549"/>
                  <a:pt x="15600" y="11723"/>
                </a:cubicBezTo>
                <a:cubicBezTo>
                  <a:pt x="15128" y="12898"/>
                  <a:pt x="14733" y="14489"/>
                  <a:pt x="14894" y="15872"/>
                </a:cubicBezTo>
                <a:cubicBezTo>
                  <a:pt x="15055" y="17249"/>
                  <a:pt x="14469" y="18751"/>
                  <a:pt x="13998" y="19789"/>
                </a:cubicBezTo>
                <a:cubicBezTo>
                  <a:pt x="13533" y="20825"/>
                  <a:pt x="14081" y="21088"/>
                  <a:pt x="14429" y="21275"/>
                </a:cubicBezTo>
                <a:cubicBezTo>
                  <a:pt x="14790" y="21462"/>
                  <a:pt x="14081" y="21600"/>
                  <a:pt x="14081" y="21600"/>
                </a:cubicBezTo>
                <a:cubicBezTo>
                  <a:pt x="14081" y="21600"/>
                  <a:pt x="12948" y="21600"/>
                  <a:pt x="12289" y="21600"/>
                </a:cubicBezTo>
                <a:cubicBezTo>
                  <a:pt x="11617" y="21600"/>
                  <a:pt x="11817" y="21413"/>
                  <a:pt x="12051" y="20870"/>
                </a:cubicBezTo>
                <a:cubicBezTo>
                  <a:pt x="12289" y="20328"/>
                  <a:pt x="12523" y="19896"/>
                  <a:pt x="12249" y="19185"/>
                </a:cubicBezTo>
                <a:cubicBezTo>
                  <a:pt x="11978" y="18474"/>
                  <a:pt x="11740" y="17561"/>
                  <a:pt x="11901" y="16478"/>
                </a:cubicBezTo>
                <a:cubicBezTo>
                  <a:pt x="12062" y="15397"/>
                  <a:pt x="12025" y="15179"/>
                  <a:pt x="11513" y="14374"/>
                </a:cubicBezTo>
                <a:cubicBezTo>
                  <a:pt x="11072" y="13659"/>
                  <a:pt x="10710" y="11729"/>
                  <a:pt x="10637" y="11314"/>
                </a:cubicBezTo>
                <a:cubicBezTo>
                  <a:pt x="10570" y="11729"/>
                  <a:pt x="10202" y="13655"/>
                  <a:pt x="9757" y="14374"/>
                </a:cubicBezTo>
                <a:cubicBezTo>
                  <a:pt x="9259" y="15179"/>
                  <a:pt x="9212" y="15392"/>
                  <a:pt x="9373" y="16478"/>
                </a:cubicBezTo>
                <a:cubicBezTo>
                  <a:pt x="9533" y="17560"/>
                  <a:pt x="9296" y="18478"/>
                  <a:pt x="9022" y="19185"/>
                </a:cubicBezTo>
                <a:cubicBezTo>
                  <a:pt x="8747" y="19894"/>
                  <a:pt x="8988" y="20328"/>
                  <a:pt x="9222" y="20870"/>
                </a:cubicBezTo>
                <a:cubicBezTo>
                  <a:pt x="9460" y="21413"/>
                  <a:pt x="9647" y="21600"/>
                  <a:pt x="8985" y="21600"/>
                </a:cubicBezTo>
                <a:cubicBezTo>
                  <a:pt x="8326" y="21600"/>
                  <a:pt x="7196" y="21600"/>
                  <a:pt x="7196" y="21600"/>
                </a:cubicBezTo>
                <a:cubicBezTo>
                  <a:pt x="7196" y="21600"/>
                  <a:pt x="6497" y="21462"/>
                  <a:pt x="6845" y="21275"/>
                </a:cubicBezTo>
                <a:cubicBezTo>
                  <a:pt x="7206" y="21088"/>
                  <a:pt x="7751" y="20821"/>
                  <a:pt x="7279" y="19789"/>
                </a:cubicBezTo>
                <a:cubicBezTo>
                  <a:pt x="6818" y="18751"/>
                  <a:pt x="6223" y="17249"/>
                  <a:pt x="6383" y="15872"/>
                </a:cubicBezTo>
                <a:cubicBezTo>
                  <a:pt x="6534" y="14493"/>
                  <a:pt x="6149" y="12902"/>
                  <a:pt x="5674" y="11723"/>
                </a:cubicBezTo>
                <a:cubicBezTo>
                  <a:pt x="5203" y="10549"/>
                  <a:pt x="6373" y="9279"/>
                  <a:pt x="6845" y="8755"/>
                </a:cubicBezTo>
                <a:cubicBezTo>
                  <a:pt x="7316" y="8227"/>
                  <a:pt x="6932" y="6260"/>
                  <a:pt x="6383" y="5830"/>
                </a:cubicBezTo>
                <a:cubicBezTo>
                  <a:pt x="6383" y="5830"/>
                  <a:pt x="5798" y="7160"/>
                  <a:pt x="5450" y="7840"/>
                </a:cubicBezTo>
                <a:cubicBezTo>
                  <a:pt x="5139" y="8448"/>
                  <a:pt x="3845" y="9840"/>
                  <a:pt x="3306" y="10530"/>
                </a:cubicBezTo>
                <a:cubicBezTo>
                  <a:pt x="3497" y="10782"/>
                  <a:pt x="3136" y="11288"/>
                  <a:pt x="2855" y="11460"/>
                </a:cubicBezTo>
                <a:cubicBezTo>
                  <a:pt x="2561" y="11647"/>
                  <a:pt x="2551" y="12019"/>
                  <a:pt x="2240" y="12019"/>
                </a:cubicBezTo>
                <a:cubicBezTo>
                  <a:pt x="1929" y="12019"/>
                  <a:pt x="2373" y="11460"/>
                  <a:pt x="2307" y="11456"/>
                </a:cubicBezTo>
                <a:cubicBezTo>
                  <a:pt x="2012" y="11442"/>
                  <a:pt x="2012" y="12258"/>
                  <a:pt x="1551" y="12191"/>
                </a:cubicBezTo>
                <a:cubicBezTo>
                  <a:pt x="1183" y="12138"/>
                  <a:pt x="1835" y="11479"/>
                  <a:pt x="1721" y="11464"/>
                </a:cubicBezTo>
                <a:cubicBezTo>
                  <a:pt x="1628" y="11453"/>
                  <a:pt x="1297" y="12276"/>
                  <a:pt x="825" y="12216"/>
                </a:cubicBezTo>
                <a:cubicBezTo>
                  <a:pt x="370" y="12161"/>
                  <a:pt x="1277" y="11427"/>
                  <a:pt x="1136" y="11427"/>
                </a:cubicBezTo>
                <a:cubicBezTo>
                  <a:pt x="956" y="11427"/>
                  <a:pt x="588" y="12082"/>
                  <a:pt x="163" y="12060"/>
                </a:cubicBezTo>
                <a:cubicBezTo>
                  <a:pt x="-128" y="12045"/>
                  <a:pt x="59" y="11914"/>
                  <a:pt x="59" y="11914"/>
                </a:cubicBezTo>
                <a:lnTo>
                  <a:pt x="1002" y="11022"/>
                </a:lnTo>
                <a:cubicBezTo>
                  <a:pt x="484" y="11374"/>
                  <a:pt x="22" y="11183"/>
                  <a:pt x="230" y="11101"/>
                </a:cubicBezTo>
                <a:cubicBezTo>
                  <a:pt x="437" y="11018"/>
                  <a:pt x="524" y="10858"/>
                  <a:pt x="815" y="10693"/>
                </a:cubicBezTo>
                <a:cubicBezTo>
                  <a:pt x="1307" y="10413"/>
                  <a:pt x="1741" y="10354"/>
                  <a:pt x="1939" y="10342"/>
                </a:cubicBezTo>
                <a:cubicBezTo>
                  <a:pt x="1996" y="10154"/>
                  <a:pt x="2223" y="9560"/>
                  <a:pt x="2694" y="8732"/>
                </a:cubicBezTo>
                <a:cubicBezTo>
                  <a:pt x="3286" y="7729"/>
                  <a:pt x="3949" y="6998"/>
                  <a:pt x="3949" y="6194"/>
                </a:cubicBezTo>
                <a:cubicBezTo>
                  <a:pt x="3949" y="5388"/>
                  <a:pt x="3561" y="4414"/>
                  <a:pt x="5005" y="4073"/>
                </a:cubicBezTo>
                <a:cubicBezTo>
                  <a:pt x="6450" y="3730"/>
                  <a:pt x="9410" y="3763"/>
                  <a:pt x="9172" y="2682"/>
                </a:cubicBezTo>
                <a:cubicBezTo>
                  <a:pt x="9172" y="2682"/>
                  <a:pt x="8590" y="2291"/>
                  <a:pt x="8460" y="2045"/>
                </a:cubicBezTo>
                <a:cubicBezTo>
                  <a:pt x="8460" y="2045"/>
                  <a:pt x="8206" y="2037"/>
                  <a:pt x="8166" y="1872"/>
                </a:cubicBezTo>
                <a:cubicBezTo>
                  <a:pt x="8129" y="1712"/>
                  <a:pt x="7724" y="1400"/>
                  <a:pt x="8242" y="1292"/>
                </a:cubicBezTo>
                <a:cubicBezTo>
                  <a:pt x="8242" y="1292"/>
                  <a:pt x="7584" y="11"/>
                  <a:pt x="10664" y="0"/>
                </a:cubicBezTo>
                <a:cubicBezTo>
                  <a:pt x="10674" y="0"/>
                  <a:pt x="10674" y="0"/>
                  <a:pt x="10684" y="0"/>
                </a:cubicBezTo>
                <a:cubicBezTo>
                  <a:pt x="10694" y="0"/>
                  <a:pt x="10694" y="0"/>
                  <a:pt x="10704" y="0"/>
                </a:cubicBezTo>
                <a:cubicBezTo>
                  <a:pt x="13787" y="8"/>
                  <a:pt x="13128" y="1292"/>
                  <a:pt x="13128" y="1292"/>
                </a:cubicBezTo>
                <a:cubicBezTo>
                  <a:pt x="13647" y="1400"/>
                  <a:pt x="13242" y="1712"/>
                  <a:pt x="13205" y="1872"/>
                </a:cubicBezTo>
                <a:cubicBezTo>
                  <a:pt x="13155" y="2033"/>
                  <a:pt x="12911" y="2045"/>
                  <a:pt x="12911" y="2045"/>
                </a:cubicBezTo>
                <a:cubicBezTo>
                  <a:pt x="12780" y="2291"/>
                  <a:pt x="12195" y="2682"/>
                  <a:pt x="12195" y="2682"/>
                </a:cubicBezTo>
                <a:cubicBezTo>
                  <a:pt x="11958" y="3763"/>
                  <a:pt x="14921" y="3732"/>
                  <a:pt x="16365" y="4073"/>
                </a:cubicBezTo>
                <a:cubicBezTo>
                  <a:pt x="17810" y="4413"/>
                  <a:pt x="17422" y="5388"/>
                  <a:pt x="17422" y="6194"/>
                </a:cubicBezTo>
                <a:cubicBezTo>
                  <a:pt x="17422" y="6998"/>
                  <a:pt x="18084" y="7725"/>
                  <a:pt x="18670" y="8732"/>
                </a:cubicBezTo>
                <a:cubicBezTo>
                  <a:pt x="19148" y="9560"/>
                  <a:pt x="19365" y="10154"/>
                  <a:pt x="19422" y="10342"/>
                </a:cubicBezTo>
                <a:cubicBezTo>
                  <a:pt x="19623" y="10354"/>
                  <a:pt x="20064" y="10413"/>
                  <a:pt x="20546" y="10693"/>
                </a:cubicBezTo>
                <a:cubicBezTo>
                  <a:pt x="20840" y="10854"/>
                  <a:pt x="20924" y="11018"/>
                  <a:pt x="21131" y="11101"/>
                </a:cubicBezTo>
                <a:cubicBezTo>
                  <a:pt x="21338" y="11183"/>
                  <a:pt x="20887" y="11374"/>
                  <a:pt x="20358" y="11022"/>
                </a:cubicBezTo>
                <a:lnTo>
                  <a:pt x="21311" y="11914"/>
                </a:lnTo>
                <a:cubicBezTo>
                  <a:pt x="21291" y="11918"/>
                  <a:pt x="21472" y="12045"/>
                  <a:pt x="21111" y="1206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69" name="Shape 1969"/>
          <p:cNvSpPr/>
          <p:nvPr/>
        </p:nvSpPr>
        <p:spPr>
          <a:xfrm>
            <a:off x="4368886" y="460285"/>
            <a:ext cx="4549132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CUSTOMER FEEDBACK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Shape 1971"/>
          <p:cNvSpPr/>
          <p:nvPr/>
        </p:nvSpPr>
        <p:spPr>
          <a:xfrm flipH="1">
            <a:off x="2823996" y="1917540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72" name="Shape 1972"/>
          <p:cNvSpPr/>
          <p:nvPr/>
        </p:nvSpPr>
        <p:spPr>
          <a:xfrm>
            <a:off x="2823996" y="1563882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73" name="Shape 1973"/>
          <p:cNvSpPr/>
          <p:nvPr/>
        </p:nvSpPr>
        <p:spPr>
          <a:xfrm flipH="1" flipV="1">
            <a:off x="2046413" y="4864609"/>
            <a:ext cx="3582850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74" name="Shape 1974"/>
          <p:cNvSpPr/>
          <p:nvPr/>
        </p:nvSpPr>
        <p:spPr>
          <a:xfrm>
            <a:off x="2035101" y="4475619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75" name="Shape 1975"/>
          <p:cNvSpPr/>
          <p:nvPr/>
        </p:nvSpPr>
        <p:spPr>
          <a:xfrm flipH="1">
            <a:off x="2633431" y="6423457"/>
            <a:ext cx="3739565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76" name="Shape 1976"/>
          <p:cNvSpPr/>
          <p:nvPr/>
        </p:nvSpPr>
        <p:spPr>
          <a:xfrm>
            <a:off x="2633431" y="6067750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77" name="Shape 1977"/>
          <p:cNvSpPr/>
          <p:nvPr/>
        </p:nvSpPr>
        <p:spPr>
          <a:xfrm flipH="1">
            <a:off x="2188782" y="8341391"/>
            <a:ext cx="4037419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78" name="Shape 1978"/>
          <p:cNvSpPr/>
          <p:nvPr/>
        </p:nvSpPr>
        <p:spPr>
          <a:xfrm>
            <a:off x="2188782" y="7985685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79" name="Shape 1979"/>
          <p:cNvSpPr/>
          <p:nvPr/>
        </p:nvSpPr>
        <p:spPr>
          <a:xfrm>
            <a:off x="6909852" y="2638814"/>
            <a:ext cx="3735466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80" name="Shape 1980"/>
          <p:cNvSpPr/>
          <p:nvPr/>
        </p:nvSpPr>
        <p:spPr>
          <a:xfrm>
            <a:off x="8457709" y="2283107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81" name="Shape 1981"/>
          <p:cNvSpPr/>
          <p:nvPr/>
        </p:nvSpPr>
        <p:spPr>
          <a:xfrm>
            <a:off x="7693909" y="4876405"/>
            <a:ext cx="4037419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82" name="Shape 1982"/>
          <p:cNvSpPr/>
          <p:nvPr/>
        </p:nvSpPr>
        <p:spPr>
          <a:xfrm>
            <a:off x="9616422" y="4520698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83" name="Shape 1983"/>
          <p:cNvSpPr/>
          <p:nvPr/>
        </p:nvSpPr>
        <p:spPr>
          <a:xfrm flipV="1">
            <a:off x="7093530" y="6468537"/>
            <a:ext cx="4037419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84" name="Shape 1984"/>
          <p:cNvSpPr/>
          <p:nvPr/>
        </p:nvSpPr>
        <p:spPr>
          <a:xfrm>
            <a:off x="9015372" y="6112830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85" name="Shape 1985"/>
          <p:cNvSpPr/>
          <p:nvPr/>
        </p:nvSpPr>
        <p:spPr>
          <a:xfrm>
            <a:off x="6950834" y="8388520"/>
            <a:ext cx="4624764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86" name="Shape 1986"/>
          <p:cNvSpPr/>
          <p:nvPr/>
        </p:nvSpPr>
        <p:spPr>
          <a:xfrm>
            <a:off x="9504388" y="8030764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987" name="Shape 1987"/>
          <p:cNvSpPr/>
          <p:nvPr/>
        </p:nvSpPr>
        <p:spPr>
          <a:xfrm>
            <a:off x="4008361" y="4876405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88" name="Shape 1988"/>
          <p:cNvSpPr/>
          <p:nvPr/>
        </p:nvSpPr>
        <p:spPr>
          <a:xfrm>
            <a:off x="10178128" y="2683894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89" name="Shape 1989"/>
          <p:cNvSpPr/>
          <p:nvPr/>
        </p:nvSpPr>
        <p:spPr>
          <a:xfrm>
            <a:off x="11864517" y="6513616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1990" name="Shape 1990"/>
          <p:cNvSpPr/>
          <p:nvPr/>
        </p:nvSpPr>
        <p:spPr>
          <a:xfrm>
            <a:off x="11417819" y="8431551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- </a:t>
            </a:r>
          </a:p>
        </p:txBody>
      </p:sp>
      <p:sp>
        <p:nvSpPr>
          <p:cNvPr id="1991" name="Shape 1991"/>
          <p:cNvSpPr/>
          <p:nvPr/>
        </p:nvSpPr>
        <p:spPr>
          <a:xfrm>
            <a:off x="6579951" y="8900789"/>
            <a:ext cx="127001" cy="127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600">
                <a:solidFill>
                  <a:srgbClr val="855C5A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...</a:t>
            </a:r>
          </a:p>
        </p:txBody>
      </p:sp>
      <p:sp>
        <p:nvSpPr>
          <p:cNvPr id="1992" name="Shape 1992"/>
          <p:cNvSpPr/>
          <p:nvPr/>
        </p:nvSpPr>
        <p:spPr>
          <a:xfrm>
            <a:off x="2626404" y="6475878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93" name="Shape 1993"/>
          <p:cNvSpPr/>
          <p:nvPr/>
        </p:nvSpPr>
        <p:spPr>
          <a:xfrm>
            <a:off x="2210071" y="8403867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94" name="Shape 1994"/>
          <p:cNvSpPr/>
          <p:nvPr/>
        </p:nvSpPr>
        <p:spPr>
          <a:xfrm>
            <a:off x="2033877" y="4910699"/>
            <a:ext cx="2061308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95" name="Shape 1995"/>
          <p:cNvSpPr/>
          <p:nvPr/>
        </p:nvSpPr>
        <p:spPr>
          <a:xfrm>
            <a:off x="2807184" y="1998166"/>
            <a:ext cx="2061308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96" name="Shape 1996"/>
          <p:cNvSpPr/>
          <p:nvPr/>
        </p:nvSpPr>
        <p:spPr>
          <a:xfrm>
            <a:off x="9600786" y="8431550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97" name="Shape 1997"/>
          <p:cNvSpPr/>
          <p:nvPr/>
        </p:nvSpPr>
        <p:spPr>
          <a:xfrm>
            <a:off x="9115910" y="6513978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98" name="Shape 1998"/>
          <p:cNvSpPr/>
          <p:nvPr/>
        </p:nvSpPr>
        <p:spPr>
          <a:xfrm>
            <a:off x="9712819" y="4910699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1999" name="Shape 1999"/>
          <p:cNvSpPr/>
          <p:nvPr/>
        </p:nvSpPr>
        <p:spPr>
          <a:xfrm>
            <a:off x="8573763" y="2691236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grpSp>
        <p:nvGrpSpPr>
          <p:cNvPr id="2002" name="Group 2002"/>
          <p:cNvGrpSpPr/>
          <p:nvPr/>
        </p:nvGrpSpPr>
        <p:grpSpPr>
          <a:xfrm>
            <a:off x="5176406" y="1491948"/>
            <a:ext cx="2965255" cy="7564724"/>
            <a:chOff x="0" y="0"/>
            <a:chExt cx="2965253" cy="7564722"/>
          </a:xfrm>
        </p:grpSpPr>
        <p:sp>
          <p:nvSpPr>
            <p:cNvPr id="2000" name="Shape 2000"/>
            <p:cNvSpPr/>
            <p:nvPr/>
          </p:nvSpPr>
          <p:spPr>
            <a:xfrm>
              <a:off x="-1" y="0"/>
              <a:ext cx="2965197" cy="756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extrusionOk="0">
                  <a:moveTo>
                    <a:pt x="21111" y="12060"/>
                  </a:moveTo>
                  <a:cubicBezTo>
                    <a:pt x="20686" y="12082"/>
                    <a:pt x="20328" y="11427"/>
                    <a:pt x="20141" y="11427"/>
                  </a:cubicBezTo>
                  <a:cubicBezTo>
                    <a:pt x="19997" y="11427"/>
                    <a:pt x="20903" y="12157"/>
                    <a:pt x="20452" y="12216"/>
                  </a:cubicBezTo>
                  <a:cubicBezTo>
                    <a:pt x="19991" y="12276"/>
                    <a:pt x="19659" y="11453"/>
                    <a:pt x="19556" y="11464"/>
                  </a:cubicBezTo>
                  <a:cubicBezTo>
                    <a:pt x="19442" y="11476"/>
                    <a:pt x="20074" y="12142"/>
                    <a:pt x="19726" y="12191"/>
                  </a:cubicBezTo>
                  <a:cubicBezTo>
                    <a:pt x="19255" y="12258"/>
                    <a:pt x="19255" y="11442"/>
                    <a:pt x="18971" y="11456"/>
                  </a:cubicBezTo>
                  <a:cubicBezTo>
                    <a:pt x="18914" y="11460"/>
                    <a:pt x="19352" y="12019"/>
                    <a:pt x="19037" y="12019"/>
                  </a:cubicBezTo>
                  <a:cubicBezTo>
                    <a:pt x="18726" y="12019"/>
                    <a:pt x="18716" y="11647"/>
                    <a:pt x="18422" y="11460"/>
                  </a:cubicBezTo>
                  <a:cubicBezTo>
                    <a:pt x="18148" y="11285"/>
                    <a:pt x="17780" y="10782"/>
                    <a:pt x="17971" y="10530"/>
                  </a:cubicBezTo>
                  <a:cubicBezTo>
                    <a:pt x="17449" y="9836"/>
                    <a:pt x="16138" y="8448"/>
                    <a:pt x="15827" y="7840"/>
                  </a:cubicBezTo>
                  <a:cubicBezTo>
                    <a:pt x="15479" y="7160"/>
                    <a:pt x="14894" y="5830"/>
                    <a:pt x="14894" y="5830"/>
                  </a:cubicBezTo>
                  <a:cubicBezTo>
                    <a:pt x="14346" y="6264"/>
                    <a:pt x="13958" y="8231"/>
                    <a:pt x="14429" y="8755"/>
                  </a:cubicBezTo>
                  <a:cubicBezTo>
                    <a:pt x="14904" y="9283"/>
                    <a:pt x="16071" y="10549"/>
                    <a:pt x="15600" y="11723"/>
                  </a:cubicBezTo>
                  <a:cubicBezTo>
                    <a:pt x="15128" y="12898"/>
                    <a:pt x="14733" y="14489"/>
                    <a:pt x="14894" y="15872"/>
                  </a:cubicBezTo>
                  <a:cubicBezTo>
                    <a:pt x="15055" y="17249"/>
                    <a:pt x="14469" y="18751"/>
                    <a:pt x="13998" y="19789"/>
                  </a:cubicBezTo>
                  <a:cubicBezTo>
                    <a:pt x="13533" y="20825"/>
                    <a:pt x="14081" y="21088"/>
                    <a:pt x="14429" y="21275"/>
                  </a:cubicBezTo>
                  <a:cubicBezTo>
                    <a:pt x="14790" y="21462"/>
                    <a:pt x="14081" y="21600"/>
                    <a:pt x="14081" y="21600"/>
                  </a:cubicBezTo>
                  <a:cubicBezTo>
                    <a:pt x="14081" y="21600"/>
                    <a:pt x="12948" y="21600"/>
                    <a:pt x="12289" y="21600"/>
                  </a:cubicBezTo>
                  <a:cubicBezTo>
                    <a:pt x="11617" y="21600"/>
                    <a:pt x="11817" y="21413"/>
                    <a:pt x="12051" y="20870"/>
                  </a:cubicBezTo>
                  <a:cubicBezTo>
                    <a:pt x="12289" y="20328"/>
                    <a:pt x="12523" y="19896"/>
                    <a:pt x="12249" y="19185"/>
                  </a:cubicBezTo>
                  <a:cubicBezTo>
                    <a:pt x="11978" y="18474"/>
                    <a:pt x="11740" y="17561"/>
                    <a:pt x="11901" y="16478"/>
                  </a:cubicBezTo>
                  <a:cubicBezTo>
                    <a:pt x="12062" y="15397"/>
                    <a:pt x="12025" y="15179"/>
                    <a:pt x="11513" y="14374"/>
                  </a:cubicBezTo>
                  <a:cubicBezTo>
                    <a:pt x="11072" y="13659"/>
                    <a:pt x="10710" y="11729"/>
                    <a:pt x="10637" y="11314"/>
                  </a:cubicBezTo>
                  <a:cubicBezTo>
                    <a:pt x="10570" y="11729"/>
                    <a:pt x="10202" y="13655"/>
                    <a:pt x="9757" y="14374"/>
                  </a:cubicBezTo>
                  <a:cubicBezTo>
                    <a:pt x="9259" y="15179"/>
                    <a:pt x="9212" y="15392"/>
                    <a:pt x="9373" y="16478"/>
                  </a:cubicBezTo>
                  <a:cubicBezTo>
                    <a:pt x="9533" y="17560"/>
                    <a:pt x="9296" y="18478"/>
                    <a:pt x="9022" y="19185"/>
                  </a:cubicBezTo>
                  <a:cubicBezTo>
                    <a:pt x="8747" y="19894"/>
                    <a:pt x="8988" y="20328"/>
                    <a:pt x="9222" y="20870"/>
                  </a:cubicBezTo>
                  <a:cubicBezTo>
                    <a:pt x="9460" y="21413"/>
                    <a:pt x="9647" y="21600"/>
                    <a:pt x="8985" y="21600"/>
                  </a:cubicBezTo>
                  <a:cubicBezTo>
                    <a:pt x="8326" y="21600"/>
                    <a:pt x="7196" y="21600"/>
                    <a:pt x="7196" y="21600"/>
                  </a:cubicBezTo>
                  <a:cubicBezTo>
                    <a:pt x="7196" y="21600"/>
                    <a:pt x="6497" y="21462"/>
                    <a:pt x="6845" y="21275"/>
                  </a:cubicBezTo>
                  <a:cubicBezTo>
                    <a:pt x="7206" y="21088"/>
                    <a:pt x="7751" y="20821"/>
                    <a:pt x="7279" y="19789"/>
                  </a:cubicBezTo>
                  <a:cubicBezTo>
                    <a:pt x="6818" y="18751"/>
                    <a:pt x="6223" y="17249"/>
                    <a:pt x="6383" y="15872"/>
                  </a:cubicBezTo>
                  <a:cubicBezTo>
                    <a:pt x="6534" y="14493"/>
                    <a:pt x="6149" y="12902"/>
                    <a:pt x="5674" y="11723"/>
                  </a:cubicBezTo>
                  <a:cubicBezTo>
                    <a:pt x="5203" y="10549"/>
                    <a:pt x="6373" y="9279"/>
                    <a:pt x="6845" y="8755"/>
                  </a:cubicBezTo>
                  <a:cubicBezTo>
                    <a:pt x="7316" y="8227"/>
                    <a:pt x="6932" y="6260"/>
                    <a:pt x="6383" y="5830"/>
                  </a:cubicBezTo>
                  <a:cubicBezTo>
                    <a:pt x="6383" y="5830"/>
                    <a:pt x="5798" y="7160"/>
                    <a:pt x="5450" y="7840"/>
                  </a:cubicBezTo>
                  <a:cubicBezTo>
                    <a:pt x="5139" y="8448"/>
                    <a:pt x="3845" y="9840"/>
                    <a:pt x="3306" y="10530"/>
                  </a:cubicBezTo>
                  <a:cubicBezTo>
                    <a:pt x="3497" y="10782"/>
                    <a:pt x="3136" y="11288"/>
                    <a:pt x="2855" y="11460"/>
                  </a:cubicBezTo>
                  <a:cubicBezTo>
                    <a:pt x="2561" y="11647"/>
                    <a:pt x="2551" y="12019"/>
                    <a:pt x="2240" y="12019"/>
                  </a:cubicBezTo>
                  <a:cubicBezTo>
                    <a:pt x="1929" y="12019"/>
                    <a:pt x="2373" y="11460"/>
                    <a:pt x="2307" y="11456"/>
                  </a:cubicBezTo>
                  <a:cubicBezTo>
                    <a:pt x="2012" y="11442"/>
                    <a:pt x="2012" y="12258"/>
                    <a:pt x="1551" y="12191"/>
                  </a:cubicBezTo>
                  <a:cubicBezTo>
                    <a:pt x="1183" y="12138"/>
                    <a:pt x="1835" y="11479"/>
                    <a:pt x="1721" y="11464"/>
                  </a:cubicBezTo>
                  <a:cubicBezTo>
                    <a:pt x="1628" y="11453"/>
                    <a:pt x="1297" y="12276"/>
                    <a:pt x="825" y="12216"/>
                  </a:cubicBezTo>
                  <a:cubicBezTo>
                    <a:pt x="370" y="12161"/>
                    <a:pt x="1277" y="11427"/>
                    <a:pt x="1136" y="11427"/>
                  </a:cubicBezTo>
                  <a:cubicBezTo>
                    <a:pt x="956" y="11427"/>
                    <a:pt x="588" y="12082"/>
                    <a:pt x="163" y="12060"/>
                  </a:cubicBezTo>
                  <a:cubicBezTo>
                    <a:pt x="-128" y="12045"/>
                    <a:pt x="59" y="11914"/>
                    <a:pt x="59" y="11914"/>
                  </a:cubicBezTo>
                  <a:lnTo>
                    <a:pt x="1002" y="11022"/>
                  </a:lnTo>
                  <a:cubicBezTo>
                    <a:pt x="484" y="11374"/>
                    <a:pt x="22" y="11183"/>
                    <a:pt x="230" y="11101"/>
                  </a:cubicBezTo>
                  <a:cubicBezTo>
                    <a:pt x="437" y="11018"/>
                    <a:pt x="524" y="10858"/>
                    <a:pt x="815" y="10693"/>
                  </a:cubicBezTo>
                  <a:cubicBezTo>
                    <a:pt x="1307" y="10413"/>
                    <a:pt x="1741" y="10354"/>
                    <a:pt x="1939" y="10342"/>
                  </a:cubicBezTo>
                  <a:cubicBezTo>
                    <a:pt x="1996" y="10154"/>
                    <a:pt x="2223" y="9560"/>
                    <a:pt x="2694" y="8732"/>
                  </a:cubicBezTo>
                  <a:cubicBezTo>
                    <a:pt x="3286" y="7729"/>
                    <a:pt x="3949" y="6998"/>
                    <a:pt x="3949" y="6194"/>
                  </a:cubicBezTo>
                  <a:cubicBezTo>
                    <a:pt x="3949" y="5388"/>
                    <a:pt x="3561" y="4414"/>
                    <a:pt x="5005" y="4073"/>
                  </a:cubicBezTo>
                  <a:cubicBezTo>
                    <a:pt x="6450" y="3730"/>
                    <a:pt x="9410" y="3763"/>
                    <a:pt x="9172" y="2682"/>
                  </a:cubicBezTo>
                  <a:cubicBezTo>
                    <a:pt x="9172" y="2682"/>
                    <a:pt x="8590" y="2291"/>
                    <a:pt x="8460" y="2045"/>
                  </a:cubicBezTo>
                  <a:cubicBezTo>
                    <a:pt x="8460" y="2045"/>
                    <a:pt x="8206" y="2037"/>
                    <a:pt x="8166" y="1872"/>
                  </a:cubicBezTo>
                  <a:cubicBezTo>
                    <a:pt x="8129" y="1712"/>
                    <a:pt x="7724" y="1400"/>
                    <a:pt x="8242" y="1292"/>
                  </a:cubicBezTo>
                  <a:cubicBezTo>
                    <a:pt x="8242" y="1292"/>
                    <a:pt x="7584" y="11"/>
                    <a:pt x="10664" y="0"/>
                  </a:cubicBezTo>
                  <a:cubicBezTo>
                    <a:pt x="10674" y="0"/>
                    <a:pt x="10674" y="0"/>
                    <a:pt x="10684" y="0"/>
                  </a:cubicBezTo>
                  <a:cubicBezTo>
                    <a:pt x="10694" y="0"/>
                    <a:pt x="10694" y="0"/>
                    <a:pt x="10704" y="0"/>
                  </a:cubicBezTo>
                  <a:cubicBezTo>
                    <a:pt x="13787" y="8"/>
                    <a:pt x="13128" y="1292"/>
                    <a:pt x="13128" y="1292"/>
                  </a:cubicBezTo>
                  <a:cubicBezTo>
                    <a:pt x="13647" y="1400"/>
                    <a:pt x="13242" y="1712"/>
                    <a:pt x="13205" y="1872"/>
                  </a:cubicBezTo>
                  <a:cubicBezTo>
                    <a:pt x="13155" y="2033"/>
                    <a:pt x="12911" y="2045"/>
                    <a:pt x="12911" y="2045"/>
                  </a:cubicBezTo>
                  <a:cubicBezTo>
                    <a:pt x="12780" y="2291"/>
                    <a:pt x="12195" y="2682"/>
                    <a:pt x="12195" y="2682"/>
                  </a:cubicBezTo>
                  <a:cubicBezTo>
                    <a:pt x="11958" y="3763"/>
                    <a:pt x="14921" y="3732"/>
                    <a:pt x="16365" y="4073"/>
                  </a:cubicBezTo>
                  <a:cubicBezTo>
                    <a:pt x="17810" y="4413"/>
                    <a:pt x="17422" y="5388"/>
                    <a:pt x="17422" y="6194"/>
                  </a:cubicBezTo>
                  <a:cubicBezTo>
                    <a:pt x="17422" y="6998"/>
                    <a:pt x="18084" y="7725"/>
                    <a:pt x="18670" y="8732"/>
                  </a:cubicBezTo>
                  <a:cubicBezTo>
                    <a:pt x="19148" y="9560"/>
                    <a:pt x="19365" y="10154"/>
                    <a:pt x="19422" y="10342"/>
                  </a:cubicBezTo>
                  <a:cubicBezTo>
                    <a:pt x="19623" y="10354"/>
                    <a:pt x="20064" y="10413"/>
                    <a:pt x="20546" y="10693"/>
                  </a:cubicBezTo>
                  <a:cubicBezTo>
                    <a:pt x="20840" y="10854"/>
                    <a:pt x="20924" y="11018"/>
                    <a:pt x="21131" y="11101"/>
                  </a:cubicBezTo>
                  <a:cubicBezTo>
                    <a:pt x="21338" y="11183"/>
                    <a:pt x="20887" y="11374"/>
                    <a:pt x="20358" y="11022"/>
                  </a:cubicBezTo>
                  <a:lnTo>
                    <a:pt x="21311" y="11914"/>
                  </a:lnTo>
                  <a:cubicBezTo>
                    <a:pt x="21291" y="11918"/>
                    <a:pt x="21472" y="12045"/>
                    <a:pt x="21111" y="1206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1482143" y="0"/>
              <a:ext cx="1483111" cy="756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85" y="12060"/>
                  </a:moveTo>
                  <a:cubicBezTo>
                    <a:pt x="20036" y="12082"/>
                    <a:pt x="19321" y="11427"/>
                    <a:pt x="18940" y="11427"/>
                  </a:cubicBezTo>
                  <a:cubicBezTo>
                    <a:pt x="18659" y="11427"/>
                    <a:pt x="20471" y="12158"/>
                    <a:pt x="19562" y="12218"/>
                  </a:cubicBezTo>
                  <a:cubicBezTo>
                    <a:pt x="18639" y="12277"/>
                    <a:pt x="17978" y="11453"/>
                    <a:pt x="17771" y="11465"/>
                  </a:cubicBezTo>
                  <a:cubicBezTo>
                    <a:pt x="17543" y="11476"/>
                    <a:pt x="18806" y="12142"/>
                    <a:pt x="18111" y="12191"/>
                  </a:cubicBezTo>
                  <a:cubicBezTo>
                    <a:pt x="17169" y="12259"/>
                    <a:pt x="17169" y="11443"/>
                    <a:pt x="16601" y="11457"/>
                  </a:cubicBezTo>
                  <a:cubicBezTo>
                    <a:pt x="16487" y="11461"/>
                    <a:pt x="17356" y="12019"/>
                    <a:pt x="16735" y="12019"/>
                  </a:cubicBezTo>
                  <a:cubicBezTo>
                    <a:pt x="16113" y="12019"/>
                    <a:pt x="16093" y="11649"/>
                    <a:pt x="15512" y="11461"/>
                  </a:cubicBezTo>
                  <a:cubicBezTo>
                    <a:pt x="14964" y="11285"/>
                    <a:pt x="14228" y="10783"/>
                    <a:pt x="14603" y="10529"/>
                  </a:cubicBezTo>
                  <a:cubicBezTo>
                    <a:pt x="13567" y="9836"/>
                    <a:pt x="10947" y="8447"/>
                    <a:pt x="10319" y="7840"/>
                  </a:cubicBezTo>
                  <a:cubicBezTo>
                    <a:pt x="9624" y="7158"/>
                    <a:pt x="8454" y="5830"/>
                    <a:pt x="8454" y="5830"/>
                  </a:cubicBezTo>
                  <a:cubicBezTo>
                    <a:pt x="7358" y="6264"/>
                    <a:pt x="6590" y="8229"/>
                    <a:pt x="7532" y="8753"/>
                  </a:cubicBezTo>
                  <a:cubicBezTo>
                    <a:pt x="8474" y="9281"/>
                    <a:pt x="10813" y="10547"/>
                    <a:pt x="9871" y="11723"/>
                  </a:cubicBezTo>
                  <a:cubicBezTo>
                    <a:pt x="8929" y="12898"/>
                    <a:pt x="8133" y="14491"/>
                    <a:pt x="8454" y="15872"/>
                  </a:cubicBezTo>
                  <a:cubicBezTo>
                    <a:pt x="8775" y="17249"/>
                    <a:pt x="7605" y="18751"/>
                    <a:pt x="6663" y="19789"/>
                  </a:cubicBezTo>
                  <a:cubicBezTo>
                    <a:pt x="5741" y="20825"/>
                    <a:pt x="6830" y="21088"/>
                    <a:pt x="7532" y="21275"/>
                  </a:cubicBezTo>
                  <a:cubicBezTo>
                    <a:pt x="8247" y="21462"/>
                    <a:pt x="6830" y="21600"/>
                    <a:pt x="6830" y="21600"/>
                  </a:cubicBezTo>
                  <a:lnTo>
                    <a:pt x="3248" y="21600"/>
                  </a:lnTo>
                  <a:cubicBezTo>
                    <a:pt x="1911" y="21600"/>
                    <a:pt x="2306" y="21413"/>
                    <a:pt x="2780" y="20870"/>
                  </a:cubicBezTo>
                  <a:cubicBezTo>
                    <a:pt x="3248" y="20328"/>
                    <a:pt x="3723" y="19896"/>
                    <a:pt x="3175" y="19185"/>
                  </a:cubicBezTo>
                  <a:cubicBezTo>
                    <a:pt x="2626" y="18474"/>
                    <a:pt x="2159" y="17561"/>
                    <a:pt x="2479" y="16478"/>
                  </a:cubicBezTo>
                  <a:cubicBezTo>
                    <a:pt x="2794" y="15397"/>
                    <a:pt x="2720" y="15179"/>
                    <a:pt x="1704" y="14374"/>
                  </a:cubicBezTo>
                  <a:cubicBezTo>
                    <a:pt x="896" y="13724"/>
                    <a:pt x="227" y="12068"/>
                    <a:pt x="0" y="11461"/>
                  </a:cubicBezTo>
                  <a:lnTo>
                    <a:pt x="0" y="0"/>
                  </a:lnTo>
                  <a:cubicBezTo>
                    <a:pt x="7" y="0"/>
                    <a:pt x="7" y="0"/>
                    <a:pt x="7" y="0"/>
                  </a:cubicBezTo>
                  <a:lnTo>
                    <a:pt x="80" y="0"/>
                  </a:lnTo>
                  <a:cubicBezTo>
                    <a:pt x="6249" y="8"/>
                    <a:pt x="4925" y="1291"/>
                    <a:pt x="4925" y="1291"/>
                  </a:cubicBezTo>
                  <a:cubicBezTo>
                    <a:pt x="5968" y="1400"/>
                    <a:pt x="5153" y="1710"/>
                    <a:pt x="5079" y="1872"/>
                  </a:cubicBezTo>
                  <a:cubicBezTo>
                    <a:pt x="4986" y="2033"/>
                    <a:pt x="4491" y="2045"/>
                    <a:pt x="4491" y="2045"/>
                  </a:cubicBezTo>
                  <a:cubicBezTo>
                    <a:pt x="4230" y="2291"/>
                    <a:pt x="3061" y="2680"/>
                    <a:pt x="3061" y="2680"/>
                  </a:cubicBezTo>
                  <a:cubicBezTo>
                    <a:pt x="2586" y="3763"/>
                    <a:pt x="8514" y="3732"/>
                    <a:pt x="11395" y="4073"/>
                  </a:cubicBezTo>
                  <a:cubicBezTo>
                    <a:pt x="14282" y="4414"/>
                    <a:pt x="13507" y="5388"/>
                    <a:pt x="13507" y="6192"/>
                  </a:cubicBezTo>
                  <a:cubicBezTo>
                    <a:pt x="13507" y="6998"/>
                    <a:pt x="14830" y="7724"/>
                    <a:pt x="16000" y="8732"/>
                  </a:cubicBezTo>
                  <a:cubicBezTo>
                    <a:pt x="16962" y="9559"/>
                    <a:pt x="17396" y="10154"/>
                    <a:pt x="17510" y="10342"/>
                  </a:cubicBezTo>
                  <a:cubicBezTo>
                    <a:pt x="17904" y="10352"/>
                    <a:pt x="18793" y="10413"/>
                    <a:pt x="19755" y="10693"/>
                  </a:cubicBezTo>
                  <a:cubicBezTo>
                    <a:pt x="20337" y="10855"/>
                    <a:pt x="20504" y="11020"/>
                    <a:pt x="20918" y="11102"/>
                  </a:cubicBezTo>
                  <a:cubicBezTo>
                    <a:pt x="21339" y="11184"/>
                    <a:pt x="20430" y="11375"/>
                    <a:pt x="19375" y="11024"/>
                  </a:cubicBezTo>
                  <a:lnTo>
                    <a:pt x="21279" y="11914"/>
                  </a:lnTo>
                  <a:cubicBezTo>
                    <a:pt x="21239" y="11918"/>
                    <a:pt x="21600" y="12045"/>
                    <a:pt x="20885" y="1206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003" name="Shape 2003"/>
          <p:cNvSpPr/>
          <p:nvPr/>
        </p:nvSpPr>
        <p:spPr>
          <a:xfrm>
            <a:off x="4384467" y="485261"/>
            <a:ext cx="4549132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CUSTOMER FEEDBACK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/>
          <p:nvPr/>
        </p:nvSpPr>
        <p:spPr>
          <a:xfrm>
            <a:off x="3877512" y="1922184"/>
            <a:ext cx="5791989" cy="679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54" h="21043" extrusionOk="0">
                <a:moveTo>
                  <a:pt x="13059" y="20930"/>
                </a:moveTo>
                <a:cubicBezTo>
                  <a:pt x="11722" y="21117"/>
                  <a:pt x="5417" y="21015"/>
                  <a:pt x="1794" y="21015"/>
                </a:cubicBezTo>
                <a:cubicBezTo>
                  <a:pt x="2251" y="19082"/>
                  <a:pt x="2851" y="16600"/>
                  <a:pt x="2616" y="15821"/>
                </a:cubicBezTo>
                <a:cubicBezTo>
                  <a:pt x="2228" y="14497"/>
                  <a:pt x="1297" y="12722"/>
                  <a:pt x="828" y="11663"/>
                </a:cubicBezTo>
                <a:cubicBezTo>
                  <a:pt x="-1567" y="6279"/>
                  <a:pt x="1361" y="687"/>
                  <a:pt x="7988" y="65"/>
                </a:cubicBezTo>
                <a:cubicBezTo>
                  <a:pt x="13835" y="-483"/>
                  <a:pt x="17092" y="2502"/>
                  <a:pt x="17549" y="5588"/>
                </a:cubicBezTo>
                <a:cubicBezTo>
                  <a:pt x="17598" y="5916"/>
                  <a:pt x="17598" y="6696"/>
                  <a:pt x="17489" y="7273"/>
                </a:cubicBezTo>
                <a:cubicBezTo>
                  <a:pt x="18295" y="8403"/>
                  <a:pt x="19780" y="10448"/>
                  <a:pt x="19939" y="11244"/>
                </a:cubicBezTo>
                <a:cubicBezTo>
                  <a:pt x="20033" y="11723"/>
                  <a:pt x="19686" y="11808"/>
                  <a:pt x="19341" y="11942"/>
                </a:cubicBezTo>
                <a:cubicBezTo>
                  <a:pt x="19053" y="12028"/>
                  <a:pt x="18516" y="11930"/>
                  <a:pt x="18322" y="12142"/>
                </a:cubicBezTo>
                <a:cubicBezTo>
                  <a:pt x="18181" y="12300"/>
                  <a:pt x="18736" y="13384"/>
                  <a:pt x="18696" y="13676"/>
                </a:cubicBezTo>
                <a:cubicBezTo>
                  <a:pt x="18655" y="13925"/>
                  <a:pt x="18389" y="14059"/>
                  <a:pt x="18171" y="14212"/>
                </a:cubicBezTo>
                <a:cubicBezTo>
                  <a:pt x="18055" y="14293"/>
                  <a:pt x="18421" y="14387"/>
                  <a:pt x="18560" y="14520"/>
                </a:cubicBezTo>
                <a:cubicBezTo>
                  <a:pt x="18701" y="14656"/>
                  <a:pt x="18652" y="14797"/>
                  <a:pt x="18520" y="14939"/>
                </a:cubicBezTo>
                <a:cubicBezTo>
                  <a:pt x="18248" y="15220"/>
                  <a:pt x="18000" y="16060"/>
                  <a:pt x="18000" y="16060"/>
                </a:cubicBezTo>
                <a:cubicBezTo>
                  <a:pt x="18000" y="16060"/>
                  <a:pt x="18322" y="17538"/>
                  <a:pt x="18000" y="18017"/>
                </a:cubicBezTo>
                <a:cubicBezTo>
                  <a:pt x="17869" y="18282"/>
                  <a:pt x="17345" y="18610"/>
                  <a:pt x="16984" y="18586"/>
                </a:cubicBezTo>
                <a:cubicBezTo>
                  <a:pt x="15913" y="18586"/>
                  <a:pt x="14983" y="18416"/>
                  <a:pt x="13904" y="18416"/>
                </a:cubicBezTo>
                <a:cubicBezTo>
                  <a:pt x="13528" y="18712"/>
                  <a:pt x="13267" y="19658"/>
                  <a:pt x="13059" y="2093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6" name="Shape 2006"/>
          <p:cNvSpPr/>
          <p:nvPr/>
        </p:nvSpPr>
        <p:spPr>
          <a:xfrm flipH="1">
            <a:off x="1377661" y="2784694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7" name="Shape 2007"/>
          <p:cNvSpPr/>
          <p:nvPr/>
        </p:nvSpPr>
        <p:spPr>
          <a:xfrm flipH="1">
            <a:off x="1377661" y="4739512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8" name="Shape 2008"/>
          <p:cNvSpPr/>
          <p:nvPr/>
        </p:nvSpPr>
        <p:spPr>
          <a:xfrm flipH="1">
            <a:off x="1978040" y="6331643"/>
            <a:ext cx="3739565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09" name="Shape 2009"/>
          <p:cNvSpPr/>
          <p:nvPr/>
        </p:nvSpPr>
        <p:spPr>
          <a:xfrm flipH="1">
            <a:off x="1531342" y="8249579"/>
            <a:ext cx="3741613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10" name="Shape 2010"/>
          <p:cNvSpPr/>
          <p:nvPr/>
        </p:nvSpPr>
        <p:spPr>
          <a:xfrm>
            <a:off x="3352970" y="2831822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2011" name="Shape 2011"/>
          <p:cNvSpPr/>
          <p:nvPr/>
        </p:nvSpPr>
        <p:spPr>
          <a:xfrm>
            <a:off x="3352970" y="4786640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2012" name="Shape 2012"/>
          <p:cNvSpPr/>
          <p:nvPr/>
        </p:nvSpPr>
        <p:spPr>
          <a:xfrm>
            <a:off x="3951300" y="6378772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2013" name="Shape 2013"/>
          <p:cNvSpPr/>
          <p:nvPr/>
        </p:nvSpPr>
        <p:spPr>
          <a:xfrm flipH="1">
            <a:off x="7660128" y="2770350"/>
            <a:ext cx="3739564" cy="2049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14" name="Shape 2014"/>
          <p:cNvSpPr/>
          <p:nvPr/>
        </p:nvSpPr>
        <p:spPr>
          <a:xfrm flipH="1">
            <a:off x="9242014" y="4725168"/>
            <a:ext cx="2366206" cy="1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15" name="Shape 2015"/>
          <p:cNvSpPr/>
          <p:nvPr/>
        </p:nvSpPr>
        <p:spPr>
          <a:xfrm flipH="1">
            <a:off x="8258457" y="6317300"/>
            <a:ext cx="3741613" cy="2050"/>
          </a:xfrm>
          <a:prstGeom prst="line">
            <a:avLst/>
          </a:prstGeom>
          <a:ln w="127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11645579" y="2831822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2017" name="Shape 2017"/>
          <p:cNvSpPr/>
          <p:nvPr/>
        </p:nvSpPr>
        <p:spPr>
          <a:xfrm>
            <a:off x="11645579" y="4786640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2018" name="Shape 2018"/>
          <p:cNvSpPr/>
          <p:nvPr/>
        </p:nvSpPr>
        <p:spPr>
          <a:xfrm>
            <a:off x="1365195" y="2372023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19" name="Shape 2019"/>
          <p:cNvSpPr/>
          <p:nvPr/>
        </p:nvSpPr>
        <p:spPr>
          <a:xfrm>
            <a:off x="1363971" y="2807103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20" name="Shape 2020"/>
          <p:cNvSpPr/>
          <p:nvPr/>
        </p:nvSpPr>
        <p:spPr>
          <a:xfrm>
            <a:off x="1390595" y="4369891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21" name="Shape 2021"/>
          <p:cNvSpPr/>
          <p:nvPr/>
        </p:nvSpPr>
        <p:spPr>
          <a:xfrm>
            <a:off x="1389371" y="4804971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22" name="Shape 2022"/>
          <p:cNvSpPr/>
          <p:nvPr/>
        </p:nvSpPr>
        <p:spPr>
          <a:xfrm>
            <a:off x="1962095" y="5975870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23" name="Shape 2023"/>
          <p:cNvSpPr/>
          <p:nvPr/>
        </p:nvSpPr>
        <p:spPr>
          <a:xfrm>
            <a:off x="1960871" y="6410951"/>
            <a:ext cx="2061307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24" name="Shape 2024"/>
          <p:cNvSpPr/>
          <p:nvPr/>
        </p:nvSpPr>
        <p:spPr>
          <a:xfrm>
            <a:off x="1538761" y="7866040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25" name="Shape 2025"/>
          <p:cNvSpPr/>
          <p:nvPr/>
        </p:nvSpPr>
        <p:spPr>
          <a:xfrm>
            <a:off x="1537537" y="8301121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26" name="Shape 2026"/>
          <p:cNvSpPr/>
          <p:nvPr/>
        </p:nvSpPr>
        <p:spPr>
          <a:xfrm>
            <a:off x="9284118" y="2391702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27" name="Shape 2027"/>
          <p:cNvSpPr/>
          <p:nvPr/>
        </p:nvSpPr>
        <p:spPr>
          <a:xfrm>
            <a:off x="9380515" y="2781703"/>
            <a:ext cx="2061308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28" name="Shape 2028"/>
          <p:cNvSpPr/>
          <p:nvPr/>
        </p:nvSpPr>
        <p:spPr>
          <a:xfrm>
            <a:off x="9528317" y="4343172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29" name="Shape 2029"/>
          <p:cNvSpPr/>
          <p:nvPr/>
        </p:nvSpPr>
        <p:spPr>
          <a:xfrm>
            <a:off x="9624714" y="4733174"/>
            <a:ext cx="2061308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30" name="Shape 2030"/>
          <p:cNvSpPr/>
          <p:nvPr/>
        </p:nvSpPr>
        <p:spPr>
          <a:xfrm>
            <a:off x="9867357" y="5924653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31" name="Shape 2031"/>
          <p:cNvSpPr/>
          <p:nvPr/>
        </p:nvSpPr>
        <p:spPr>
          <a:xfrm>
            <a:off x="9963754" y="6314655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32" name="Shape 2032"/>
          <p:cNvSpPr/>
          <p:nvPr/>
        </p:nvSpPr>
        <p:spPr>
          <a:xfrm>
            <a:off x="4227834" y="474318"/>
            <a:ext cx="4549132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CUSTOMER FEEDBACK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03946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13"/>
                  <a:pt x="14929" y="1795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78" y="6524"/>
                  <a:pt x="4255" y="6524"/>
                </a:cubicBezTo>
                <a:cubicBezTo>
                  <a:pt x="4531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86"/>
                </a:cubicBezTo>
                <a:lnTo>
                  <a:pt x="10221" y="12637"/>
                </a:lnTo>
                <a:cubicBezTo>
                  <a:pt x="10221" y="12521"/>
                  <a:pt x="10523" y="12394"/>
                  <a:pt x="10800" y="12394"/>
                </a:cubicBezTo>
                <a:cubicBezTo>
                  <a:pt x="11077" y="12394"/>
                  <a:pt x="11354" y="12521"/>
                  <a:pt x="11354" y="12637"/>
                </a:cubicBezTo>
                <a:lnTo>
                  <a:pt x="11354" y="20386"/>
                </a:lnTo>
                <a:cubicBezTo>
                  <a:pt x="11354" y="21072"/>
                  <a:pt x="12562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18" y="6524"/>
                  <a:pt x="17320" y="6524"/>
                </a:cubicBezTo>
                <a:cubicBezTo>
                  <a:pt x="17597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2714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13"/>
                  <a:pt x="14903" y="1795"/>
                </a:cubicBezTo>
                <a:cubicBezTo>
                  <a:pt x="14903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803"/>
                </a:cubicBezTo>
                <a:lnTo>
                  <a:pt x="3676" y="6767"/>
                </a:lnTo>
                <a:cubicBezTo>
                  <a:pt x="3676" y="6651"/>
                  <a:pt x="3978" y="6524"/>
                  <a:pt x="4255" y="6524"/>
                </a:cubicBezTo>
                <a:cubicBezTo>
                  <a:pt x="4531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86"/>
                </a:cubicBezTo>
                <a:lnTo>
                  <a:pt x="10221" y="12637"/>
                </a:lnTo>
                <a:cubicBezTo>
                  <a:pt x="10221" y="12521"/>
                  <a:pt x="10498" y="12394"/>
                  <a:pt x="10800" y="12394"/>
                </a:cubicBezTo>
                <a:cubicBezTo>
                  <a:pt x="11077" y="12394"/>
                  <a:pt x="11354" y="12521"/>
                  <a:pt x="11354" y="12637"/>
                </a:cubicBezTo>
                <a:lnTo>
                  <a:pt x="11354" y="20386"/>
                </a:lnTo>
                <a:cubicBezTo>
                  <a:pt x="11354" y="21072"/>
                  <a:pt x="12537" y="21600"/>
                  <a:pt x="14048" y="21600"/>
                </a:cubicBezTo>
                <a:cubicBezTo>
                  <a:pt x="15533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18" y="6524"/>
                  <a:pt x="17320" y="6524"/>
                </a:cubicBezTo>
                <a:cubicBezTo>
                  <a:pt x="17597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4014821" y="2237590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61" y="0"/>
                </a:moveTo>
                <a:cubicBezTo>
                  <a:pt x="13005" y="0"/>
                  <a:pt x="14921" y="813"/>
                  <a:pt x="14921" y="1795"/>
                </a:cubicBezTo>
                <a:cubicBezTo>
                  <a:pt x="14921" y="2777"/>
                  <a:pt x="13005" y="3579"/>
                  <a:pt x="10661" y="3579"/>
                </a:cubicBezTo>
                <a:cubicBezTo>
                  <a:pt x="8317" y="3579"/>
                  <a:pt x="6402" y="2777"/>
                  <a:pt x="6402" y="1795"/>
                </a:cubicBezTo>
                <a:cubicBezTo>
                  <a:pt x="6402" y="813"/>
                  <a:pt x="8317" y="0"/>
                  <a:pt x="10661" y="0"/>
                </a:cubicBezTo>
                <a:close/>
                <a:moveTo>
                  <a:pt x="16055" y="4086"/>
                </a:moveTo>
                <a:lnTo>
                  <a:pt x="5318" y="4086"/>
                </a:lnTo>
                <a:cubicBezTo>
                  <a:pt x="2344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81" y="12574"/>
                  <a:pt x="1840" y="12574"/>
                </a:cubicBezTo>
                <a:cubicBezTo>
                  <a:pt x="2898" y="12574"/>
                  <a:pt x="3680" y="12246"/>
                  <a:pt x="3680" y="11803"/>
                </a:cubicBezTo>
                <a:lnTo>
                  <a:pt x="3680" y="6767"/>
                </a:lnTo>
                <a:cubicBezTo>
                  <a:pt x="3680" y="6651"/>
                  <a:pt x="3982" y="6524"/>
                  <a:pt x="4260" y="6524"/>
                </a:cubicBezTo>
                <a:cubicBezTo>
                  <a:pt x="4537" y="6524"/>
                  <a:pt x="4814" y="6651"/>
                  <a:pt x="4814" y="6767"/>
                </a:cubicBezTo>
                <a:lnTo>
                  <a:pt x="4814" y="20386"/>
                </a:lnTo>
                <a:cubicBezTo>
                  <a:pt x="4814" y="21072"/>
                  <a:pt x="6024" y="21600"/>
                  <a:pt x="7536" y="21600"/>
                </a:cubicBezTo>
                <a:cubicBezTo>
                  <a:pt x="9023" y="21600"/>
                  <a:pt x="10233" y="21040"/>
                  <a:pt x="10233" y="20386"/>
                </a:cubicBezTo>
                <a:lnTo>
                  <a:pt x="10233" y="12637"/>
                </a:lnTo>
                <a:cubicBezTo>
                  <a:pt x="10233" y="12521"/>
                  <a:pt x="10510" y="12394"/>
                  <a:pt x="10813" y="12394"/>
                </a:cubicBezTo>
                <a:cubicBezTo>
                  <a:pt x="11090" y="12394"/>
                  <a:pt x="11367" y="12521"/>
                  <a:pt x="11367" y="12637"/>
                </a:cubicBezTo>
                <a:lnTo>
                  <a:pt x="11367" y="20386"/>
                </a:lnTo>
                <a:cubicBezTo>
                  <a:pt x="11367" y="21072"/>
                  <a:pt x="12552" y="21600"/>
                  <a:pt x="14064" y="21600"/>
                </a:cubicBezTo>
                <a:cubicBezTo>
                  <a:pt x="15551" y="21600"/>
                  <a:pt x="16786" y="21040"/>
                  <a:pt x="16786" y="20386"/>
                </a:cubicBezTo>
                <a:lnTo>
                  <a:pt x="16786" y="6767"/>
                </a:lnTo>
                <a:cubicBezTo>
                  <a:pt x="16786" y="6651"/>
                  <a:pt x="17063" y="6524"/>
                  <a:pt x="17340" y="6524"/>
                </a:cubicBezTo>
                <a:cubicBezTo>
                  <a:pt x="17618" y="6524"/>
                  <a:pt x="17920" y="6651"/>
                  <a:pt x="17920" y="6767"/>
                </a:cubicBezTo>
                <a:lnTo>
                  <a:pt x="17920" y="11835"/>
                </a:lnTo>
                <a:cubicBezTo>
                  <a:pt x="17920" y="12246"/>
                  <a:pt x="18702" y="12605"/>
                  <a:pt x="19760" y="12605"/>
                </a:cubicBezTo>
                <a:cubicBezTo>
                  <a:pt x="20819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74" y="5067"/>
                  <a:pt x="18979" y="4086"/>
                  <a:pt x="16055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50250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33" y="3579"/>
                  <a:pt x="6394" y="2777"/>
                  <a:pt x="6394" y="1795"/>
                </a:cubicBezTo>
                <a:cubicBezTo>
                  <a:pt x="6394" y="813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66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78" y="6524"/>
                  <a:pt x="4280" y="6524"/>
                </a:cubicBezTo>
                <a:cubicBezTo>
                  <a:pt x="4557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52" y="21600"/>
                </a:cubicBezTo>
                <a:cubicBezTo>
                  <a:pt x="9038" y="21600"/>
                  <a:pt x="10246" y="21040"/>
                  <a:pt x="10246" y="20386"/>
                </a:cubicBezTo>
                <a:lnTo>
                  <a:pt x="10246" y="12637"/>
                </a:lnTo>
                <a:cubicBezTo>
                  <a:pt x="10246" y="12521"/>
                  <a:pt x="10523" y="12394"/>
                  <a:pt x="10800" y="12394"/>
                </a:cubicBezTo>
                <a:cubicBezTo>
                  <a:pt x="11102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22" y="6524"/>
                  <a:pt x="17924" y="6651"/>
                  <a:pt x="17924" y="6767"/>
                </a:cubicBezTo>
                <a:lnTo>
                  <a:pt x="17924" y="11835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99018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78" y="6524"/>
                  <a:pt x="4280" y="6524"/>
                </a:cubicBezTo>
                <a:cubicBezTo>
                  <a:pt x="4557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17" y="21600"/>
                  <a:pt x="7527" y="21600"/>
                </a:cubicBezTo>
                <a:cubicBezTo>
                  <a:pt x="9013" y="21600"/>
                  <a:pt x="10246" y="21040"/>
                  <a:pt x="10246" y="20386"/>
                </a:cubicBezTo>
                <a:lnTo>
                  <a:pt x="10246" y="12637"/>
                </a:lnTo>
                <a:cubicBezTo>
                  <a:pt x="10246" y="12521"/>
                  <a:pt x="10523" y="12394"/>
                  <a:pt x="10800" y="12394"/>
                </a:cubicBezTo>
                <a:cubicBezTo>
                  <a:pt x="11077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22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680" y="12605"/>
                  <a:pt x="19762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47786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283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52" y="6524"/>
                  <a:pt x="4255" y="6524"/>
                </a:cubicBezTo>
                <a:cubicBezTo>
                  <a:pt x="4531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86"/>
                </a:cubicBezTo>
                <a:lnTo>
                  <a:pt x="10221" y="12637"/>
                </a:lnTo>
                <a:cubicBezTo>
                  <a:pt x="10221" y="12521"/>
                  <a:pt x="10523" y="12394"/>
                  <a:pt x="10800" y="12394"/>
                </a:cubicBezTo>
                <a:cubicBezTo>
                  <a:pt x="11077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43" y="6524"/>
                  <a:pt x="17345" y="6524"/>
                </a:cubicBezTo>
                <a:cubicBezTo>
                  <a:pt x="17622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680" y="12605"/>
                  <a:pt x="19762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96554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13"/>
                  <a:pt x="14929" y="1795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52" y="6524"/>
                  <a:pt x="4255" y="6524"/>
                </a:cubicBezTo>
                <a:cubicBezTo>
                  <a:pt x="4531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86"/>
                </a:cubicBezTo>
                <a:lnTo>
                  <a:pt x="10221" y="12637"/>
                </a:lnTo>
                <a:cubicBezTo>
                  <a:pt x="10221" y="12521"/>
                  <a:pt x="10523" y="12394"/>
                  <a:pt x="10800" y="12394"/>
                </a:cubicBezTo>
                <a:cubicBezTo>
                  <a:pt x="11077" y="12394"/>
                  <a:pt x="11354" y="12521"/>
                  <a:pt x="11354" y="12637"/>
                </a:cubicBezTo>
                <a:lnTo>
                  <a:pt x="11354" y="20386"/>
                </a:lnTo>
                <a:cubicBezTo>
                  <a:pt x="11354" y="21072"/>
                  <a:pt x="12562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43" y="6524"/>
                  <a:pt x="17345" y="6524"/>
                </a:cubicBezTo>
                <a:cubicBezTo>
                  <a:pt x="17622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453221" y="2237590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13"/>
                  <a:pt x="14903" y="1795"/>
                </a:cubicBezTo>
                <a:cubicBezTo>
                  <a:pt x="14903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78" y="6524"/>
                  <a:pt x="4255" y="6524"/>
                </a:cubicBezTo>
                <a:cubicBezTo>
                  <a:pt x="4531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86"/>
                </a:cubicBezTo>
                <a:lnTo>
                  <a:pt x="10221" y="12637"/>
                </a:lnTo>
                <a:cubicBezTo>
                  <a:pt x="10221" y="12521"/>
                  <a:pt x="10498" y="12394"/>
                  <a:pt x="10800" y="12394"/>
                </a:cubicBezTo>
                <a:cubicBezTo>
                  <a:pt x="11077" y="12394"/>
                  <a:pt x="11354" y="12521"/>
                  <a:pt x="11354" y="12637"/>
                </a:cubicBezTo>
                <a:lnTo>
                  <a:pt x="11354" y="20386"/>
                </a:lnTo>
                <a:cubicBezTo>
                  <a:pt x="11354" y="21072"/>
                  <a:pt x="12587" y="21600"/>
                  <a:pt x="14073" y="21600"/>
                </a:cubicBezTo>
                <a:cubicBezTo>
                  <a:pt x="15583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43" y="6524"/>
                  <a:pt x="17320" y="6524"/>
                </a:cubicBezTo>
                <a:cubicBezTo>
                  <a:pt x="17622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680" y="12605"/>
                  <a:pt x="19737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940901" y="2237590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13"/>
                  <a:pt x="14903" y="1795"/>
                </a:cubicBezTo>
                <a:cubicBezTo>
                  <a:pt x="14903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36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803"/>
                </a:cubicBezTo>
                <a:lnTo>
                  <a:pt x="3676" y="6767"/>
                </a:lnTo>
                <a:cubicBezTo>
                  <a:pt x="3676" y="6651"/>
                  <a:pt x="3978" y="6524"/>
                  <a:pt x="4255" y="6524"/>
                </a:cubicBezTo>
                <a:cubicBezTo>
                  <a:pt x="4531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38" y="21600"/>
                  <a:pt x="10221" y="21040"/>
                  <a:pt x="10221" y="20386"/>
                </a:cubicBezTo>
                <a:lnTo>
                  <a:pt x="10221" y="12637"/>
                </a:lnTo>
                <a:cubicBezTo>
                  <a:pt x="10221" y="12521"/>
                  <a:pt x="10498" y="12394"/>
                  <a:pt x="10800" y="12394"/>
                </a:cubicBezTo>
                <a:cubicBezTo>
                  <a:pt x="11077" y="12394"/>
                  <a:pt x="11354" y="12521"/>
                  <a:pt x="11354" y="12637"/>
                </a:cubicBezTo>
                <a:lnTo>
                  <a:pt x="11354" y="20386"/>
                </a:lnTo>
                <a:cubicBezTo>
                  <a:pt x="11354" y="21072"/>
                  <a:pt x="12562" y="21600"/>
                  <a:pt x="14048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43" y="6524"/>
                  <a:pt x="17320" y="6524"/>
                </a:cubicBezTo>
                <a:cubicBezTo>
                  <a:pt x="17622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680" y="12605"/>
                  <a:pt x="19737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57" y="4086"/>
                  <a:pt x="16036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42858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33" y="3579"/>
                  <a:pt x="6394" y="2777"/>
                  <a:pt x="6394" y="1795"/>
                </a:cubicBezTo>
                <a:cubicBezTo>
                  <a:pt x="6394" y="813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66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4003" y="6524"/>
                  <a:pt x="4280" y="6524"/>
                </a:cubicBezTo>
                <a:cubicBezTo>
                  <a:pt x="4582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52" y="21600"/>
                </a:cubicBezTo>
                <a:cubicBezTo>
                  <a:pt x="9038" y="21600"/>
                  <a:pt x="10246" y="21040"/>
                  <a:pt x="10246" y="20386"/>
                </a:cubicBezTo>
                <a:lnTo>
                  <a:pt x="10246" y="12637"/>
                </a:lnTo>
                <a:cubicBezTo>
                  <a:pt x="10246" y="12521"/>
                  <a:pt x="10523" y="12394"/>
                  <a:pt x="10800" y="12394"/>
                </a:cubicBezTo>
                <a:cubicBezTo>
                  <a:pt x="11102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83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22" y="6524"/>
                  <a:pt x="17924" y="6651"/>
                  <a:pt x="17924" y="6767"/>
                </a:cubicBezTo>
                <a:lnTo>
                  <a:pt x="17924" y="11835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916262" y="2237590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3041" y="3579"/>
                  <a:pt x="10674" y="3579"/>
                </a:cubicBezTo>
                <a:cubicBezTo>
                  <a:pt x="8333" y="3579"/>
                  <a:pt x="6394" y="2777"/>
                  <a:pt x="6394" y="1795"/>
                </a:cubicBezTo>
                <a:cubicBezTo>
                  <a:pt x="6394" y="813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4003" y="6524"/>
                  <a:pt x="4280" y="6524"/>
                </a:cubicBezTo>
                <a:cubicBezTo>
                  <a:pt x="4582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86"/>
                </a:cubicBezTo>
                <a:lnTo>
                  <a:pt x="10246" y="12637"/>
                </a:lnTo>
                <a:cubicBezTo>
                  <a:pt x="10246" y="12521"/>
                  <a:pt x="10523" y="12394"/>
                  <a:pt x="10800" y="12394"/>
                </a:cubicBezTo>
                <a:cubicBezTo>
                  <a:pt x="11102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22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8403942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3015" y="3579"/>
                  <a:pt x="10649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78" y="6524"/>
                  <a:pt x="4255" y="6524"/>
                </a:cubicBezTo>
                <a:cubicBezTo>
                  <a:pt x="4557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86"/>
                </a:cubicBezTo>
                <a:lnTo>
                  <a:pt x="10246" y="12637"/>
                </a:lnTo>
                <a:cubicBezTo>
                  <a:pt x="10246" y="12521"/>
                  <a:pt x="10523" y="12394"/>
                  <a:pt x="10800" y="12394"/>
                </a:cubicBezTo>
                <a:cubicBezTo>
                  <a:pt x="11077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48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303946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66"/>
                  <a:pt x="12990" y="3579"/>
                  <a:pt x="10649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18" y="6524"/>
                  <a:pt x="17320" y="6524"/>
                </a:cubicBezTo>
                <a:cubicBezTo>
                  <a:pt x="17597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2714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66"/>
                  <a:pt x="12990" y="3579"/>
                  <a:pt x="10649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792"/>
                </a:cubicBezTo>
                <a:lnTo>
                  <a:pt x="3676" y="6767"/>
                </a:lnTo>
                <a:cubicBezTo>
                  <a:pt x="3676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37" y="21600"/>
                  <a:pt x="14048" y="21600"/>
                </a:cubicBezTo>
                <a:cubicBezTo>
                  <a:pt x="15533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18" y="6524"/>
                  <a:pt x="17320" y="6524"/>
                </a:cubicBezTo>
                <a:cubicBezTo>
                  <a:pt x="17597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014821" y="3294913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61" y="0"/>
                </a:moveTo>
                <a:cubicBezTo>
                  <a:pt x="13005" y="0"/>
                  <a:pt x="14921" y="802"/>
                  <a:pt x="14921" y="1784"/>
                </a:cubicBezTo>
                <a:cubicBezTo>
                  <a:pt x="14921" y="2766"/>
                  <a:pt x="13005" y="3579"/>
                  <a:pt x="10661" y="3579"/>
                </a:cubicBezTo>
                <a:cubicBezTo>
                  <a:pt x="8317" y="3579"/>
                  <a:pt x="6402" y="2766"/>
                  <a:pt x="6402" y="1784"/>
                </a:cubicBezTo>
                <a:cubicBezTo>
                  <a:pt x="6402" y="802"/>
                  <a:pt x="8317" y="0"/>
                  <a:pt x="10661" y="0"/>
                </a:cubicBezTo>
                <a:close/>
                <a:moveTo>
                  <a:pt x="16055" y="4086"/>
                </a:moveTo>
                <a:lnTo>
                  <a:pt x="5318" y="4086"/>
                </a:lnTo>
                <a:cubicBezTo>
                  <a:pt x="2344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81" y="12574"/>
                  <a:pt x="1840" y="12574"/>
                </a:cubicBezTo>
                <a:cubicBezTo>
                  <a:pt x="2898" y="12574"/>
                  <a:pt x="3680" y="12246"/>
                  <a:pt x="3680" y="11792"/>
                </a:cubicBezTo>
                <a:lnTo>
                  <a:pt x="3680" y="6767"/>
                </a:lnTo>
                <a:cubicBezTo>
                  <a:pt x="3680" y="6640"/>
                  <a:pt x="3982" y="6524"/>
                  <a:pt x="4260" y="6524"/>
                </a:cubicBezTo>
                <a:cubicBezTo>
                  <a:pt x="4537" y="6524"/>
                  <a:pt x="4814" y="6640"/>
                  <a:pt x="4814" y="6767"/>
                </a:cubicBezTo>
                <a:lnTo>
                  <a:pt x="4814" y="20375"/>
                </a:lnTo>
                <a:cubicBezTo>
                  <a:pt x="4814" y="21062"/>
                  <a:pt x="6024" y="21600"/>
                  <a:pt x="7536" y="21600"/>
                </a:cubicBezTo>
                <a:cubicBezTo>
                  <a:pt x="9023" y="21600"/>
                  <a:pt x="10233" y="21030"/>
                  <a:pt x="10233" y="20375"/>
                </a:cubicBezTo>
                <a:lnTo>
                  <a:pt x="10233" y="12637"/>
                </a:lnTo>
                <a:cubicBezTo>
                  <a:pt x="10233" y="12510"/>
                  <a:pt x="10510" y="12394"/>
                  <a:pt x="10813" y="12394"/>
                </a:cubicBezTo>
                <a:cubicBezTo>
                  <a:pt x="11090" y="12394"/>
                  <a:pt x="11367" y="12510"/>
                  <a:pt x="11367" y="12637"/>
                </a:cubicBezTo>
                <a:lnTo>
                  <a:pt x="11367" y="20375"/>
                </a:lnTo>
                <a:cubicBezTo>
                  <a:pt x="11367" y="21062"/>
                  <a:pt x="12552" y="21600"/>
                  <a:pt x="14064" y="21600"/>
                </a:cubicBezTo>
                <a:cubicBezTo>
                  <a:pt x="15551" y="21600"/>
                  <a:pt x="16786" y="21030"/>
                  <a:pt x="16786" y="20375"/>
                </a:cubicBezTo>
                <a:lnTo>
                  <a:pt x="16786" y="6767"/>
                </a:lnTo>
                <a:cubicBezTo>
                  <a:pt x="16786" y="6640"/>
                  <a:pt x="17063" y="6524"/>
                  <a:pt x="17340" y="6524"/>
                </a:cubicBezTo>
                <a:cubicBezTo>
                  <a:pt x="17618" y="6524"/>
                  <a:pt x="17920" y="6640"/>
                  <a:pt x="17920" y="6767"/>
                </a:cubicBezTo>
                <a:lnTo>
                  <a:pt x="17920" y="11824"/>
                </a:lnTo>
                <a:cubicBezTo>
                  <a:pt x="17920" y="12246"/>
                  <a:pt x="18702" y="12605"/>
                  <a:pt x="19760" y="12605"/>
                </a:cubicBezTo>
                <a:cubicBezTo>
                  <a:pt x="20819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79" y="4086"/>
                  <a:pt x="16055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50250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79"/>
                  <a:pt x="10674" y="3579"/>
                </a:cubicBezTo>
                <a:cubicBezTo>
                  <a:pt x="8333" y="3579"/>
                  <a:pt x="6394" y="2766"/>
                  <a:pt x="6394" y="1784"/>
                </a:cubicBezTo>
                <a:cubicBezTo>
                  <a:pt x="6394" y="802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66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78" y="6524"/>
                  <a:pt x="4280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52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67"/>
                </a:cubicBezTo>
                <a:lnTo>
                  <a:pt x="17924" y="11824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99018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79"/>
                  <a:pt x="10674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78" y="6524"/>
                  <a:pt x="4280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17" y="21600"/>
                  <a:pt x="7527" y="21600"/>
                </a:cubicBezTo>
                <a:cubicBezTo>
                  <a:pt x="9013" y="21600"/>
                  <a:pt x="10246" y="2103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47786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2990" y="3579"/>
                  <a:pt x="10649" y="3579"/>
                </a:cubicBezTo>
                <a:cubicBezTo>
                  <a:pt x="8283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52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96554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66"/>
                  <a:pt x="12990" y="3579"/>
                  <a:pt x="10649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52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453221" y="3294913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66"/>
                  <a:pt x="12990" y="3579"/>
                  <a:pt x="10649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87" y="21600"/>
                  <a:pt x="14073" y="21600"/>
                </a:cubicBezTo>
                <a:cubicBezTo>
                  <a:pt x="15583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20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37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940901" y="3294913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66"/>
                  <a:pt x="12990" y="3579"/>
                  <a:pt x="10649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36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792"/>
                </a:cubicBezTo>
                <a:lnTo>
                  <a:pt x="3676" y="6767"/>
                </a:lnTo>
                <a:cubicBezTo>
                  <a:pt x="3676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21" y="2103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48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20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37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36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42858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79"/>
                  <a:pt x="10674" y="3579"/>
                </a:cubicBezTo>
                <a:cubicBezTo>
                  <a:pt x="8333" y="3579"/>
                  <a:pt x="6394" y="2766"/>
                  <a:pt x="6394" y="1784"/>
                </a:cubicBezTo>
                <a:cubicBezTo>
                  <a:pt x="6394" y="802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66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52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83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67"/>
                </a:cubicBezTo>
                <a:lnTo>
                  <a:pt x="17924" y="11824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7916262" y="3294913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41" y="3579"/>
                  <a:pt x="10674" y="3579"/>
                </a:cubicBezTo>
                <a:cubicBezTo>
                  <a:pt x="8333" y="3579"/>
                  <a:pt x="6394" y="2766"/>
                  <a:pt x="6394" y="1784"/>
                </a:cubicBezTo>
                <a:cubicBezTo>
                  <a:pt x="6394" y="802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8403942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79"/>
                  <a:pt x="10649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48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03946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3"/>
                  <a:pt x="14929" y="1785"/>
                </a:cubicBezTo>
                <a:cubicBezTo>
                  <a:pt x="14929" y="2767"/>
                  <a:pt x="12990" y="3570"/>
                  <a:pt x="10649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55" y="12559"/>
                  <a:pt x="1838" y="12559"/>
                </a:cubicBezTo>
                <a:cubicBezTo>
                  <a:pt x="289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78" y="6528"/>
                  <a:pt x="4255" y="6528"/>
                </a:cubicBezTo>
                <a:cubicBezTo>
                  <a:pt x="4531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2"/>
                </a:lnTo>
                <a:cubicBezTo>
                  <a:pt x="10221" y="12506"/>
                  <a:pt x="10523" y="12390"/>
                  <a:pt x="10800" y="12390"/>
                </a:cubicBezTo>
                <a:cubicBezTo>
                  <a:pt x="11077" y="12390"/>
                  <a:pt x="11354" y="12506"/>
                  <a:pt x="11354" y="12622"/>
                </a:cubicBezTo>
                <a:lnTo>
                  <a:pt x="11354" y="20375"/>
                </a:lnTo>
                <a:cubicBezTo>
                  <a:pt x="11354" y="21061"/>
                  <a:pt x="12562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18" y="6528"/>
                  <a:pt x="17320" y="6528"/>
                </a:cubicBezTo>
                <a:cubicBezTo>
                  <a:pt x="17597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655" y="12590"/>
                  <a:pt x="19737" y="12590"/>
                </a:cubicBezTo>
                <a:cubicBezTo>
                  <a:pt x="20794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57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52714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3"/>
                  <a:pt x="14903" y="1785"/>
                </a:cubicBezTo>
                <a:cubicBezTo>
                  <a:pt x="14903" y="2767"/>
                  <a:pt x="12990" y="3570"/>
                  <a:pt x="10649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7"/>
                </a:moveTo>
                <a:lnTo>
                  <a:pt x="5312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80" y="12559"/>
                  <a:pt x="1838" y="12559"/>
                </a:cubicBezTo>
                <a:cubicBezTo>
                  <a:pt x="2895" y="12559"/>
                  <a:pt x="3676" y="12231"/>
                  <a:pt x="3676" y="11788"/>
                </a:cubicBezTo>
                <a:lnTo>
                  <a:pt x="3676" y="6760"/>
                </a:lnTo>
                <a:cubicBezTo>
                  <a:pt x="3676" y="6644"/>
                  <a:pt x="3978" y="6528"/>
                  <a:pt x="4255" y="6528"/>
                </a:cubicBezTo>
                <a:cubicBezTo>
                  <a:pt x="4531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2"/>
                </a:lnTo>
                <a:cubicBezTo>
                  <a:pt x="10221" y="12506"/>
                  <a:pt x="10498" y="12390"/>
                  <a:pt x="10800" y="12390"/>
                </a:cubicBezTo>
                <a:cubicBezTo>
                  <a:pt x="11077" y="12390"/>
                  <a:pt x="11354" y="12506"/>
                  <a:pt x="11354" y="12622"/>
                </a:cubicBezTo>
                <a:lnTo>
                  <a:pt x="11354" y="20375"/>
                </a:lnTo>
                <a:cubicBezTo>
                  <a:pt x="11354" y="21061"/>
                  <a:pt x="12537" y="21600"/>
                  <a:pt x="14048" y="21600"/>
                </a:cubicBezTo>
                <a:cubicBezTo>
                  <a:pt x="15533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18" y="6528"/>
                  <a:pt x="17320" y="6528"/>
                </a:cubicBezTo>
                <a:cubicBezTo>
                  <a:pt x="17597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655" y="12590"/>
                  <a:pt x="19737" y="12590"/>
                </a:cubicBezTo>
                <a:cubicBezTo>
                  <a:pt x="20794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57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014821" y="4352236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61" y="0"/>
                </a:moveTo>
                <a:cubicBezTo>
                  <a:pt x="13005" y="0"/>
                  <a:pt x="14921" y="803"/>
                  <a:pt x="14921" y="1785"/>
                </a:cubicBezTo>
                <a:cubicBezTo>
                  <a:pt x="14921" y="2767"/>
                  <a:pt x="13005" y="3570"/>
                  <a:pt x="10661" y="3570"/>
                </a:cubicBezTo>
                <a:cubicBezTo>
                  <a:pt x="8317" y="3570"/>
                  <a:pt x="6402" y="2767"/>
                  <a:pt x="6402" y="1785"/>
                </a:cubicBezTo>
                <a:cubicBezTo>
                  <a:pt x="6402" y="834"/>
                  <a:pt x="8317" y="0"/>
                  <a:pt x="10661" y="0"/>
                </a:cubicBezTo>
                <a:close/>
                <a:moveTo>
                  <a:pt x="16055" y="4077"/>
                </a:moveTo>
                <a:lnTo>
                  <a:pt x="5318" y="4077"/>
                </a:lnTo>
                <a:cubicBezTo>
                  <a:pt x="2344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81" y="12559"/>
                  <a:pt x="1840" y="12559"/>
                </a:cubicBezTo>
                <a:cubicBezTo>
                  <a:pt x="2898" y="12559"/>
                  <a:pt x="3680" y="12231"/>
                  <a:pt x="3680" y="11788"/>
                </a:cubicBezTo>
                <a:lnTo>
                  <a:pt x="3680" y="6760"/>
                </a:lnTo>
                <a:cubicBezTo>
                  <a:pt x="3680" y="6644"/>
                  <a:pt x="3982" y="6528"/>
                  <a:pt x="4260" y="6528"/>
                </a:cubicBezTo>
                <a:cubicBezTo>
                  <a:pt x="4537" y="6528"/>
                  <a:pt x="4814" y="6644"/>
                  <a:pt x="4814" y="6760"/>
                </a:cubicBezTo>
                <a:lnTo>
                  <a:pt x="4814" y="20375"/>
                </a:lnTo>
                <a:cubicBezTo>
                  <a:pt x="4814" y="21061"/>
                  <a:pt x="6024" y="21600"/>
                  <a:pt x="7536" y="21600"/>
                </a:cubicBezTo>
                <a:cubicBezTo>
                  <a:pt x="9023" y="21600"/>
                  <a:pt x="10233" y="21030"/>
                  <a:pt x="10233" y="20375"/>
                </a:cubicBezTo>
                <a:lnTo>
                  <a:pt x="10233" y="12622"/>
                </a:lnTo>
                <a:cubicBezTo>
                  <a:pt x="10233" y="12506"/>
                  <a:pt x="10510" y="12390"/>
                  <a:pt x="10813" y="12390"/>
                </a:cubicBezTo>
                <a:cubicBezTo>
                  <a:pt x="11090" y="12390"/>
                  <a:pt x="11367" y="12506"/>
                  <a:pt x="11367" y="12622"/>
                </a:cubicBezTo>
                <a:lnTo>
                  <a:pt x="11367" y="20375"/>
                </a:lnTo>
                <a:cubicBezTo>
                  <a:pt x="11367" y="21061"/>
                  <a:pt x="12552" y="21600"/>
                  <a:pt x="14064" y="21600"/>
                </a:cubicBezTo>
                <a:cubicBezTo>
                  <a:pt x="15551" y="21600"/>
                  <a:pt x="16786" y="21030"/>
                  <a:pt x="16786" y="20375"/>
                </a:cubicBezTo>
                <a:lnTo>
                  <a:pt x="16786" y="6760"/>
                </a:lnTo>
                <a:cubicBezTo>
                  <a:pt x="16786" y="6644"/>
                  <a:pt x="17063" y="6528"/>
                  <a:pt x="17340" y="6528"/>
                </a:cubicBezTo>
                <a:cubicBezTo>
                  <a:pt x="17618" y="6528"/>
                  <a:pt x="17920" y="6644"/>
                  <a:pt x="17920" y="6760"/>
                </a:cubicBezTo>
                <a:lnTo>
                  <a:pt x="17920" y="11819"/>
                </a:lnTo>
                <a:cubicBezTo>
                  <a:pt x="17920" y="12231"/>
                  <a:pt x="18702" y="12590"/>
                  <a:pt x="19760" y="12590"/>
                </a:cubicBezTo>
                <a:cubicBezTo>
                  <a:pt x="20819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74" y="5059"/>
                  <a:pt x="18979" y="4077"/>
                  <a:pt x="16055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50250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3015" y="3570"/>
                  <a:pt x="10674" y="3570"/>
                </a:cubicBezTo>
                <a:cubicBezTo>
                  <a:pt x="8333" y="3570"/>
                  <a:pt x="6394" y="2767"/>
                  <a:pt x="6394" y="1785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66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80" y="12559"/>
                  <a:pt x="1863" y="12559"/>
                </a:cubicBezTo>
                <a:cubicBezTo>
                  <a:pt x="2920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78" y="6528"/>
                  <a:pt x="4280" y="6528"/>
                </a:cubicBezTo>
                <a:cubicBezTo>
                  <a:pt x="4557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52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2"/>
                </a:lnTo>
                <a:cubicBezTo>
                  <a:pt x="10246" y="12506"/>
                  <a:pt x="10523" y="12390"/>
                  <a:pt x="10800" y="12390"/>
                </a:cubicBezTo>
                <a:cubicBezTo>
                  <a:pt x="11102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22" y="6528"/>
                  <a:pt x="17924" y="6644"/>
                  <a:pt x="17924" y="6760"/>
                </a:cubicBezTo>
                <a:lnTo>
                  <a:pt x="17924" y="11819"/>
                </a:lnTo>
                <a:cubicBezTo>
                  <a:pt x="17924" y="12231"/>
                  <a:pt x="18705" y="12590"/>
                  <a:pt x="19762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74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99018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3015" y="3570"/>
                  <a:pt x="10674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80" y="12559"/>
                  <a:pt x="1863" y="12559"/>
                </a:cubicBezTo>
                <a:cubicBezTo>
                  <a:pt x="2920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78" y="6528"/>
                  <a:pt x="4280" y="6528"/>
                </a:cubicBezTo>
                <a:cubicBezTo>
                  <a:pt x="4557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17" y="21600"/>
                  <a:pt x="7527" y="21600"/>
                </a:cubicBezTo>
                <a:cubicBezTo>
                  <a:pt x="9013" y="21600"/>
                  <a:pt x="10246" y="21030"/>
                  <a:pt x="10246" y="20375"/>
                </a:cubicBezTo>
                <a:lnTo>
                  <a:pt x="10246" y="12622"/>
                </a:lnTo>
                <a:cubicBezTo>
                  <a:pt x="10246" y="12506"/>
                  <a:pt x="10523" y="12390"/>
                  <a:pt x="10800" y="12390"/>
                </a:cubicBezTo>
                <a:cubicBezTo>
                  <a:pt x="11077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22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680" y="12590"/>
                  <a:pt x="19762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74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47786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2990" y="3570"/>
                  <a:pt x="10649" y="3570"/>
                </a:cubicBezTo>
                <a:cubicBezTo>
                  <a:pt x="8283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55" y="12559"/>
                  <a:pt x="1838" y="12559"/>
                </a:cubicBezTo>
                <a:cubicBezTo>
                  <a:pt x="289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52" y="6528"/>
                  <a:pt x="4255" y="6528"/>
                </a:cubicBezTo>
                <a:cubicBezTo>
                  <a:pt x="4531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2"/>
                </a:lnTo>
                <a:cubicBezTo>
                  <a:pt x="10221" y="12506"/>
                  <a:pt x="10523" y="12390"/>
                  <a:pt x="10800" y="12390"/>
                </a:cubicBezTo>
                <a:cubicBezTo>
                  <a:pt x="11077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43" y="6528"/>
                  <a:pt x="17345" y="6528"/>
                </a:cubicBezTo>
                <a:cubicBezTo>
                  <a:pt x="17622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680" y="12590"/>
                  <a:pt x="19762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96554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3"/>
                  <a:pt x="14929" y="1785"/>
                </a:cubicBezTo>
                <a:cubicBezTo>
                  <a:pt x="14929" y="2767"/>
                  <a:pt x="12990" y="3570"/>
                  <a:pt x="10649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55" y="12559"/>
                  <a:pt x="1838" y="12559"/>
                </a:cubicBezTo>
                <a:cubicBezTo>
                  <a:pt x="289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52" y="6528"/>
                  <a:pt x="4255" y="6528"/>
                </a:cubicBezTo>
                <a:cubicBezTo>
                  <a:pt x="4531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2"/>
                </a:lnTo>
                <a:cubicBezTo>
                  <a:pt x="10221" y="12506"/>
                  <a:pt x="10523" y="12390"/>
                  <a:pt x="10800" y="12390"/>
                </a:cubicBezTo>
                <a:cubicBezTo>
                  <a:pt x="11077" y="12390"/>
                  <a:pt x="11354" y="12506"/>
                  <a:pt x="11354" y="12622"/>
                </a:cubicBezTo>
                <a:lnTo>
                  <a:pt x="11354" y="20375"/>
                </a:lnTo>
                <a:cubicBezTo>
                  <a:pt x="11354" y="21061"/>
                  <a:pt x="12562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43" y="6528"/>
                  <a:pt x="17345" y="6528"/>
                </a:cubicBezTo>
                <a:cubicBezTo>
                  <a:pt x="17622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655" y="12590"/>
                  <a:pt x="19737" y="12590"/>
                </a:cubicBezTo>
                <a:cubicBezTo>
                  <a:pt x="20794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57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453221" y="4352236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3"/>
                  <a:pt x="14903" y="1785"/>
                </a:cubicBezTo>
                <a:cubicBezTo>
                  <a:pt x="14903" y="2767"/>
                  <a:pt x="12990" y="3570"/>
                  <a:pt x="10649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7"/>
                </a:moveTo>
                <a:lnTo>
                  <a:pt x="5312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80" y="12559"/>
                  <a:pt x="1838" y="12559"/>
                </a:cubicBezTo>
                <a:cubicBezTo>
                  <a:pt x="289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78" y="6528"/>
                  <a:pt x="4255" y="6528"/>
                </a:cubicBezTo>
                <a:cubicBezTo>
                  <a:pt x="4531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2"/>
                </a:lnTo>
                <a:cubicBezTo>
                  <a:pt x="10221" y="12506"/>
                  <a:pt x="10498" y="12390"/>
                  <a:pt x="10800" y="12390"/>
                </a:cubicBezTo>
                <a:cubicBezTo>
                  <a:pt x="11077" y="12390"/>
                  <a:pt x="11354" y="12506"/>
                  <a:pt x="11354" y="12622"/>
                </a:cubicBezTo>
                <a:lnTo>
                  <a:pt x="11354" y="20375"/>
                </a:lnTo>
                <a:cubicBezTo>
                  <a:pt x="11354" y="21061"/>
                  <a:pt x="12587" y="21600"/>
                  <a:pt x="14073" y="21600"/>
                </a:cubicBezTo>
                <a:cubicBezTo>
                  <a:pt x="15583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43" y="6528"/>
                  <a:pt x="17320" y="6528"/>
                </a:cubicBezTo>
                <a:cubicBezTo>
                  <a:pt x="17622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680" y="12590"/>
                  <a:pt x="19737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57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940901" y="4352236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3"/>
                  <a:pt x="14903" y="1785"/>
                </a:cubicBezTo>
                <a:cubicBezTo>
                  <a:pt x="14903" y="2767"/>
                  <a:pt x="12990" y="3570"/>
                  <a:pt x="10649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36" y="4077"/>
                </a:moveTo>
                <a:lnTo>
                  <a:pt x="5312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80" y="12559"/>
                  <a:pt x="1838" y="12559"/>
                </a:cubicBezTo>
                <a:cubicBezTo>
                  <a:pt x="2895" y="12559"/>
                  <a:pt x="3676" y="12231"/>
                  <a:pt x="3676" y="11788"/>
                </a:cubicBezTo>
                <a:lnTo>
                  <a:pt x="3676" y="6760"/>
                </a:lnTo>
                <a:cubicBezTo>
                  <a:pt x="3676" y="6644"/>
                  <a:pt x="3978" y="6528"/>
                  <a:pt x="4255" y="6528"/>
                </a:cubicBezTo>
                <a:cubicBezTo>
                  <a:pt x="4531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38" y="21600"/>
                  <a:pt x="10221" y="21030"/>
                  <a:pt x="10221" y="20375"/>
                </a:cubicBezTo>
                <a:lnTo>
                  <a:pt x="10221" y="12622"/>
                </a:lnTo>
                <a:cubicBezTo>
                  <a:pt x="10221" y="12506"/>
                  <a:pt x="10498" y="12390"/>
                  <a:pt x="10800" y="12390"/>
                </a:cubicBezTo>
                <a:cubicBezTo>
                  <a:pt x="11077" y="12390"/>
                  <a:pt x="11354" y="12506"/>
                  <a:pt x="11354" y="12622"/>
                </a:cubicBezTo>
                <a:lnTo>
                  <a:pt x="11354" y="20375"/>
                </a:lnTo>
                <a:cubicBezTo>
                  <a:pt x="11354" y="21061"/>
                  <a:pt x="12562" y="21600"/>
                  <a:pt x="14048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43" y="6528"/>
                  <a:pt x="17320" y="6528"/>
                </a:cubicBezTo>
                <a:cubicBezTo>
                  <a:pt x="17622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680" y="12590"/>
                  <a:pt x="19737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57" y="4077"/>
                  <a:pt x="16036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858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3015" y="3570"/>
                  <a:pt x="10674" y="3570"/>
                </a:cubicBezTo>
                <a:cubicBezTo>
                  <a:pt x="8333" y="3570"/>
                  <a:pt x="6394" y="2767"/>
                  <a:pt x="6394" y="1785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66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806" y="12559"/>
                  <a:pt x="1863" y="12559"/>
                </a:cubicBezTo>
                <a:cubicBezTo>
                  <a:pt x="294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4003" y="6528"/>
                  <a:pt x="4280" y="6528"/>
                </a:cubicBezTo>
                <a:cubicBezTo>
                  <a:pt x="4582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52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2"/>
                </a:lnTo>
                <a:cubicBezTo>
                  <a:pt x="10246" y="12506"/>
                  <a:pt x="10523" y="12390"/>
                  <a:pt x="10800" y="12390"/>
                </a:cubicBezTo>
                <a:cubicBezTo>
                  <a:pt x="11102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83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22" y="6528"/>
                  <a:pt x="17924" y="6644"/>
                  <a:pt x="17924" y="6760"/>
                </a:cubicBezTo>
                <a:lnTo>
                  <a:pt x="17924" y="11819"/>
                </a:lnTo>
                <a:cubicBezTo>
                  <a:pt x="17924" y="12231"/>
                  <a:pt x="18705" y="12590"/>
                  <a:pt x="19762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74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16262" y="4352236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3041" y="3570"/>
                  <a:pt x="10674" y="3570"/>
                </a:cubicBezTo>
                <a:cubicBezTo>
                  <a:pt x="8333" y="3570"/>
                  <a:pt x="6394" y="2767"/>
                  <a:pt x="6394" y="1785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806" y="12559"/>
                  <a:pt x="1863" y="12559"/>
                </a:cubicBezTo>
                <a:cubicBezTo>
                  <a:pt x="294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4003" y="6528"/>
                  <a:pt x="4280" y="6528"/>
                </a:cubicBezTo>
                <a:cubicBezTo>
                  <a:pt x="4582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2"/>
                </a:lnTo>
                <a:cubicBezTo>
                  <a:pt x="10246" y="12506"/>
                  <a:pt x="10523" y="12390"/>
                  <a:pt x="10800" y="12390"/>
                </a:cubicBezTo>
                <a:cubicBezTo>
                  <a:pt x="11102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22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705" y="12590"/>
                  <a:pt x="19762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74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403942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3015" y="3570"/>
                  <a:pt x="10649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806" y="12559"/>
                  <a:pt x="1863" y="12559"/>
                </a:cubicBezTo>
                <a:cubicBezTo>
                  <a:pt x="294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78" y="6528"/>
                  <a:pt x="4255" y="6528"/>
                </a:cubicBezTo>
                <a:cubicBezTo>
                  <a:pt x="4557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2"/>
                </a:lnTo>
                <a:cubicBezTo>
                  <a:pt x="10246" y="12506"/>
                  <a:pt x="10523" y="12390"/>
                  <a:pt x="10800" y="12390"/>
                </a:cubicBezTo>
                <a:cubicBezTo>
                  <a:pt x="11077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48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705" y="12590"/>
                  <a:pt x="19762" y="12590"/>
                </a:cubicBezTo>
                <a:cubicBezTo>
                  <a:pt x="20845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03946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18" y="6524"/>
                  <a:pt x="17320" y="6524"/>
                </a:cubicBezTo>
                <a:cubicBezTo>
                  <a:pt x="17597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52714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803"/>
                </a:cubicBezTo>
                <a:lnTo>
                  <a:pt x="3676" y="6767"/>
                </a:lnTo>
                <a:cubicBezTo>
                  <a:pt x="3676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37" y="21600"/>
                  <a:pt x="14048" y="21600"/>
                </a:cubicBezTo>
                <a:cubicBezTo>
                  <a:pt x="15533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18" y="6524"/>
                  <a:pt x="17320" y="6524"/>
                </a:cubicBezTo>
                <a:cubicBezTo>
                  <a:pt x="17597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014821" y="5409559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61" y="0"/>
                </a:moveTo>
                <a:cubicBezTo>
                  <a:pt x="13005" y="0"/>
                  <a:pt x="14921" y="802"/>
                  <a:pt x="14921" y="1784"/>
                </a:cubicBezTo>
                <a:cubicBezTo>
                  <a:pt x="14921" y="2777"/>
                  <a:pt x="13005" y="3579"/>
                  <a:pt x="10661" y="3579"/>
                </a:cubicBezTo>
                <a:cubicBezTo>
                  <a:pt x="8317" y="3579"/>
                  <a:pt x="6402" y="2777"/>
                  <a:pt x="6402" y="1784"/>
                </a:cubicBezTo>
                <a:cubicBezTo>
                  <a:pt x="6402" y="834"/>
                  <a:pt x="8317" y="0"/>
                  <a:pt x="10661" y="0"/>
                </a:cubicBezTo>
                <a:close/>
                <a:moveTo>
                  <a:pt x="16055" y="4086"/>
                </a:moveTo>
                <a:lnTo>
                  <a:pt x="5318" y="4086"/>
                </a:lnTo>
                <a:cubicBezTo>
                  <a:pt x="2344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81" y="12574"/>
                  <a:pt x="1840" y="12574"/>
                </a:cubicBezTo>
                <a:cubicBezTo>
                  <a:pt x="2898" y="12574"/>
                  <a:pt x="3680" y="12246"/>
                  <a:pt x="3680" y="11803"/>
                </a:cubicBezTo>
                <a:lnTo>
                  <a:pt x="3680" y="6767"/>
                </a:lnTo>
                <a:cubicBezTo>
                  <a:pt x="3680" y="6640"/>
                  <a:pt x="3982" y="6524"/>
                  <a:pt x="4260" y="6524"/>
                </a:cubicBezTo>
                <a:cubicBezTo>
                  <a:pt x="4537" y="6524"/>
                  <a:pt x="4814" y="6640"/>
                  <a:pt x="4814" y="6767"/>
                </a:cubicBezTo>
                <a:lnTo>
                  <a:pt x="4814" y="20375"/>
                </a:lnTo>
                <a:cubicBezTo>
                  <a:pt x="4814" y="21062"/>
                  <a:pt x="6024" y="21600"/>
                  <a:pt x="7536" y="21600"/>
                </a:cubicBezTo>
                <a:cubicBezTo>
                  <a:pt x="9023" y="21600"/>
                  <a:pt x="10233" y="21040"/>
                  <a:pt x="10233" y="20375"/>
                </a:cubicBezTo>
                <a:lnTo>
                  <a:pt x="10233" y="12637"/>
                </a:lnTo>
                <a:cubicBezTo>
                  <a:pt x="10233" y="12510"/>
                  <a:pt x="10510" y="12394"/>
                  <a:pt x="10813" y="12394"/>
                </a:cubicBezTo>
                <a:cubicBezTo>
                  <a:pt x="11090" y="12394"/>
                  <a:pt x="11367" y="12510"/>
                  <a:pt x="11367" y="12637"/>
                </a:cubicBezTo>
                <a:lnTo>
                  <a:pt x="11367" y="20375"/>
                </a:lnTo>
                <a:cubicBezTo>
                  <a:pt x="11367" y="21062"/>
                  <a:pt x="12552" y="21600"/>
                  <a:pt x="14064" y="21600"/>
                </a:cubicBezTo>
                <a:cubicBezTo>
                  <a:pt x="15551" y="21600"/>
                  <a:pt x="16786" y="21040"/>
                  <a:pt x="16786" y="20375"/>
                </a:cubicBezTo>
                <a:lnTo>
                  <a:pt x="16786" y="6767"/>
                </a:lnTo>
                <a:cubicBezTo>
                  <a:pt x="16786" y="6640"/>
                  <a:pt x="17063" y="6524"/>
                  <a:pt x="17340" y="6524"/>
                </a:cubicBezTo>
                <a:cubicBezTo>
                  <a:pt x="17618" y="6524"/>
                  <a:pt x="17920" y="6640"/>
                  <a:pt x="17920" y="6767"/>
                </a:cubicBezTo>
                <a:lnTo>
                  <a:pt x="17920" y="11824"/>
                </a:lnTo>
                <a:cubicBezTo>
                  <a:pt x="17920" y="12246"/>
                  <a:pt x="18702" y="12605"/>
                  <a:pt x="19760" y="12605"/>
                </a:cubicBezTo>
                <a:cubicBezTo>
                  <a:pt x="20819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79" y="4086"/>
                  <a:pt x="16055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450250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33" y="3579"/>
                  <a:pt x="6394" y="2777"/>
                  <a:pt x="6394" y="1784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66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78" y="6524"/>
                  <a:pt x="4280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52" y="21600"/>
                </a:cubicBezTo>
                <a:cubicBezTo>
                  <a:pt x="9038" y="21600"/>
                  <a:pt x="10246" y="2104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67"/>
                </a:cubicBezTo>
                <a:lnTo>
                  <a:pt x="17924" y="11824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99018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78" y="6524"/>
                  <a:pt x="4280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17" y="21600"/>
                  <a:pt x="7527" y="21600"/>
                </a:cubicBezTo>
                <a:cubicBezTo>
                  <a:pt x="9013" y="21600"/>
                  <a:pt x="10246" y="2104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47786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283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52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96554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52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55" y="12605"/>
                  <a:pt x="19737" y="12605"/>
                </a:cubicBezTo>
                <a:cubicBezTo>
                  <a:pt x="20794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453221" y="5409559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87" y="21600"/>
                  <a:pt x="14073" y="21600"/>
                </a:cubicBezTo>
                <a:cubicBezTo>
                  <a:pt x="15583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20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37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940901" y="5409559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36" y="4086"/>
                </a:moveTo>
                <a:lnTo>
                  <a:pt x="5312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803"/>
                </a:cubicBezTo>
                <a:lnTo>
                  <a:pt x="3676" y="6767"/>
                </a:lnTo>
                <a:cubicBezTo>
                  <a:pt x="3676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21" y="2104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37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48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43" y="6524"/>
                  <a:pt x="17320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680" y="12605"/>
                  <a:pt x="19737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57" y="4086"/>
                  <a:pt x="16036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42858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33" y="3579"/>
                  <a:pt x="6394" y="2777"/>
                  <a:pt x="6394" y="1784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66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52" y="21600"/>
                </a:cubicBezTo>
                <a:cubicBezTo>
                  <a:pt x="9038" y="21600"/>
                  <a:pt x="10246" y="2104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83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67"/>
                </a:cubicBezTo>
                <a:lnTo>
                  <a:pt x="17924" y="11824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916262" y="5409559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3041" y="3579"/>
                  <a:pt x="10674" y="3579"/>
                </a:cubicBezTo>
                <a:cubicBezTo>
                  <a:pt x="8333" y="3579"/>
                  <a:pt x="6394" y="2777"/>
                  <a:pt x="6394" y="1784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8403942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3015" y="3579"/>
                  <a:pt x="10649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48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03946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66"/>
                  <a:pt x="12990" y="3568"/>
                  <a:pt x="10649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6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54" y="12510"/>
                  <a:pt x="11354" y="12626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18" y="6524"/>
                  <a:pt x="17320" y="6524"/>
                </a:cubicBezTo>
                <a:cubicBezTo>
                  <a:pt x="17597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655" y="12595"/>
                  <a:pt x="19737" y="12595"/>
                </a:cubicBezTo>
                <a:cubicBezTo>
                  <a:pt x="20794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57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52714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66"/>
                  <a:pt x="12990" y="3568"/>
                  <a:pt x="10649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5"/>
                </a:moveTo>
                <a:lnTo>
                  <a:pt x="5312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792"/>
                </a:cubicBezTo>
                <a:lnTo>
                  <a:pt x="3676" y="6757"/>
                </a:lnTo>
                <a:cubicBezTo>
                  <a:pt x="3676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6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26"/>
                </a:cubicBezTo>
                <a:lnTo>
                  <a:pt x="11354" y="20375"/>
                </a:lnTo>
                <a:cubicBezTo>
                  <a:pt x="11354" y="21062"/>
                  <a:pt x="12537" y="21600"/>
                  <a:pt x="14048" y="21600"/>
                </a:cubicBezTo>
                <a:cubicBezTo>
                  <a:pt x="15533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18" y="6524"/>
                  <a:pt x="17320" y="6524"/>
                </a:cubicBezTo>
                <a:cubicBezTo>
                  <a:pt x="17597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655" y="12595"/>
                  <a:pt x="19737" y="12595"/>
                </a:cubicBezTo>
                <a:cubicBezTo>
                  <a:pt x="20794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57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014821" y="6466882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61" y="0"/>
                </a:moveTo>
                <a:cubicBezTo>
                  <a:pt x="13005" y="0"/>
                  <a:pt x="14921" y="802"/>
                  <a:pt x="14921" y="1784"/>
                </a:cubicBezTo>
                <a:cubicBezTo>
                  <a:pt x="14921" y="2766"/>
                  <a:pt x="13005" y="3568"/>
                  <a:pt x="10661" y="3568"/>
                </a:cubicBezTo>
                <a:cubicBezTo>
                  <a:pt x="8317" y="3568"/>
                  <a:pt x="6402" y="2766"/>
                  <a:pt x="6402" y="1784"/>
                </a:cubicBezTo>
                <a:cubicBezTo>
                  <a:pt x="6402" y="834"/>
                  <a:pt x="8317" y="0"/>
                  <a:pt x="10661" y="0"/>
                </a:cubicBezTo>
                <a:close/>
                <a:moveTo>
                  <a:pt x="16055" y="4075"/>
                </a:moveTo>
                <a:lnTo>
                  <a:pt x="5318" y="4075"/>
                </a:lnTo>
                <a:cubicBezTo>
                  <a:pt x="2344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81" y="12574"/>
                  <a:pt x="1840" y="12574"/>
                </a:cubicBezTo>
                <a:cubicBezTo>
                  <a:pt x="2898" y="12574"/>
                  <a:pt x="3680" y="12246"/>
                  <a:pt x="3680" y="11792"/>
                </a:cubicBezTo>
                <a:lnTo>
                  <a:pt x="3680" y="6757"/>
                </a:lnTo>
                <a:cubicBezTo>
                  <a:pt x="3680" y="6640"/>
                  <a:pt x="3982" y="6524"/>
                  <a:pt x="4260" y="6524"/>
                </a:cubicBezTo>
                <a:cubicBezTo>
                  <a:pt x="4537" y="6524"/>
                  <a:pt x="4814" y="6640"/>
                  <a:pt x="4814" y="6757"/>
                </a:cubicBezTo>
                <a:lnTo>
                  <a:pt x="4814" y="20375"/>
                </a:lnTo>
                <a:cubicBezTo>
                  <a:pt x="4814" y="21062"/>
                  <a:pt x="6024" y="21600"/>
                  <a:pt x="7536" y="21600"/>
                </a:cubicBezTo>
                <a:cubicBezTo>
                  <a:pt x="9023" y="21600"/>
                  <a:pt x="10233" y="21030"/>
                  <a:pt x="10233" y="20375"/>
                </a:cubicBezTo>
                <a:lnTo>
                  <a:pt x="10233" y="12626"/>
                </a:lnTo>
                <a:cubicBezTo>
                  <a:pt x="10233" y="12510"/>
                  <a:pt x="10510" y="12394"/>
                  <a:pt x="10813" y="12394"/>
                </a:cubicBezTo>
                <a:cubicBezTo>
                  <a:pt x="11090" y="12394"/>
                  <a:pt x="11367" y="12510"/>
                  <a:pt x="11367" y="12626"/>
                </a:cubicBezTo>
                <a:lnTo>
                  <a:pt x="11367" y="20375"/>
                </a:lnTo>
                <a:cubicBezTo>
                  <a:pt x="11367" y="21062"/>
                  <a:pt x="12552" y="21600"/>
                  <a:pt x="14064" y="21600"/>
                </a:cubicBezTo>
                <a:cubicBezTo>
                  <a:pt x="15551" y="21600"/>
                  <a:pt x="16786" y="21030"/>
                  <a:pt x="16786" y="20375"/>
                </a:cubicBezTo>
                <a:lnTo>
                  <a:pt x="16786" y="6757"/>
                </a:lnTo>
                <a:cubicBezTo>
                  <a:pt x="16786" y="6640"/>
                  <a:pt x="17063" y="6524"/>
                  <a:pt x="17340" y="6524"/>
                </a:cubicBezTo>
                <a:cubicBezTo>
                  <a:pt x="17618" y="6524"/>
                  <a:pt x="17920" y="6640"/>
                  <a:pt x="17920" y="6757"/>
                </a:cubicBezTo>
                <a:lnTo>
                  <a:pt x="17920" y="11824"/>
                </a:lnTo>
                <a:cubicBezTo>
                  <a:pt x="17920" y="12246"/>
                  <a:pt x="18702" y="12595"/>
                  <a:pt x="19760" y="12595"/>
                </a:cubicBezTo>
                <a:cubicBezTo>
                  <a:pt x="20819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74" y="5057"/>
                  <a:pt x="18979" y="4075"/>
                  <a:pt x="16055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50250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68"/>
                  <a:pt x="10674" y="3568"/>
                </a:cubicBezTo>
                <a:cubicBezTo>
                  <a:pt x="8333" y="3568"/>
                  <a:pt x="6394" y="2766"/>
                  <a:pt x="6394" y="1784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66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78" y="6524"/>
                  <a:pt x="4280" y="6524"/>
                </a:cubicBezTo>
                <a:cubicBezTo>
                  <a:pt x="4557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52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6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57"/>
                </a:cubicBezTo>
                <a:lnTo>
                  <a:pt x="17924" y="11824"/>
                </a:lnTo>
                <a:cubicBezTo>
                  <a:pt x="17924" y="12246"/>
                  <a:pt x="18705" y="12595"/>
                  <a:pt x="19762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74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99018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68"/>
                  <a:pt x="10674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63" y="12574"/>
                </a:cubicBezTo>
                <a:cubicBezTo>
                  <a:pt x="2920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78" y="6524"/>
                  <a:pt x="4280" y="6524"/>
                </a:cubicBezTo>
                <a:cubicBezTo>
                  <a:pt x="4557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17" y="21600"/>
                  <a:pt x="7527" y="21600"/>
                </a:cubicBezTo>
                <a:cubicBezTo>
                  <a:pt x="9013" y="21600"/>
                  <a:pt x="10246" y="21030"/>
                  <a:pt x="10246" y="20375"/>
                </a:cubicBezTo>
                <a:lnTo>
                  <a:pt x="10246" y="12626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680" y="12595"/>
                  <a:pt x="19762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74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47786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2990" y="3568"/>
                  <a:pt x="10649" y="3568"/>
                </a:cubicBezTo>
                <a:cubicBezTo>
                  <a:pt x="8283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52" y="6524"/>
                  <a:pt x="4255" y="6524"/>
                </a:cubicBezTo>
                <a:cubicBezTo>
                  <a:pt x="4531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6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43" y="6524"/>
                  <a:pt x="17345" y="6524"/>
                </a:cubicBezTo>
                <a:cubicBezTo>
                  <a:pt x="17622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680" y="12595"/>
                  <a:pt x="19762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96554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66"/>
                  <a:pt x="12990" y="3568"/>
                  <a:pt x="10649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55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52" y="6524"/>
                  <a:pt x="4255" y="6524"/>
                </a:cubicBezTo>
                <a:cubicBezTo>
                  <a:pt x="4531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6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54" y="12510"/>
                  <a:pt x="11354" y="12626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43" y="6524"/>
                  <a:pt x="17345" y="6524"/>
                </a:cubicBezTo>
                <a:cubicBezTo>
                  <a:pt x="17622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655" y="12595"/>
                  <a:pt x="19737" y="12595"/>
                </a:cubicBezTo>
                <a:cubicBezTo>
                  <a:pt x="20794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57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453221" y="6466882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66"/>
                  <a:pt x="12990" y="3568"/>
                  <a:pt x="10649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5"/>
                </a:moveTo>
                <a:lnTo>
                  <a:pt x="5312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6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26"/>
                </a:cubicBezTo>
                <a:lnTo>
                  <a:pt x="11354" y="20375"/>
                </a:lnTo>
                <a:cubicBezTo>
                  <a:pt x="11354" y="21062"/>
                  <a:pt x="12587" y="21600"/>
                  <a:pt x="14073" y="21600"/>
                </a:cubicBezTo>
                <a:cubicBezTo>
                  <a:pt x="15583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43" y="6524"/>
                  <a:pt x="17320" y="6524"/>
                </a:cubicBezTo>
                <a:cubicBezTo>
                  <a:pt x="17622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680" y="12595"/>
                  <a:pt x="19737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57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940901" y="6466882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03" y="802"/>
                  <a:pt x="14903" y="1784"/>
                </a:cubicBezTo>
                <a:cubicBezTo>
                  <a:pt x="14903" y="2766"/>
                  <a:pt x="12990" y="3568"/>
                  <a:pt x="10649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36" y="4075"/>
                </a:moveTo>
                <a:lnTo>
                  <a:pt x="5312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895" y="12574"/>
                  <a:pt x="3676" y="12246"/>
                  <a:pt x="3676" y="11792"/>
                </a:cubicBezTo>
                <a:lnTo>
                  <a:pt x="3676" y="6757"/>
                </a:lnTo>
                <a:cubicBezTo>
                  <a:pt x="3676" y="6640"/>
                  <a:pt x="3978" y="6524"/>
                  <a:pt x="4255" y="6524"/>
                </a:cubicBezTo>
                <a:cubicBezTo>
                  <a:pt x="4531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21" y="21030"/>
                  <a:pt x="10221" y="20375"/>
                </a:cubicBezTo>
                <a:lnTo>
                  <a:pt x="10221" y="12626"/>
                </a:lnTo>
                <a:cubicBezTo>
                  <a:pt x="10221" y="12510"/>
                  <a:pt x="10498" y="12394"/>
                  <a:pt x="10800" y="12394"/>
                </a:cubicBezTo>
                <a:cubicBezTo>
                  <a:pt x="11077" y="12394"/>
                  <a:pt x="11354" y="12510"/>
                  <a:pt x="11354" y="12626"/>
                </a:cubicBezTo>
                <a:lnTo>
                  <a:pt x="11354" y="20375"/>
                </a:lnTo>
                <a:cubicBezTo>
                  <a:pt x="11354" y="21062"/>
                  <a:pt x="12562" y="21600"/>
                  <a:pt x="14048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43" y="6524"/>
                  <a:pt x="17320" y="6524"/>
                </a:cubicBezTo>
                <a:cubicBezTo>
                  <a:pt x="17622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680" y="12595"/>
                  <a:pt x="19737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57" y="4075"/>
                  <a:pt x="16036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742858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68"/>
                  <a:pt x="10674" y="3568"/>
                </a:cubicBezTo>
                <a:cubicBezTo>
                  <a:pt x="8333" y="3568"/>
                  <a:pt x="6394" y="2766"/>
                  <a:pt x="6394" y="1784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66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52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6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83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57"/>
                </a:cubicBezTo>
                <a:lnTo>
                  <a:pt x="17924" y="11824"/>
                </a:lnTo>
                <a:cubicBezTo>
                  <a:pt x="17924" y="12246"/>
                  <a:pt x="18705" y="12595"/>
                  <a:pt x="19762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74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916262" y="6466882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41" y="3568"/>
                  <a:pt x="10674" y="3568"/>
                </a:cubicBezTo>
                <a:cubicBezTo>
                  <a:pt x="8333" y="3568"/>
                  <a:pt x="6394" y="2766"/>
                  <a:pt x="6394" y="1784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6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705" y="12595"/>
                  <a:pt x="19762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74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403942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68"/>
                  <a:pt x="10649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57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6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48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705" y="12595"/>
                  <a:pt x="19762" y="12595"/>
                </a:cubicBezTo>
                <a:cubicBezTo>
                  <a:pt x="20845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948996" y="2237590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33" y="3579"/>
                  <a:pt x="6394" y="2777"/>
                  <a:pt x="6394" y="1795"/>
                </a:cubicBezTo>
                <a:cubicBezTo>
                  <a:pt x="6394" y="813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4003" y="6524"/>
                  <a:pt x="4280" y="6524"/>
                </a:cubicBezTo>
                <a:cubicBezTo>
                  <a:pt x="4582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86"/>
                </a:cubicBezTo>
                <a:lnTo>
                  <a:pt x="10246" y="12637"/>
                </a:lnTo>
                <a:cubicBezTo>
                  <a:pt x="10246" y="12521"/>
                  <a:pt x="10523" y="12394"/>
                  <a:pt x="10800" y="12394"/>
                </a:cubicBezTo>
                <a:cubicBezTo>
                  <a:pt x="11102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22" y="6524"/>
                  <a:pt x="17924" y="6651"/>
                  <a:pt x="17924" y="6767"/>
                </a:cubicBezTo>
                <a:lnTo>
                  <a:pt x="17924" y="11835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436676" y="2237590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13"/>
                  <a:pt x="14929" y="1795"/>
                </a:cubicBezTo>
                <a:cubicBezTo>
                  <a:pt x="14929" y="2777"/>
                  <a:pt x="13041" y="3579"/>
                  <a:pt x="10674" y="3579"/>
                </a:cubicBezTo>
                <a:cubicBezTo>
                  <a:pt x="8333" y="3579"/>
                  <a:pt x="6394" y="2777"/>
                  <a:pt x="6394" y="1795"/>
                </a:cubicBezTo>
                <a:cubicBezTo>
                  <a:pt x="6394" y="813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4003" y="6524"/>
                  <a:pt x="4280" y="6524"/>
                </a:cubicBezTo>
                <a:cubicBezTo>
                  <a:pt x="4582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86"/>
                </a:cubicBezTo>
                <a:lnTo>
                  <a:pt x="10246" y="12637"/>
                </a:lnTo>
                <a:cubicBezTo>
                  <a:pt x="10246" y="12521"/>
                  <a:pt x="10523" y="12394"/>
                  <a:pt x="10800" y="12394"/>
                </a:cubicBezTo>
                <a:cubicBezTo>
                  <a:pt x="11077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22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9924356" y="2237590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13"/>
                  <a:pt x="14929" y="1795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95"/>
                </a:cubicBezTo>
                <a:cubicBezTo>
                  <a:pt x="6394" y="813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24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920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51"/>
                  <a:pt x="3978" y="6524"/>
                  <a:pt x="4255" y="6524"/>
                </a:cubicBezTo>
                <a:cubicBezTo>
                  <a:pt x="4557" y="6524"/>
                  <a:pt x="4834" y="6651"/>
                  <a:pt x="4834" y="6767"/>
                </a:cubicBezTo>
                <a:lnTo>
                  <a:pt x="4834" y="20386"/>
                </a:lnTo>
                <a:cubicBezTo>
                  <a:pt x="4834" y="2107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86"/>
                </a:cubicBezTo>
                <a:lnTo>
                  <a:pt x="10221" y="12637"/>
                </a:lnTo>
                <a:cubicBezTo>
                  <a:pt x="10221" y="12521"/>
                  <a:pt x="10523" y="12394"/>
                  <a:pt x="10800" y="12394"/>
                </a:cubicBezTo>
                <a:cubicBezTo>
                  <a:pt x="11077" y="12394"/>
                  <a:pt x="11379" y="12521"/>
                  <a:pt x="11379" y="12637"/>
                </a:cubicBezTo>
                <a:lnTo>
                  <a:pt x="11379" y="20386"/>
                </a:lnTo>
                <a:cubicBezTo>
                  <a:pt x="11379" y="2107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86"/>
                </a:cubicBezTo>
                <a:lnTo>
                  <a:pt x="16766" y="6767"/>
                </a:lnTo>
                <a:cubicBezTo>
                  <a:pt x="16766" y="6651"/>
                  <a:pt x="17069" y="6524"/>
                  <a:pt x="17345" y="6524"/>
                </a:cubicBezTo>
                <a:cubicBezTo>
                  <a:pt x="17648" y="6524"/>
                  <a:pt x="17899" y="6651"/>
                  <a:pt x="17899" y="6767"/>
                </a:cubicBezTo>
                <a:lnTo>
                  <a:pt x="17899" y="11835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35"/>
                </a:cubicBezTo>
                <a:lnTo>
                  <a:pt x="21600" y="6324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948996" y="3294913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79"/>
                  <a:pt x="10674" y="3579"/>
                </a:cubicBezTo>
                <a:cubicBezTo>
                  <a:pt x="8333" y="3579"/>
                  <a:pt x="6394" y="2766"/>
                  <a:pt x="6394" y="1784"/>
                </a:cubicBezTo>
                <a:cubicBezTo>
                  <a:pt x="6394" y="802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67"/>
                </a:cubicBezTo>
                <a:lnTo>
                  <a:pt x="17924" y="11824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9436676" y="3294913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41" y="3579"/>
                  <a:pt x="10674" y="3579"/>
                </a:cubicBezTo>
                <a:cubicBezTo>
                  <a:pt x="8333" y="3579"/>
                  <a:pt x="6394" y="2766"/>
                  <a:pt x="6394" y="1784"/>
                </a:cubicBezTo>
                <a:cubicBezTo>
                  <a:pt x="6394" y="802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9924356" y="3294913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66"/>
                  <a:pt x="12990" y="3579"/>
                  <a:pt x="10649" y="3579"/>
                </a:cubicBezTo>
                <a:cubicBezTo>
                  <a:pt x="8308" y="3579"/>
                  <a:pt x="6394" y="2766"/>
                  <a:pt x="6394" y="1784"/>
                </a:cubicBezTo>
                <a:cubicBezTo>
                  <a:pt x="6394" y="802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920" y="12574"/>
                  <a:pt x="3701" y="12246"/>
                  <a:pt x="3701" y="11792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48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948996" y="4352236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3015" y="3570"/>
                  <a:pt x="10674" y="3570"/>
                </a:cubicBezTo>
                <a:cubicBezTo>
                  <a:pt x="8333" y="3570"/>
                  <a:pt x="6394" y="2767"/>
                  <a:pt x="6394" y="1785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806" y="12559"/>
                  <a:pt x="1863" y="12559"/>
                </a:cubicBezTo>
                <a:cubicBezTo>
                  <a:pt x="294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4003" y="6528"/>
                  <a:pt x="4280" y="6528"/>
                </a:cubicBezTo>
                <a:cubicBezTo>
                  <a:pt x="4582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2"/>
                </a:lnTo>
                <a:cubicBezTo>
                  <a:pt x="10246" y="12506"/>
                  <a:pt x="10523" y="12390"/>
                  <a:pt x="10800" y="12390"/>
                </a:cubicBezTo>
                <a:cubicBezTo>
                  <a:pt x="11102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22" y="6528"/>
                  <a:pt x="17924" y="6644"/>
                  <a:pt x="17924" y="6760"/>
                </a:cubicBezTo>
                <a:lnTo>
                  <a:pt x="17924" y="11819"/>
                </a:lnTo>
                <a:cubicBezTo>
                  <a:pt x="17924" y="12231"/>
                  <a:pt x="18705" y="12590"/>
                  <a:pt x="19762" y="12590"/>
                </a:cubicBezTo>
                <a:cubicBezTo>
                  <a:pt x="20820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74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436676" y="4352236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3"/>
                  <a:pt x="14929" y="1785"/>
                </a:cubicBezTo>
                <a:cubicBezTo>
                  <a:pt x="14929" y="2767"/>
                  <a:pt x="13041" y="3570"/>
                  <a:pt x="10674" y="3570"/>
                </a:cubicBezTo>
                <a:cubicBezTo>
                  <a:pt x="8333" y="3570"/>
                  <a:pt x="6394" y="2767"/>
                  <a:pt x="6394" y="1785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806" y="12559"/>
                  <a:pt x="1863" y="12559"/>
                </a:cubicBezTo>
                <a:cubicBezTo>
                  <a:pt x="2945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4003" y="6528"/>
                  <a:pt x="4280" y="6528"/>
                </a:cubicBezTo>
                <a:cubicBezTo>
                  <a:pt x="4582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2"/>
                </a:lnTo>
                <a:cubicBezTo>
                  <a:pt x="10246" y="12506"/>
                  <a:pt x="10523" y="12390"/>
                  <a:pt x="10800" y="12390"/>
                </a:cubicBezTo>
                <a:cubicBezTo>
                  <a:pt x="11077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22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705" y="12590"/>
                  <a:pt x="19762" y="12590"/>
                </a:cubicBezTo>
                <a:cubicBezTo>
                  <a:pt x="20845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9924356" y="4352236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3"/>
                  <a:pt x="14929" y="1785"/>
                </a:cubicBezTo>
                <a:cubicBezTo>
                  <a:pt x="14929" y="2767"/>
                  <a:pt x="12990" y="3570"/>
                  <a:pt x="10649" y="3570"/>
                </a:cubicBezTo>
                <a:cubicBezTo>
                  <a:pt x="8308" y="3570"/>
                  <a:pt x="6394" y="2767"/>
                  <a:pt x="6394" y="1785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7"/>
                </a:moveTo>
                <a:lnTo>
                  <a:pt x="5337" y="4077"/>
                </a:lnTo>
                <a:cubicBezTo>
                  <a:pt x="2341" y="4077"/>
                  <a:pt x="0" y="5091"/>
                  <a:pt x="0" y="6316"/>
                </a:cubicBezTo>
                <a:lnTo>
                  <a:pt x="0" y="11788"/>
                </a:lnTo>
                <a:cubicBezTo>
                  <a:pt x="0" y="12210"/>
                  <a:pt x="780" y="12559"/>
                  <a:pt x="1838" y="12559"/>
                </a:cubicBezTo>
                <a:cubicBezTo>
                  <a:pt x="2920" y="12559"/>
                  <a:pt x="3701" y="12231"/>
                  <a:pt x="3701" y="11788"/>
                </a:cubicBezTo>
                <a:lnTo>
                  <a:pt x="3701" y="6760"/>
                </a:lnTo>
                <a:cubicBezTo>
                  <a:pt x="3701" y="6644"/>
                  <a:pt x="3978" y="6528"/>
                  <a:pt x="4255" y="6528"/>
                </a:cubicBezTo>
                <a:cubicBezTo>
                  <a:pt x="4557" y="6528"/>
                  <a:pt x="4834" y="6644"/>
                  <a:pt x="4834" y="6760"/>
                </a:cubicBezTo>
                <a:lnTo>
                  <a:pt x="4834" y="20375"/>
                </a:lnTo>
                <a:cubicBezTo>
                  <a:pt x="4834" y="21061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2"/>
                </a:lnTo>
                <a:cubicBezTo>
                  <a:pt x="10221" y="12506"/>
                  <a:pt x="10523" y="12390"/>
                  <a:pt x="10800" y="12390"/>
                </a:cubicBezTo>
                <a:cubicBezTo>
                  <a:pt x="11077" y="12390"/>
                  <a:pt x="11379" y="12506"/>
                  <a:pt x="11379" y="12622"/>
                </a:cubicBezTo>
                <a:lnTo>
                  <a:pt x="11379" y="20375"/>
                </a:lnTo>
                <a:cubicBezTo>
                  <a:pt x="11379" y="21061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60"/>
                </a:lnTo>
                <a:cubicBezTo>
                  <a:pt x="16766" y="6644"/>
                  <a:pt x="17069" y="6528"/>
                  <a:pt x="17345" y="6528"/>
                </a:cubicBezTo>
                <a:cubicBezTo>
                  <a:pt x="17648" y="6528"/>
                  <a:pt x="17899" y="6644"/>
                  <a:pt x="17899" y="6760"/>
                </a:cubicBezTo>
                <a:lnTo>
                  <a:pt x="17899" y="11819"/>
                </a:lnTo>
                <a:cubicBezTo>
                  <a:pt x="17899" y="12231"/>
                  <a:pt x="18705" y="12590"/>
                  <a:pt x="19762" y="12590"/>
                </a:cubicBezTo>
                <a:cubicBezTo>
                  <a:pt x="20845" y="12590"/>
                  <a:pt x="21600" y="12263"/>
                  <a:pt x="21600" y="11819"/>
                </a:cubicBezTo>
                <a:lnTo>
                  <a:pt x="21600" y="6316"/>
                </a:lnTo>
                <a:cubicBezTo>
                  <a:pt x="21449" y="5059"/>
                  <a:pt x="18982" y="4077"/>
                  <a:pt x="16062" y="4077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948996" y="5409559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3015" y="3579"/>
                  <a:pt x="10674" y="3579"/>
                </a:cubicBezTo>
                <a:cubicBezTo>
                  <a:pt x="8333" y="3579"/>
                  <a:pt x="6394" y="2777"/>
                  <a:pt x="6394" y="1784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67"/>
                </a:cubicBezTo>
                <a:lnTo>
                  <a:pt x="17924" y="11824"/>
                </a:lnTo>
                <a:cubicBezTo>
                  <a:pt x="17924" y="12246"/>
                  <a:pt x="18705" y="12605"/>
                  <a:pt x="19762" y="12605"/>
                </a:cubicBezTo>
                <a:cubicBezTo>
                  <a:pt x="20820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74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9436676" y="5409559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77"/>
                  <a:pt x="13041" y="3579"/>
                  <a:pt x="10674" y="3579"/>
                </a:cubicBezTo>
                <a:cubicBezTo>
                  <a:pt x="8333" y="3579"/>
                  <a:pt x="6394" y="2777"/>
                  <a:pt x="6394" y="1784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40"/>
                  <a:pt x="10246" y="20375"/>
                </a:cubicBezTo>
                <a:lnTo>
                  <a:pt x="10246" y="12637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9924356" y="5409559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77"/>
                  <a:pt x="12990" y="3579"/>
                  <a:pt x="10649" y="3579"/>
                </a:cubicBezTo>
                <a:cubicBezTo>
                  <a:pt x="8308" y="3579"/>
                  <a:pt x="6394" y="2777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86"/>
                </a:moveTo>
                <a:lnTo>
                  <a:pt x="5337" y="4086"/>
                </a:lnTo>
                <a:cubicBezTo>
                  <a:pt x="2341" y="4086"/>
                  <a:pt x="0" y="5099"/>
                  <a:pt x="0" y="6313"/>
                </a:cubicBezTo>
                <a:lnTo>
                  <a:pt x="0" y="11803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920" y="12574"/>
                  <a:pt x="3701" y="12246"/>
                  <a:pt x="3701" y="11803"/>
                </a:cubicBezTo>
                <a:lnTo>
                  <a:pt x="3701" y="676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57" y="6524"/>
                  <a:pt x="4834" y="6640"/>
                  <a:pt x="4834" y="676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40"/>
                  <a:pt x="10221" y="20375"/>
                </a:cubicBezTo>
                <a:lnTo>
                  <a:pt x="10221" y="12637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37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40"/>
                  <a:pt x="16766" y="20375"/>
                </a:cubicBezTo>
                <a:lnTo>
                  <a:pt x="16766" y="676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48" y="6524"/>
                  <a:pt x="17899" y="6640"/>
                  <a:pt x="17899" y="6767"/>
                </a:cubicBezTo>
                <a:lnTo>
                  <a:pt x="17899" y="11824"/>
                </a:lnTo>
                <a:cubicBezTo>
                  <a:pt x="17899" y="12246"/>
                  <a:pt x="18705" y="12605"/>
                  <a:pt x="19762" y="12605"/>
                </a:cubicBezTo>
                <a:cubicBezTo>
                  <a:pt x="20845" y="12605"/>
                  <a:pt x="21600" y="12278"/>
                  <a:pt x="21600" y="11824"/>
                </a:cubicBezTo>
                <a:lnTo>
                  <a:pt x="21600" y="6313"/>
                </a:lnTo>
                <a:cubicBezTo>
                  <a:pt x="21449" y="5067"/>
                  <a:pt x="18982" y="4086"/>
                  <a:pt x="16062" y="408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8948996" y="6466882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15" y="3568"/>
                  <a:pt x="10674" y="3568"/>
                </a:cubicBezTo>
                <a:cubicBezTo>
                  <a:pt x="8333" y="3568"/>
                  <a:pt x="6394" y="2766"/>
                  <a:pt x="6394" y="1784"/>
                </a:cubicBezTo>
                <a:cubicBezTo>
                  <a:pt x="6394" y="834"/>
                  <a:pt x="8333" y="0"/>
                  <a:pt x="10674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6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102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924" y="6640"/>
                  <a:pt x="17924" y="6757"/>
                </a:cubicBezTo>
                <a:lnTo>
                  <a:pt x="17924" y="11824"/>
                </a:lnTo>
                <a:cubicBezTo>
                  <a:pt x="17924" y="12246"/>
                  <a:pt x="18705" y="12595"/>
                  <a:pt x="19762" y="12595"/>
                </a:cubicBezTo>
                <a:cubicBezTo>
                  <a:pt x="20820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74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9436676" y="6466882"/>
            <a:ext cx="399106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4" y="0"/>
                </a:moveTo>
                <a:cubicBezTo>
                  <a:pt x="13015" y="0"/>
                  <a:pt x="14929" y="802"/>
                  <a:pt x="14929" y="1784"/>
                </a:cubicBezTo>
                <a:cubicBezTo>
                  <a:pt x="14929" y="2766"/>
                  <a:pt x="13041" y="3568"/>
                  <a:pt x="10674" y="3568"/>
                </a:cubicBezTo>
                <a:cubicBezTo>
                  <a:pt x="8333" y="3568"/>
                  <a:pt x="6394" y="2766"/>
                  <a:pt x="6394" y="1784"/>
                </a:cubicBezTo>
                <a:cubicBezTo>
                  <a:pt x="6394" y="834"/>
                  <a:pt x="8308" y="0"/>
                  <a:pt x="10674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806" y="12574"/>
                  <a:pt x="1863" y="12574"/>
                </a:cubicBezTo>
                <a:cubicBezTo>
                  <a:pt x="2945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4003" y="6524"/>
                  <a:pt x="4280" y="6524"/>
                </a:cubicBezTo>
                <a:cubicBezTo>
                  <a:pt x="4582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38" y="21600"/>
                  <a:pt x="10246" y="21030"/>
                  <a:pt x="10246" y="20375"/>
                </a:cubicBezTo>
                <a:lnTo>
                  <a:pt x="10246" y="12626"/>
                </a:lnTo>
                <a:cubicBezTo>
                  <a:pt x="10246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22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705" y="12595"/>
                  <a:pt x="19762" y="12595"/>
                </a:cubicBezTo>
                <a:cubicBezTo>
                  <a:pt x="20845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9924356" y="6466882"/>
            <a:ext cx="399105" cy="95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49" y="0"/>
                </a:moveTo>
                <a:cubicBezTo>
                  <a:pt x="12990" y="0"/>
                  <a:pt x="14929" y="802"/>
                  <a:pt x="14929" y="1784"/>
                </a:cubicBezTo>
                <a:cubicBezTo>
                  <a:pt x="14929" y="2766"/>
                  <a:pt x="12990" y="3568"/>
                  <a:pt x="10649" y="3568"/>
                </a:cubicBezTo>
                <a:cubicBezTo>
                  <a:pt x="8308" y="3568"/>
                  <a:pt x="6394" y="2766"/>
                  <a:pt x="6394" y="1784"/>
                </a:cubicBezTo>
                <a:cubicBezTo>
                  <a:pt x="6394" y="834"/>
                  <a:pt x="8308" y="0"/>
                  <a:pt x="10649" y="0"/>
                </a:cubicBezTo>
                <a:close/>
                <a:moveTo>
                  <a:pt x="16062" y="4075"/>
                </a:moveTo>
                <a:lnTo>
                  <a:pt x="5337" y="4075"/>
                </a:lnTo>
                <a:cubicBezTo>
                  <a:pt x="2341" y="4075"/>
                  <a:pt x="0" y="5089"/>
                  <a:pt x="0" y="6313"/>
                </a:cubicBezTo>
                <a:lnTo>
                  <a:pt x="0" y="11792"/>
                </a:lnTo>
                <a:cubicBezTo>
                  <a:pt x="0" y="12215"/>
                  <a:pt x="780" y="12574"/>
                  <a:pt x="1838" y="12574"/>
                </a:cubicBezTo>
                <a:cubicBezTo>
                  <a:pt x="2920" y="12574"/>
                  <a:pt x="3701" y="12246"/>
                  <a:pt x="3701" y="11792"/>
                </a:cubicBezTo>
                <a:lnTo>
                  <a:pt x="3701" y="6757"/>
                </a:lnTo>
                <a:cubicBezTo>
                  <a:pt x="3701" y="6640"/>
                  <a:pt x="3978" y="6524"/>
                  <a:pt x="4255" y="6524"/>
                </a:cubicBezTo>
                <a:cubicBezTo>
                  <a:pt x="4557" y="6524"/>
                  <a:pt x="4834" y="6640"/>
                  <a:pt x="4834" y="6757"/>
                </a:cubicBezTo>
                <a:lnTo>
                  <a:pt x="4834" y="20375"/>
                </a:lnTo>
                <a:cubicBezTo>
                  <a:pt x="4834" y="21062"/>
                  <a:pt x="6042" y="21600"/>
                  <a:pt x="7527" y="21600"/>
                </a:cubicBezTo>
                <a:cubicBezTo>
                  <a:pt x="9013" y="21600"/>
                  <a:pt x="10221" y="21030"/>
                  <a:pt x="10221" y="20375"/>
                </a:cubicBezTo>
                <a:lnTo>
                  <a:pt x="10221" y="12626"/>
                </a:lnTo>
                <a:cubicBezTo>
                  <a:pt x="10221" y="12510"/>
                  <a:pt x="10523" y="12394"/>
                  <a:pt x="10800" y="12394"/>
                </a:cubicBezTo>
                <a:cubicBezTo>
                  <a:pt x="11077" y="12394"/>
                  <a:pt x="11379" y="12510"/>
                  <a:pt x="11379" y="12626"/>
                </a:cubicBezTo>
                <a:lnTo>
                  <a:pt x="11379" y="20375"/>
                </a:lnTo>
                <a:cubicBezTo>
                  <a:pt x="11379" y="21062"/>
                  <a:pt x="12587" y="21600"/>
                  <a:pt x="14073" y="21600"/>
                </a:cubicBezTo>
                <a:cubicBezTo>
                  <a:pt x="15558" y="21600"/>
                  <a:pt x="16766" y="21030"/>
                  <a:pt x="16766" y="20375"/>
                </a:cubicBezTo>
                <a:lnTo>
                  <a:pt x="16766" y="6757"/>
                </a:lnTo>
                <a:cubicBezTo>
                  <a:pt x="16766" y="6640"/>
                  <a:pt x="17069" y="6524"/>
                  <a:pt x="17345" y="6524"/>
                </a:cubicBezTo>
                <a:cubicBezTo>
                  <a:pt x="17648" y="6524"/>
                  <a:pt x="17899" y="6640"/>
                  <a:pt x="17899" y="6757"/>
                </a:cubicBezTo>
                <a:lnTo>
                  <a:pt x="17899" y="11824"/>
                </a:lnTo>
                <a:cubicBezTo>
                  <a:pt x="17899" y="12246"/>
                  <a:pt x="18705" y="12595"/>
                  <a:pt x="19762" y="12595"/>
                </a:cubicBezTo>
                <a:cubicBezTo>
                  <a:pt x="20845" y="12595"/>
                  <a:pt x="21600" y="12267"/>
                  <a:pt x="21600" y="11824"/>
                </a:cubicBezTo>
                <a:lnTo>
                  <a:pt x="21600" y="6313"/>
                </a:lnTo>
                <a:cubicBezTo>
                  <a:pt x="21449" y="5057"/>
                  <a:pt x="18982" y="4075"/>
                  <a:pt x="16062" y="407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428837" y="2469136"/>
            <a:ext cx="355899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400">
                <a:solidFill>
                  <a:srgbClr val="355C7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70</a:t>
            </a:r>
          </a:p>
        </p:txBody>
      </p:sp>
      <p:sp>
        <p:nvSpPr>
          <p:cNvPr id="155" name="Shape 155"/>
          <p:cNvSpPr/>
          <p:nvPr/>
        </p:nvSpPr>
        <p:spPr>
          <a:xfrm>
            <a:off x="1458139" y="2862558"/>
            <a:ext cx="1291209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56" name="Shape 156"/>
          <p:cNvSpPr/>
          <p:nvPr/>
        </p:nvSpPr>
        <p:spPr>
          <a:xfrm>
            <a:off x="2269009" y="3475232"/>
            <a:ext cx="527498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400">
                <a:solidFill>
                  <a:srgbClr val="355C7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100</a:t>
            </a:r>
          </a:p>
        </p:txBody>
      </p:sp>
      <p:sp>
        <p:nvSpPr>
          <p:cNvPr id="157" name="Shape 157"/>
          <p:cNvSpPr/>
          <p:nvPr/>
        </p:nvSpPr>
        <p:spPr>
          <a:xfrm>
            <a:off x="1458139" y="3866605"/>
            <a:ext cx="1291209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58" name="Shape 158"/>
          <p:cNvSpPr/>
          <p:nvPr/>
        </p:nvSpPr>
        <p:spPr>
          <a:xfrm>
            <a:off x="2269009" y="4530506"/>
            <a:ext cx="527498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400">
                <a:solidFill>
                  <a:srgbClr val="355C7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120</a:t>
            </a:r>
          </a:p>
        </p:txBody>
      </p:sp>
      <p:sp>
        <p:nvSpPr>
          <p:cNvPr id="159" name="Shape 159"/>
          <p:cNvSpPr/>
          <p:nvPr/>
        </p:nvSpPr>
        <p:spPr>
          <a:xfrm>
            <a:off x="1458139" y="4923928"/>
            <a:ext cx="1291209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60" name="Shape 160"/>
          <p:cNvSpPr/>
          <p:nvPr/>
        </p:nvSpPr>
        <p:spPr>
          <a:xfrm>
            <a:off x="2269009" y="5587829"/>
            <a:ext cx="527498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400">
                <a:solidFill>
                  <a:srgbClr val="355C7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140</a:t>
            </a:r>
          </a:p>
        </p:txBody>
      </p:sp>
      <p:sp>
        <p:nvSpPr>
          <p:cNvPr id="161" name="Shape 161"/>
          <p:cNvSpPr/>
          <p:nvPr/>
        </p:nvSpPr>
        <p:spPr>
          <a:xfrm>
            <a:off x="1458139" y="5981251"/>
            <a:ext cx="1291209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62" name="Shape 162"/>
          <p:cNvSpPr/>
          <p:nvPr/>
        </p:nvSpPr>
        <p:spPr>
          <a:xfrm>
            <a:off x="2269009" y="6645152"/>
            <a:ext cx="527498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defRPr sz="2400">
                <a:solidFill>
                  <a:srgbClr val="355C7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150</a:t>
            </a:r>
          </a:p>
        </p:txBody>
      </p:sp>
      <p:sp>
        <p:nvSpPr>
          <p:cNvPr id="163" name="Shape 163"/>
          <p:cNvSpPr/>
          <p:nvPr/>
        </p:nvSpPr>
        <p:spPr>
          <a:xfrm>
            <a:off x="1458139" y="7036525"/>
            <a:ext cx="1291209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</a:t>
            </a:r>
          </a:p>
        </p:txBody>
      </p:sp>
      <p:sp>
        <p:nvSpPr>
          <p:cNvPr id="164" name="Shape 164"/>
          <p:cNvSpPr/>
          <p:nvPr/>
        </p:nvSpPr>
        <p:spPr>
          <a:xfrm>
            <a:off x="4748503" y="485664"/>
            <a:ext cx="3507794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DFEF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GROUP DIAGRAM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Shape 2034"/>
          <p:cNvSpPr/>
          <p:nvPr/>
        </p:nvSpPr>
        <p:spPr>
          <a:xfrm flipH="1">
            <a:off x="5734138" y="2206598"/>
            <a:ext cx="6411559" cy="2050"/>
          </a:xfrm>
          <a:prstGeom prst="line">
            <a:avLst/>
          </a:prstGeom>
          <a:ln w="38100">
            <a:solidFill>
              <a:srgbClr val="D16E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35" name="Shape 2035"/>
          <p:cNvSpPr/>
          <p:nvPr/>
        </p:nvSpPr>
        <p:spPr>
          <a:xfrm flipH="1">
            <a:off x="5734138" y="3839711"/>
            <a:ext cx="6411559" cy="2050"/>
          </a:xfrm>
          <a:prstGeom prst="line">
            <a:avLst/>
          </a:prstGeom>
          <a:ln w="381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36" name="Shape 2036"/>
          <p:cNvSpPr/>
          <p:nvPr/>
        </p:nvSpPr>
        <p:spPr>
          <a:xfrm flipH="1">
            <a:off x="5734138" y="5491266"/>
            <a:ext cx="6411559" cy="2050"/>
          </a:xfrm>
          <a:prstGeom prst="line">
            <a:avLst/>
          </a:prstGeom>
          <a:ln w="38100">
            <a:solidFill>
              <a:srgbClr val="355C7D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37" name="Shape 2037"/>
          <p:cNvSpPr/>
          <p:nvPr/>
        </p:nvSpPr>
        <p:spPr>
          <a:xfrm flipH="1">
            <a:off x="5734138" y="7146919"/>
            <a:ext cx="6411559" cy="2050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38" name="Shape 2038"/>
          <p:cNvSpPr/>
          <p:nvPr/>
        </p:nvSpPr>
        <p:spPr>
          <a:xfrm>
            <a:off x="3088782" y="7064957"/>
            <a:ext cx="46672" cy="8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9" name="Shape 2039"/>
          <p:cNvSpPr/>
          <p:nvPr/>
        </p:nvSpPr>
        <p:spPr>
          <a:xfrm>
            <a:off x="8318023" y="7032171"/>
            <a:ext cx="65099" cy="122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0" name="Shape 2040"/>
          <p:cNvSpPr/>
          <p:nvPr/>
        </p:nvSpPr>
        <p:spPr>
          <a:xfrm>
            <a:off x="4855085" y="2186107"/>
            <a:ext cx="1763790" cy="1655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0789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1" name="Shape 2041"/>
          <p:cNvSpPr/>
          <p:nvPr/>
        </p:nvSpPr>
        <p:spPr>
          <a:xfrm>
            <a:off x="3971933" y="3841760"/>
            <a:ext cx="3525996" cy="1655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4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6207" y="0"/>
                </a:lnTo>
                <a:lnTo>
                  <a:pt x="5404" y="0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2" name="Shape 2042"/>
          <p:cNvSpPr/>
          <p:nvPr/>
        </p:nvSpPr>
        <p:spPr>
          <a:xfrm>
            <a:off x="3088782" y="5497413"/>
            <a:ext cx="5292298" cy="1657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7998" y="0"/>
                </a:lnTo>
                <a:lnTo>
                  <a:pt x="3603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3" name="Shape 2043"/>
          <p:cNvSpPr/>
          <p:nvPr/>
        </p:nvSpPr>
        <p:spPr>
          <a:xfrm>
            <a:off x="2207679" y="7155115"/>
            <a:ext cx="7054504" cy="1655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05" y="0"/>
                </a:moveTo>
                <a:lnTo>
                  <a:pt x="2698" y="0"/>
                </a:lnTo>
                <a:lnTo>
                  <a:pt x="0" y="21600"/>
                </a:lnTo>
                <a:lnTo>
                  <a:pt x="21600" y="21600"/>
                </a:lnTo>
                <a:lnTo>
                  <a:pt x="18901" y="0"/>
                </a:lnTo>
                <a:lnTo>
                  <a:pt x="18705" y="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4" name="Shape 2044"/>
          <p:cNvSpPr/>
          <p:nvPr/>
        </p:nvSpPr>
        <p:spPr>
          <a:xfrm>
            <a:off x="10022823" y="3456285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45" name="Shape 2045"/>
          <p:cNvSpPr/>
          <p:nvPr/>
        </p:nvSpPr>
        <p:spPr>
          <a:xfrm>
            <a:off x="10119220" y="3846287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46" name="Shape 2046"/>
          <p:cNvSpPr/>
          <p:nvPr/>
        </p:nvSpPr>
        <p:spPr>
          <a:xfrm>
            <a:off x="10001717" y="1830356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47" name="Shape 2047"/>
          <p:cNvSpPr/>
          <p:nvPr/>
        </p:nvSpPr>
        <p:spPr>
          <a:xfrm>
            <a:off x="10098114" y="2220357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48" name="Shape 2048"/>
          <p:cNvSpPr/>
          <p:nvPr/>
        </p:nvSpPr>
        <p:spPr>
          <a:xfrm>
            <a:off x="10014417" y="5103974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49" name="Shape 2049"/>
          <p:cNvSpPr/>
          <p:nvPr/>
        </p:nvSpPr>
        <p:spPr>
          <a:xfrm>
            <a:off x="10110814" y="5493975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50" name="Shape 2050"/>
          <p:cNvSpPr/>
          <p:nvPr/>
        </p:nvSpPr>
        <p:spPr>
          <a:xfrm>
            <a:off x="10039817" y="6754272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51" name="Shape 2051"/>
          <p:cNvSpPr/>
          <p:nvPr/>
        </p:nvSpPr>
        <p:spPr>
          <a:xfrm>
            <a:off x="10136214" y="7144274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52" name="Shape 2052"/>
          <p:cNvSpPr/>
          <p:nvPr/>
        </p:nvSpPr>
        <p:spPr>
          <a:xfrm>
            <a:off x="4247442" y="476059"/>
            <a:ext cx="4509916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HIERARCHY OF NEEDS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 2054"/>
          <p:cNvSpPr/>
          <p:nvPr/>
        </p:nvSpPr>
        <p:spPr>
          <a:xfrm flipH="1">
            <a:off x="5376376" y="2065183"/>
            <a:ext cx="6411559" cy="2050"/>
          </a:xfrm>
          <a:prstGeom prst="line">
            <a:avLst/>
          </a:prstGeom>
          <a:ln w="38100">
            <a:solidFill>
              <a:srgbClr val="D16E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5" name="Shape 2055"/>
          <p:cNvSpPr/>
          <p:nvPr/>
        </p:nvSpPr>
        <p:spPr>
          <a:xfrm flipH="1">
            <a:off x="5376376" y="3698296"/>
            <a:ext cx="6411559" cy="2050"/>
          </a:xfrm>
          <a:prstGeom prst="line">
            <a:avLst/>
          </a:prstGeom>
          <a:ln w="38100">
            <a:solidFill>
              <a:srgbClr val="F67A83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6" name="Shape 2056"/>
          <p:cNvSpPr/>
          <p:nvPr/>
        </p:nvSpPr>
        <p:spPr>
          <a:xfrm flipH="1">
            <a:off x="5376376" y="5351900"/>
            <a:ext cx="6411559" cy="2050"/>
          </a:xfrm>
          <a:prstGeom prst="line">
            <a:avLst/>
          </a:prstGeom>
          <a:ln w="38100">
            <a:solidFill>
              <a:srgbClr val="355C7D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7" name="Shape 2057"/>
          <p:cNvSpPr/>
          <p:nvPr/>
        </p:nvSpPr>
        <p:spPr>
          <a:xfrm flipH="1">
            <a:off x="5376376" y="7004709"/>
            <a:ext cx="6411559" cy="2050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058" name="Shape 2058"/>
          <p:cNvSpPr/>
          <p:nvPr/>
        </p:nvSpPr>
        <p:spPr>
          <a:xfrm>
            <a:off x="4243237" y="7015750"/>
            <a:ext cx="1806821" cy="1696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59" name="Shape 2059"/>
          <p:cNvSpPr/>
          <p:nvPr/>
        </p:nvSpPr>
        <p:spPr>
          <a:xfrm>
            <a:off x="3101901" y="3622481"/>
            <a:ext cx="4089492" cy="1696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8003" y="21600"/>
                </a:lnTo>
                <a:lnTo>
                  <a:pt x="3600" y="21600"/>
                </a:lnTo>
                <a:lnTo>
                  <a:pt x="0" y="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60" name="Shape 2060"/>
          <p:cNvSpPr/>
          <p:nvPr/>
        </p:nvSpPr>
        <p:spPr>
          <a:xfrm>
            <a:off x="2419559" y="1925846"/>
            <a:ext cx="5454176" cy="1696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93" y="21600"/>
                </a:moveTo>
                <a:lnTo>
                  <a:pt x="2696" y="21600"/>
                </a:lnTo>
                <a:lnTo>
                  <a:pt x="0" y="0"/>
                </a:lnTo>
                <a:lnTo>
                  <a:pt x="21600" y="0"/>
                </a:lnTo>
                <a:lnTo>
                  <a:pt x="18898" y="21600"/>
                </a:lnTo>
                <a:lnTo>
                  <a:pt x="2893" y="2160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61" name="Shape 2061"/>
          <p:cNvSpPr/>
          <p:nvPr/>
        </p:nvSpPr>
        <p:spPr>
          <a:xfrm>
            <a:off x="3782195" y="5317066"/>
            <a:ext cx="2716610" cy="1696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2" y="21600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62" name="Shape 2062"/>
          <p:cNvSpPr/>
          <p:nvPr/>
        </p:nvSpPr>
        <p:spPr>
          <a:xfrm>
            <a:off x="3782195" y="7003050"/>
            <a:ext cx="2716610" cy="1696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2" y="2160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63" name="Shape 2063"/>
          <p:cNvSpPr/>
          <p:nvPr/>
        </p:nvSpPr>
        <p:spPr>
          <a:xfrm>
            <a:off x="9661248" y="6612858"/>
            <a:ext cx="2115493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64" name="Shape 2064"/>
          <p:cNvSpPr/>
          <p:nvPr/>
        </p:nvSpPr>
        <p:spPr>
          <a:xfrm>
            <a:off x="9757645" y="7002859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65" name="Shape 2065"/>
          <p:cNvSpPr/>
          <p:nvPr/>
        </p:nvSpPr>
        <p:spPr>
          <a:xfrm>
            <a:off x="9652842" y="4971954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66" name="Shape 2066"/>
          <p:cNvSpPr/>
          <p:nvPr/>
        </p:nvSpPr>
        <p:spPr>
          <a:xfrm>
            <a:off x="9749239" y="5361955"/>
            <a:ext cx="2061308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67" name="Shape 2067"/>
          <p:cNvSpPr/>
          <p:nvPr/>
        </p:nvSpPr>
        <p:spPr>
          <a:xfrm>
            <a:off x="9631737" y="3322054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68" name="Shape 2068"/>
          <p:cNvSpPr/>
          <p:nvPr/>
        </p:nvSpPr>
        <p:spPr>
          <a:xfrm>
            <a:off x="9728134" y="3712056"/>
            <a:ext cx="2061308" cy="397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69" name="Shape 2069"/>
          <p:cNvSpPr/>
          <p:nvPr/>
        </p:nvSpPr>
        <p:spPr>
          <a:xfrm>
            <a:off x="9674131" y="1701260"/>
            <a:ext cx="211549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4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070" name="Shape 2070"/>
          <p:cNvSpPr/>
          <p:nvPr/>
        </p:nvSpPr>
        <p:spPr>
          <a:xfrm>
            <a:off x="9770529" y="2091261"/>
            <a:ext cx="2061307" cy="3973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2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071" name="Shape 2071"/>
          <p:cNvSpPr/>
          <p:nvPr/>
        </p:nvSpPr>
        <p:spPr>
          <a:xfrm>
            <a:off x="4263571" y="468577"/>
            <a:ext cx="4477658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CONVERSION FUNNEL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roup 2113"/>
          <p:cNvGrpSpPr/>
          <p:nvPr/>
        </p:nvGrpSpPr>
        <p:grpSpPr>
          <a:xfrm>
            <a:off x="6830" y="1047585"/>
            <a:ext cx="10895456" cy="8878983"/>
            <a:chOff x="0" y="0"/>
            <a:chExt cx="10895455" cy="8878982"/>
          </a:xfrm>
        </p:grpSpPr>
        <p:sp>
          <p:nvSpPr>
            <p:cNvPr id="2073" name="Shape 2073"/>
            <p:cNvSpPr/>
            <p:nvPr/>
          </p:nvSpPr>
          <p:spPr>
            <a:xfrm>
              <a:off x="8311598" y="149956"/>
              <a:ext cx="523397" cy="60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48" y="10670"/>
                  </a:moveTo>
                  <a:cubicBezTo>
                    <a:pt x="10996" y="10670"/>
                    <a:pt x="9500" y="9318"/>
                    <a:pt x="9500" y="7770"/>
                  </a:cubicBezTo>
                  <a:lnTo>
                    <a:pt x="12848" y="7770"/>
                  </a:lnTo>
                  <a:lnTo>
                    <a:pt x="12848" y="10670"/>
                  </a:lnTo>
                  <a:close/>
                  <a:moveTo>
                    <a:pt x="16177" y="7770"/>
                  </a:moveTo>
                  <a:lnTo>
                    <a:pt x="12848" y="7770"/>
                  </a:lnTo>
                  <a:lnTo>
                    <a:pt x="12848" y="4854"/>
                  </a:lnTo>
                  <a:cubicBezTo>
                    <a:pt x="14681" y="4854"/>
                    <a:pt x="16177" y="6141"/>
                    <a:pt x="16177" y="7770"/>
                  </a:cubicBezTo>
                  <a:close/>
                  <a:moveTo>
                    <a:pt x="21600" y="8503"/>
                  </a:moveTo>
                  <a:cubicBezTo>
                    <a:pt x="21600" y="11142"/>
                    <a:pt x="20254" y="13520"/>
                    <a:pt x="17972" y="15068"/>
                  </a:cubicBezTo>
                  <a:lnTo>
                    <a:pt x="17972" y="16208"/>
                  </a:lnTo>
                  <a:lnTo>
                    <a:pt x="15634" y="16208"/>
                  </a:lnTo>
                  <a:lnTo>
                    <a:pt x="14624" y="16697"/>
                  </a:lnTo>
                  <a:lnTo>
                    <a:pt x="17972" y="16697"/>
                  </a:lnTo>
                  <a:lnTo>
                    <a:pt x="17972" y="18049"/>
                  </a:lnTo>
                  <a:lnTo>
                    <a:pt x="11913" y="18049"/>
                  </a:lnTo>
                  <a:lnTo>
                    <a:pt x="10922" y="18521"/>
                  </a:lnTo>
                  <a:lnTo>
                    <a:pt x="18047" y="18521"/>
                  </a:lnTo>
                  <a:lnTo>
                    <a:pt x="18047" y="19824"/>
                  </a:lnTo>
                  <a:lnTo>
                    <a:pt x="5910" y="19824"/>
                  </a:lnTo>
                  <a:cubicBezTo>
                    <a:pt x="3815" y="19824"/>
                    <a:pt x="2076" y="18310"/>
                    <a:pt x="2076" y="16485"/>
                  </a:cubicBezTo>
                  <a:lnTo>
                    <a:pt x="2076" y="14123"/>
                  </a:lnTo>
                  <a:lnTo>
                    <a:pt x="785" y="14123"/>
                  </a:lnTo>
                  <a:cubicBezTo>
                    <a:pt x="355" y="14123"/>
                    <a:pt x="0" y="13797"/>
                    <a:pt x="0" y="13406"/>
                  </a:cubicBezTo>
                  <a:cubicBezTo>
                    <a:pt x="0" y="13292"/>
                    <a:pt x="0" y="13243"/>
                    <a:pt x="37" y="13146"/>
                  </a:cubicBezTo>
                  <a:lnTo>
                    <a:pt x="2076" y="8682"/>
                  </a:lnTo>
                  <a:cubicBezTo>
                    <a:pt x="2076" y="8682"/>
                    <a:pt x="2338" y="6793"/>
                    <a:pt x="2506" y="6092"/>
                  </a:cubicBezTo>
                  <a:cubicBezTo>
                    <a:pt x="3329" y="2916"/>
                    <a:pt x="7406" y="0"/>
                    <a:pt x="11838" y="0"/>
                  </a:cubicBezTo>
                  <a:cubicBezTo>
                    <a:pt x="17224" y="0"/>
                    <a:pt x="21600" y="3844"/>
                    <a:pt x="21600" y="8503"/>
                  </a:cubicBezTo>
                  <a:close/>
                  <a:moveTo>
                    <a:pt x="4451" y="10393"/>
                  </a:moveTo>
                  <a:cubicBezTo>
                    <a:pt x="5049" y="10393"/>
                    <a:pt x="5554" y="9953"/>
                    <a:pt x="5554" y="9432"/>
                  </a:cubicBezTo>
                  <a:cubicBezTo>
                    <a:pt x="5554" y="8894"/>
                    <a:pt x="5068" y="8454"/>
                    <a:pt x="4451" y="8454"/>
                  </a:cubicBezTo>
                  <a:cubicBezTo>
                    <a:pt x="3815" y="8454"/>
                    <a:pt x="3329" y="8943"/>
                    <a:pt x="3329" y="9432"/>
                  </a:cubicBezTo>
                  <a:cubicBezTo>
                    <a:pt x="3329" y="9953"/>
                    <a:pt x="3871" y="10393"/>
                    <a:pt x="4451" y="10393"/>
                  </a:cubicBezTo>
                  <a:close/>
                  <a:moveTo>
                    <a:pt x="12848" y="4463"/>
                  </a:moveTo>
                  <a:cubicBezTo>
                    <a:pt x="10753" y="4463"/>
                    <a:pt x="9070" y="5929"/>
                    <a:pt x="9070" y="7770"/>
                  </a:cubicBezTo>
                  <a:cubicBezTo>
                    <a:pt x="9070" y="9595"/>
                    <a:pt x="10753" y="11044"/>
                    <a:pt x="12848" y="11044"/>
                  </a:cubicBezTo>
                  <a:cubicBezTo>
                    <a:pt x="14942" y="11044"/>
                    <a:pt x="16607" y="9595"/>
                    <a:pt x="16607" y="7770"/>
                  </a:cubicBezTo>
                  <a:cubicBezTo>
                    <a:pt x="16607" y="5929"/>
                    <a:pt x="14924" y="4463"/>
                    <a:pt x="12848" y="4463"/>
                  </a:cubicBezTo>
                  <a:close/>
                  <a:moveTo>
                    <a:pt x="7593" y="20297"/>
                  </a:moveTo>
                  <a:lnTo>
                    <a:pt x="18047" y="20297"/>
                  </a:lnTo>
                  <a:lnTo>
                    <a:pt x="18047" y="21600"/>
                  </a:lnTo>
                  <a:lnTo>
                    <a:pt x="7593" y="21600"/>
                  </a:lnTo>
                  <a:lnTo>
                    <a:pt x="7593" y="20297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8270406" y="1437584"/>
              <a:ext cx="602578" cy="60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extrusionOk="0">
                  <a:moveTo>
                    <a:pt x="18248" y="16399"/>
                  </a:moveTo>
                  <a:cubicBezTo>
                    <a:pt x="18831" y="16933"/>
                    <a:pt x="19091" y="17565"/>
                    <a:pt x="19204" y="18424"/>
                  </a:cubicBezTo>
                  <a:cubicBezTo>
                    <a:pt x="19253" y="18683"/>
                    <a:pt x="19204" y="18959"/>
                    <a:pt x="19156" y="19234"/>
                  </a:cubicBezTo>
                  <a:lnTo>
                    <a:pt x="16902" y="17192"/>
                  </a:lnTo>
                  <a:lnTo>
                    <a:pt x="14858" y="19396"/>
                  </a:lnTo>
                  <a:lnTo>
                    <a:pt x="17129" y="21422"/>
                  </a:lnTo>
                  <a:cubicBezTo>
                    <a:pt x="16837" y="21535"/>
                    <a:pt x="16577" y="21600"/>
                    <a:pt x="16302" y="21600"/>
                  </a:cubicBezTo>
                  <a:cubicBezTo>
                    <a:pt x="15507" y="21600"/>
                    <a:pt x="14858" y="21373"/>
                    <a:pt x="14275" y="20838"/>
                  </a:cubicBezTo>
                  <a:cubicBezTo>
                    <a:pt x="13691" y="20304"/>
                    <a:pt x="13367" y="19720"/>
                    <a:pt x="13367" y="18926"/>
                  </a:cubicBezTo>
                  <a:cubicBezTo>
                    <a:pt x="13367" y="18635"/>
                    <a:pt x="13415" y="18327"/>
                    <a:pt x="13480" y="18051"/>
                  </a:cubicBezTo>
                  <a:lnTo>
                    <a:pt x="12929" y="17517"/>
                  </a:lnTo>
                  <a:lnTo>
                    <a:pt x="9653" y="14567"/>
                  </a:lnTo>
                  <a:lnTo>
                    <a:pt x="4156" y="20628"/>
                  </a:lnTo>
                  <a:cubicBezTo>
                    <a:pt x="3831" y="21049"/>
                    <a:pt x="3280" y="21373"/>
                    <a:pt x="2696" y="21373"/>
                  </a:cubicBezTo>
                  <a:cubicBezTo>
                    <a:pt x="1740" y="21373"/>
                    <a:pt x="929" y="20563"/>
                    <a:pt x="929" y="19607"/>
                  </a:cubicBezTo>
                  <a:cubicBezTo>
                    <a:pt x="929" y="19072"/>
                    <a:pt x="1156" y="18602"/>
                    <a:pt x="1513" y="18278"/>
                  </a:cubicBezTo>
                  <a:lnTo>
                    <a:pt x="7253" y="12315"/>
                  </a:lnTo>
                  <a:lnTo>
                    <a:pt x="3831" y="9171"/>
                  </a:lnTo>
                  <a:cubicBezTo>
                    <a:pt x="3572" y="9285"/>
                    <a:pt x="3248" y="9317"/>
                    <a:pt x="2972" y="9317"/>
                  </a:cubicBezTo>
                  <a:cubicBezTo>
                    <a:pt x="2161" y="9317"/>
                    <a:pt x="1513" y="9107"/>
                    <a:pt x="929" y="8572"/>
                  </a:cubicBezTo>
                  <a:cubicBezTo>
                    <a:pt x="345" y="8053"/>
                    <a:pt x="21" y="7454"/>
                    <a:pt x="21" y="6644"/>
                  </a:cubicBezTo>
                  <a:cubicBezTo>
                    <a:pt x="-28" y="6384"/>
                    <a:pt x="21" y="6109"/>
                    <a:pt x="69" y="5850"/>
                  </a:cubicBezTo>
                  <a:lnTo>
                    <a:pt x="2340" y="7875"/>
                  </a:lnTo>
                  <a:lnTo>
                    <a:pt x="4302" y="5688"/>
                  </a:lnTo>
                  <a:lnTo>
                    <a:pt x="2064" y="3646"/>
                  </a:lnTo>
                  <a:cubicBezTo>
                    <a:pt x="2340" y="3549"/>
                    <a:pt x="2599" y="3500"/>
                    <a:pt x="2858" y="3500"/>
                  </a:cubicBezTo>
                  <a:cubicBezTo>
                    <a:pt x="3653" y="3500"/>
                    <a:pt x="4302" y="3711"/>
                    <a:pt x="4902" y="4229"/>
                  </a:cubicBezTo>
                  <a:cubicBezTo>
                    <a:pt x="5486" y="4732"/>
                    <a:pt x="5810" y="5380"/>
                    <a:pt x="5810" y="6174"/>
                  </a:cubicBezTo>
                  <a:cubicBezTo>
                    <a:pt x="5858" y="6433"/>
                    <a:pt x="5810" y="6708"/>
                    <a:pt x="5745" y="6968"/>
                  </a:cubicBezTo>
                  <a:lnTo>
                    <a:pt x="9296" y="10225"/>
                  </a:lnTo>
                  <a:lnTo>
                    <a:pt x="11923" y="7454"/>
                  </a:lnTo>
                  <a:lnTo>
                    <a:pt x="8015" y="4019"/>
                  </a:lnTo>
                  <a:lnTo>
                    <a:pt x="11534" y="0"/>
                  </a:lnTo>
                  <a:lnTo>
                    <a:pt x="21572" y="8783"/>
                  </a:lnTo>
                  <a:lnTo>
                    <a:pt x="18037" y="12817"/>
                  </a:lnTo>
                  <a:lnTo>
                    <a:pt x="14015" y="9285"/>
                  </a:lnTo>
                  <a:lnTo>
                    <a:pt x="11486" y="12218"/>
                  </a:lnTo>
                  <a:lnTo>
                    <a:pt x="15394" y="15815"/>
                  </a:lnTo>
                  <a:cubicBezTo>
                    <a:pt x="15653" y="15702"/>
                    <a:pt x="15929" y="15637"/>
                    <a:pt x="16204" y="15637"/>
                  </a:cubicBezTo>
                  <a:cubicBezTo>
                    <a:pt x="17015" y="15637"/>
                    <a:pt x="17648" y="15864"/>
                    <a:pt x="18248" y="16399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8255615" y="2723213"/>
              <a:ext cx="631365" cy="59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60" y="13670"/>
                  </a:moveTo>
                  <a:lnTo>
                    <a:pt x="16677" y="4170"/>
                  </a:lnTo>
                  <a:lnTo>
                    <a:pt x="11538" y="4219"/>
                  </a:lnTo>
                  <a:lnTo>
                    <a:pt x="11538" y="19017"/>
                  </a:lnTo>
                  <a:lnTo>
                    <a:pt x="17547" y="19017"/>
                  </a:lnTo>
                  <a:lnTo>
                    <a:pt x="17547" y="21600"/>
                  </a:lnTo>
                  <a:lnTo>
                    <a:pt x="4053" y="21600"/>
                  </a:lnTo>
                  <a:lnTo>
                    <a:pt x="4053" y="19017"/>
                  </a:lnTo>
                  <a:lnTo>
                    <a:pt x="10047" y="19017"/>
                  </a:lnTo>
                  <a:lnTo>
                    <a:pt x="10047" y="4284"/>
                  </a:lnTo>
                  <a:lnTo>
                    <a:pt x="4923" y="4219"/>
                  </a:lnTo>
                  <a:lnTo>
                    <a:pt x="7655" y="13719"/>
                  </a:lnTo>
                  <a:lnTo>
                    <a:pt x="8106" y="13719"/>
                  </a:lnTo>
                  <a:cubicBezTo>
                    <a:pt x="8106" y="16106"/>
                    <a:pt x="6258" y="17986"/>
                    <a:pt x="4053" y="17986"/>
                  </a:cubicBezTo>
                  <a:cubicBezTo>
                    <a:pt x="1848" y="17986"/>
                    <a:pt x="0" y="16106"/>
                    <a:pt x="0" y="13719"/>
                  </a:cubicBezTo>
                  <a:lnTo>
                    <a:pt x="357" y="13719"/>
                  </a:lnTo>
                  <a:lnTo>
                    <a:pt x="3075" y="4219"/>
                  </a:lnTo>
                  <a:lnTo>
                    <a:pt x="3121" y="4219"/>
                  </a:lnTo>
                  <a:lnTo>
                    <a:pt x="3121" y="2976"/>
                  </a:lnTo>
                  <a:lnTo>
                    <a:pt x="10218" y="2976"/>
                  </a:lnTo>
                  <a:lnTo>
                    <a:pt x="10218" y="0"/>
                  </a:lnTo>
                  <a:lnTo>
                    <a:pt x="11708" y="0"/>
                  </a:lnTo>
                  <a:lnTo>
                    <a:pt x="11708" y="2976"/>
                  </a:lnTo>
                  <a:lnTo>
                    <a:pt x="18727" y="2976"/>
                  </a:lnTo>
                  <a:lnTo>
                    <a:pt x="18727" y="4219"/>
                  </a:lnTo>
                  <a:lnTo>
                    <a:pt x="18525" y="4219"/>
                  </a:lnTo>
                  <a:lnTo>
                    <a:pt x="21227" y="13719"/>
                  </a:lnTo>
                  <a:lnTo>
                    <a:pt x="21600" y="13719"/>
                  </a:lnTo>
                  <a:cubicBezTo>
                    <a:pt x="21600" y="16057"/>
                    <a:pt x="19752" y="17986"/>
                    <a:pt x="17547" y="17986"/>
                  </a:cubicBezTo>
                  <a:cubicBezTo>
                    <a:pt x="15327" y="17986"/>
                    <a:pt x="13494" y="16106"/>
                    <a:pt x="13494" y="13719"/>
                  </a:cubicBezTo>
                  <a:lnTo>
                    <a:pt x="13960" y="13719"/>
                  </a:lnTo>
                  <a:lnTo>
                    <a:pt x="13960" y="13670"/>
                  </a:lnTo>
                  <a:close/>
                  <a:moveTo>
                    <a:pt x="4115" y="4284"/>
                  </a:moveTo>
                  <a:lnTo>
                    <a:pt x="1429" y="13670"/>
                  </a:lnTo>
                  <a:lnTo>
                    <a:pt x="6817" y="13670"/>
                  </a:lnTo>
                  <a:lnTo>
                    <a:pt x="4115" y="4284"/>
                  </a:lnTo>
                  <a:close/>
                  <a:moveTo>
                    <a:pt x="14892" y="13670"/>
                  </a:moveTo>
                  <a:lnTo>
                    <a:pt x="20265" y="13670"/>
                  </a:lnTo>
                  <a:lnTo>
                    <a:pt x="17594" y="4284"/>
                  </a:lnTo>
                  <a:lnTo>
                    <a:pt x="17547" y="4284"/>
                  </a:lnTo>
                  <a:lnTo>
                    <a:pt x="14892" y="13670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8261613" y="4010841"/>
              <a:ext cx="625367" cy="59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7"/>
                  </a:moveTo>
                  <a:cubicBezTo>
                    <a:pt x="21600" y="9124"/>
                    <a:pt x="20943" y="9876"/>
                    <a:pt x="20052" y="9876"/>
                  </a:cubicBezTo>
                  <a:lnTo>
                    <a:pt x="20052" y="15550"/>
                  </a:lnTo>
                  <a:cubicBezTo>
                    <a:pt x="20005" y="16090"/>
                    <a:pt x="19535" y="16482"/>
                    <a:pt x="19066" y="16482"/>
                  </a:cubicBezTo>
                  <a:cubicBezTo>
                    <a:pt x="18910" y="16482"/>
                    <a:pt x="18706" y="16417"/>
                    <a:pt x="18550" y="16302"/>
                  </a:cubicBezTo>
                  <a:lnTo>
                    <a:pt x="18503" y="16253"/>
                  </a:lnTo>
                  <a:cubicBezTo>
                    <a:pt x="18441" y="16188"/>
                    <a:pt x="18394" y="16188"/>
                    <a:pt x="18394" y="16155"/>
                  </a:cubicBezTo>
                  <a:cubicBezTo>
                    <a:pt x="16235" y="14307"/>
                    <a:pt x="13592" y="11887"/>
                    <a:pt x="9572" y="11495"/>
                  </a:cubicBezTo>
                  <a:cubicBezTo>
                    <a:pt x="9306" y="11446"/>
                    <a:pt x="8947" y="11446"/>
                    <a:pt x="8462" y="11446"/>
                  </a:cubicBezTo>
                  <a:lnTo>
                    <a:pt x="9400" y="17332"/>
                  </a:lnTo>
                  <a:lnTo>
                    <a:pt x="10276" y="17169"/>
                  </a:lnTo>
                  <a:lnTo>
                    <a:pt x="10542" y="18951"/>
                  </a:lnTo>
                  <a:lnTo>
                    <a:pt x="9650" y="19115"/>
                  </a:lnTo>
                  <a:lnTo>
                    <a:pt x="9885" y="21011"/>
                  </a:lnTo>
                  <a:lnTo>
                    <a:pt x="5490" y="21600"/>
                  </a:lnTo>
                  <a:lnTo>
                    <a:pt x="3988" y="11446"/>
                  </a:lnTo>
                  <a:lnTo>
                    <a:pt x="3300" y="11446"/>
                  </a:lnTo>
                  <a:cubicBezTo>
                    <a:pt x="3253" y="11446"/>
                    <a:pt x="3159" y="11446"/>
                    <a:pt x="3097" y="11446"/>
                  </a:cubicBezTo>
                  <a:cubicBezTo>
                    <a:pt x="3097" y="11446"/>
                    <a:pt x="3097" y="11446"/>
                    <a:pt x="3050" y="11446"/>
                  </a:cubicBezTo>
                  <a:cubicBezTo>
                    <a:pt x="1345" y="11446"/>
                    <a:pt x="0" y="9991"/>
                    <a:pt x="0" y="8257"/>
                  </a:cubicBezTo>
                  <a:cubicBezTo>
                    <a:pt x="0" y="6459"/>
                    <a:pt x="1392" y="5069"/>
                    <a:pt x="3050" y="5069"/>
                  </a:cubicBezTo>
                  <a:cubicBezTo>
                    <a:pt x="3050" y="5069"/>
                    <a:pt x="3050" y="5069"/>
                    <a:pt x="3097" y="5069"/>
                  </a:cubicBezTo>
                  <a:cubicBezTo>
                    <a:pt x="3159" y="5069"/>
                    <a:pt x="3253" y="5069"/>
                    <a:pt x="3300" y="5069"/>
                  </a:cubicBezTo>
                  <a:lnTo>
                    <a:pt x="8462" y="5069"/>
                  </a:lnTo>
                  <a:cubicBezTo>
                    <a:pt x="12857" y="5069"/>
                    <a:pt x="15813" y="2518"/>
                    <a:pt x="18143" y="523"/>
                  </a:cubicBezTo>
                  <a:cubicBezTo>
                    <a:pt x="18300" y="196"/>
                    <a:pt x="18644" y="0"/>
                    <a:pt x="19019" y="0"/>
                  </a:cubicBezTo>
                  <a:cubicBezTo>
                    <a:pt x="19535" y="0"/>
                    <a:pt x="20005" y="409"/>
                    <a:pt x="20052" y="965"/>
                  </a:cubicBezTo>
                  <a:lnTo>
                    <a:pt x="20052" y="6639"/>
                  </a:lnTo>
                  <a:cubicBezTo>
                    <a:pt x="20943" y="6639"/>
                    <a:pt x="21600" y="7342"/>
                    <a:pt x="21600" y="8257"/>
                  </a:cubicBezTo>
                  <a:close/>
                  <a:moveTo>
                    <a:pt x="18503" y="2191"/>
                  </a:moveTo>
                  <a:cubicBezTo>
                    <a:pt x="15359" y="4742"/>
                    <a:pt x="13076" y="6132"/>
                    <a:pt x="10026" y="6524"/>
                  </a:cubicBezTo>
                  <a:lnTo>
                    <a:pt x="10026" y="9925"/>
                  </a:lnTo>
                  <a:cubicBezTo>
                    <a:pt x="13076" y="10318"/>
                    <a:pt x="15406" y="11707"/>
                    <a:pt x="18503" y="14193"/>
                  </a:cubicBezTo>
                  <a:lnTo>
                    <a:pt x="18503" y="2191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8551529" y="5298469"/>
              <a:ext cx="51526" cy="51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29"/>
                    <a:pt x="21407" y="14464"/>
                    <a:pt x="20250" y="16200"/>
                  </a:cubicBezTo>
                  <a:cubicBezTo>
                    <a:pt x="19286" y="17936"/>
                    <a:pt x="18129" y="19093"/>
                    <a:pt x="16200" y="20057"/>
                  </a:cubicBezTo>
                  <a:cubicBezTo>
                    <a:pt x="14464" y="21021"/>
                    <a:pt x="12921" y="21600"/>
                    <a:pt x="10800" y="21600"/>
                  </a:cubicBezTo>
                  <a:cubicBezTo>
                    <a:pt x="8871" y="21600"/>
                    <a:pt x="7136" y="21021"/>
                    <a:pt x="5400" y="20057"/>
                  </a:cubicBezTo>
                  <a:cubicBezTo>
                    <a:pt x="3664" y="19093"/>
                    <a:pt x="2314" y="17936"/>
                    <a:pt x="1350" y="16200"/>
                  </a:cubicBezTo>
                  <a:cubicBezTo>
                    <a:pt x="386" y="14464"/>
                    <a:pt x="0" y="12729"/>
                    <a:pt x="0" y="10800"/>
                  </a:cubicBezTo>
                  <a:cubicBezTo>
                    <a:pt x="0" y="8679"/>
                    <a:pt x="386" y="7136"/>
                    <a:pt x="1350" y="5400"/>
                  </a:cubicBezTo>
                  <a:cubicBezTo>
                    <a:pt x="2314" y="3471"/>
                    <a:pt x="3664" y="2314"/>
                    <a:pt x="5400" y="1350"/>
                  </a:cubicBezTo>
                  <a:cubicBezTo>
                    <a:pt x="7136" y="193"/>
                    <a:pt x="8871" y="0"/>
                    <a:pt x="10800" y="0"/>
                  </a:cubicBezTo>
                  <a:cubicBezTo>
                    <a:pt x="12921" y="0"/>
                    <a:pt x="14464" y="193"/>
                    <a:pt x="16200" y="1350"/>
                  </a:cubicBezTo>
                  <a:cubicBezTo>
                    <a:pt x="18129" y="2314"/>
                    <a:pt x="19286" y="3471"/>
                    <a:pt x="20250" y="5400"/>
                  </a:cubicBezTo>
                  <a:cubicBezTo>
                    <a:pt x="21407" y="7136"/>
                    <a:pt x="21600" y="8679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8421567" y="5354453"/>
              <a:ext cx="299462" cy="541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40"/>
                  </a:moveTo>
                  <a:cubicBezTo>
                    <a:pt x="21600" y="18927"/>
                    <a:pt x="16738" y="21600"/>
                    <a:pt x="10833" y="21600"/>
                  </a:cubicBezTo>
                  <a:cubicBezTo>
                    <a:pt x="10474" y="21600"/>
                    <a:pt x="10050" y="21600"/>
                    <a:pt x="9723" y="21600"/>
                  </a:cubicBezTo>
                  <a:lnTo>
                    <a:pt x="9071" y="21546"/>
                  </a:lnTo>
                  <a:cubicBezTo>
                    <a:pt x="4013" y="21130"/>
                    <a:pt x="0" y="18620"/>
                    <a:pt x="0" y="15694"/>
                  </a:cubicBezTo>
                  <a:cubicBezTo>
                    <a:pt x="0" y="12841"/>
                    <a:pt x="3687" y="10439"/>
                    <a:pt x="8516" y="9915"/>
                  </a:cubicBezTo>
                  <a:cubicBezTo>
                    <a:pt x="8418" y="9789"/>
                    <a:pt x="8418" y="9716"/>
                    <a:pt x="8418" y="9626"/>
                  </a:cubicBezTo>
                  <a:lnTo>
                    <a:pt x="8418" y="1607"/>
                  </a:lnTo>
                  <a:cubicBezTo>
                    <a:pt x="8418" y="1571"/>
                    <a:pt x="8353" y="1499"/>
                    <a:pt x="8222" y="1499"/>
                  </a:cubicBezTo>
                  <a:cubicBezTo>
                    <a:pt x="8124" y="1499"/>
                    <a:pt x="7994" y="1571"/>
                    <a:pt x="7994" y="1607"/>
                  </a:cubicBezTo>
                  <a:lnTo>
                    <a:pt x="7994" y="4551"/>
                  </a:lnTo>
                  <a:cubicBezTo>
                    <a:pt x="7994" y="4768"/>
                    <a:pt x="7602" y="5003"/>
                    <a:pt x="7146" y="5003"/>
                  </a:cubicBezTo>
                  <a:cubicBezTo>
                    <a:pt x="6721" y="5003"/>
                    <a:pt x="6265" y="4768"/>
                    <a:pt x="6265" y="4551"/>
                  </a:cubicBezTo>
                  <a:lnTo>
                    <a:pt x="6265" y="1300"/>
                  </a:lnTo>
                  <a:cubicBezTo>
                    <a:pt x="6265" y="596"/>
                    <a:pt x="7341" y="0"/>
                    <a:pt x="8647" y="0"/>
                  </a:cubicBezTo>
                  <a:lnTo>
                    <a:pt x="13378" y="0"/>
                  </a:lnTo>
                  <a:cubicBezTo>
                    <a:pt x="14683" y="0"/>
                    <a:pt x="15760" y="596"/>
                    <a:pt x="15760" y="1300"/>
                  </a:cubicBezTo>
                  <a:lnTo>
                    <a:pt x="15760" y="4551"/>
                  </a:lnTo>
                  <a:cubicBezTo>
                    <a:pt x="15760" y="4768"/>
                    <a:pt x="15335" y="5003"/>
                    <a:pt x="14911" y="5003"/>
                  </a:cubicBezTo>
                  <a:cubicBezTo>
                    <a:pt x="14487" y="5003"/>
                    <a:pt x="14030" y="4768"/>
                    <a:pt x="14030" y="4551"/>
                  </a:cubicBezTo>
                  <a:lnTo>
                    <a:pt x="14030" y="1607"/>
                  </a:lnTo>
                  <a:cubicBezTo>
                    <a:pt x="14030" y="1571"/>
                    <a:pt x="13932" y="1499"/>
                    <a:pt x="13834" y="1499"/>
                  </a:cubicBezTo>
                  <a:cubicBezTo>
                    <a:pt x="13737" y="1499"/>
                    <a:pt x="13606" y="1571"/>
                    <a:pt x="13606" y="1607"/>
                  </a:cubicBezTo>
                  <a:lnTo>
                    <a:pt x="13606" y="9626"/>
                  </a:lnTo>
                  <a:cubicBezTo>
                    <a:pt x="13606" y="9716"/>
                    <a:pt x="13508" y="9843"/>
                    <a:pt x="13378" y="9987"/>
                  </a:cubicBezTo>
                  <a:cubicBezTo>
                    <a:pt x="18109" y="10565"/>
                    <a:pt x="21600" y="12895"/>
                    <a:pt x="21600" y="15640"/>
                  </a:cubicBezTo>
                  <a:close/>
                  <a:moveTo>
                    <a:pt x="10833" y="9843"/>
                  </a:moveTo>
                  <a:lnTo>
                    <a:pt x="11550" y="9843"/>
                  </a:lnTo>
                  <a:cubicBezTo>
                    <a:pt x="11420" y="9789"/>
                    <a:pt x="11420" y="9662"/>
                    <a:pt x="11420" y="9554"/>
                  </a:cubicBezTo>
                  <a:lnTo>
                    <a:pt x="11420" y="4948"/>
                  </a:lnTo>
                  <a:cubicBezTo>
                    <a:pt x="11420" y="4912"/>
                    <a:pt x="11355" y="4840"/>
                    <a:pt x="11257" y="4840"/>
                  </a:cubicBezTo>
                  <a:cubicBezTo>
                    <a:pt x="11126" y="4840"/>
                    <a:pt x="11028" y="4912"/>
                    <a:pt x="11028" y="4948"/>
                  </a:cubicBezTo>
                  <a:lnTo>
                    <a:pt x="11028" y="9554"/>
                  </a:lnTo>
                  <a:cubicBezTo>
                    <a:pt x="10898" y="9662"/>
                    <a:pt x="10898" y="9789"/>
                    <a:pt x="10833" y="9843"/>
                  </a:cubicBezTo>
                  <a:close/>
                  <a:moveTo>
                    <a:pt x="19544" y="17970"/>
                  </a:moveTo>
                  <a:cubicBezTo>
                    <a:pt x="18566" y="18205"/>
                    <a:pt x="17391" y="18367"/>
                    <a:pt x="16282" y="18259"/>
                  </a:cubicBezTo>
                  <a:cubicBezTo>
                    <a:pt x="15042" y="18078"/>
                    <a:pt x="15042" y="17482"/>
                    <a:pt x="15433" y="16886"/>
                  </a:cubicBezTo>
                  <a:cubicBezTo>
                    <a:pt x="14259" y="16760"/>
                    <a:pt x="12660" y="16760"/>
                    <a:pt x="11648" y="16236"/>
                  </a:cubicBezTo>
                  <a:cubicBezTo>
                    <a:pt x="11257" y="16056"/>
                    <a:pt x="11028" y="15694"/>
                    <a:pt x="11355" y="15387"/>
                  </a:cubicBezTo>
                  <a:cubicBezTo>
                    <a:pt x="11648" y="14990"/>
                    <a:pt x="12725" y="14990"/>
                    <a:pt x="13084" y="14629"/>
                  </a:cubicBezTo>
                  <a:cubicBezTo>
                    <a:pt x="13508" y="14213"/>
                    <a:pt x="12431" y="14087"/>
                    <a:pt x="12660" y="13654"/>
                  </a:cubicBezTo>
                  <a:cubicBezTo>
                    <a:pt x="12856" y="13310"/>
                    <a:pt x="13508" y="13058"/>
                    <a:pt x="14161" y="13003"/>
                  </a:cubicBezTo>
                  <a:cubicBezTo>
                    <a:pt x="15433" y="12895"/>
                    <a:pt x="17815" y="13256"/>
                    <a:pt x="18761" y="12606"/>
                  </a:cubicBezTo>
                  <a:cubicBezTo>
                    <a:pt x="17065" y="11233"/>
                    <a:pt x="14259" y="10385"/>
                    <a:pt x="11028" y="10385"/>
                  </a:cubicBezTo>
                  <a:cubicBezTo>
                    <a:pt x="8647" y="10385"/>
                    <a:pt x="6395" y="10872"/>
                    <a:pt x="4796" y="11685"/>
                  </a:cubicBezTo>
                  <a:cubicBezTo>
                    <a:pt x="5743" y="12046"/>
                    <a:pt x="6689" y="11685"/>
                    <a:pt x="7798" y="11649"/>
                  </a:cubicBezTo>
                  <a:cubicBezTo>
                    <a:pt x="8353" y="11649"/>
                    <a:pt x="9071" y="11649"/>
                    <a:pt x="9527" y="11884"/>
                  </a:cubicBezTo>
                  <a:cubicBezTo>
                    <a:pt x="9723" y="12046"/>
                    <a:pt x="9299" y="12245"/>
                    <a:pt x="9071" y="12299"/>
                  </a:cubicBezTo>
                  <a:cubicBezTo>
                    <a:pt x="8647" y="12480"/>
                    <a:pt x="7994" y="12606"/>
                    <a:pt x="7700" y="12841"/>
                  </a:cubicBezTo>
                  <a:cubicBezTo>
                    <a:pt x="8222" y="12895"/>
                    <a:pt x="9397" y="13058"/>
                    <a:pt x="9169" y="13419"/>
                  </a:cubicBezTo>
                  <a:cubicBezTo>
                    <a:pt x="9071" y="13545"/>
                    <a:pt x="8875" y="13617"/>
                    <a:pt x="9169" y="13654"/>
                  </a:cubicBezTo>
                  <a:cubicBezTo>
                    <a:pt x="9723" y="13726"/>
                    <a:pt x="9723" y="13979"/>
                    <a:pt x="10604" y="13491"/>
                  </a:cubicBezTo>
                  <a:cubicBezTo>
                    <a:pt x="11420" y="12967"/>
                    <a:pt x="12725" y="13003"/>
                    <a:pt x="12725" y="13003"/>
                  </a:cubicBezTo>
                  <a:cubicBezTo>
                    <a:pt x="12529" y="13256"/>
                    <a:pt x="12431" y="13491"/>
                    <a:pt x="12203" y="13780"/>
                  </a:cubicBezTo>
                  <a:cubicBezTo>
                    <a:pt x="11877" y="14213"/>
                    <a:pt x="11355" y="14448"/>
                    <a:pt x="10702" y="14629"/>
                  </a:cubicBezTo>
                  <a:cubicBezTo>
                    <a:pt x="9952" y="14791"/>
                    <a:pt x="9005" y="14791"/>
                    <a:pt x="8124" y="14629"/>
                  </a:cubicBezTo>
                  <a:cubicBezTo>
                    <a:pt x="7798" y="14502"/>
                    <a:pt x="7244" y="14340"/>
                    <a:pt x="6819" y="14376"/>
                  </a:cubicBezTo>
                  <a:cubicBezTo>
                    <a:pt x="6167" y="14376"/>
                    <a:pt x="6591" y="14918"/>
                    <a:pt x="6819" y="15098"/>
                  </a:cubicBezTo>
                  <a:cubicBezTo>
                    <a:pt x="7146" y="15387"/>
                    <a:pt x="7570" y="15694"/>
                    <a:pt x="7341" y="16056"/>
                  </a:cubicBezTo>
                  <a:cubicBezTo>
                    <a:pt x="7244" y="16344"/>
                    <a:pt x="7048" y="16399"/>
                    <a:pt x="6493" y="16399"/>
                  </a:cubicBezTo>
                  <a:cubicBezTo>
                    <a:pt x="5514" y="16399"/>
                    <a:pt x="4960" y="17121"/>
                    <a:pt x="4144" y="17356"/>
                  </a:cubicBezTo>
                  <a:cubicBezTo>
                    <a:pt x="3491" y="17536"/>
                    <a:pt x="2839" y="17681"/>
                    <a:pt x="2186" y="17609"/>
                  </a:cubicBezTo>
                  <a:cubicBezTo>
                    <a:pt x="2969" y="18620"/>
                    <a:pt x="4144" y="19451"/>
                    <a:pt x="5612" y="20047"/>
                  </a:cubicBezTo>
                  <a:cubicBezTo>
                    <a:pt x="5384" y="19704"/>
                    <a:pt x="5318" y="19397"/>
                    <a:pt x="5221" y="19035"/>
                  </a:cubicBezTo>
                  <a:cubicBezTo>
                    <a:pt x="4992" y="18566"/>
                    <a:pt x="4862" y="17970"/>
                    <a:pt x="5221" y="17482"/>
                  </a:cubicBezTo>
                  <a:cubicBezTo>
                    <a:pt x="5514" y="17067"/>
                    <a:pt x="6167" y="16886"/>
                    <a:pt x="6917" y="16959"/>
                  </a:cubicBezTo>
                  <a:cubicBezTo>
                    <a:pt x="8124" y="17067"/>
                    <a:pt x="8647" y="17681"/>
                    <a:pt x="9299" y="18078"/>
                  </a:cubicBezTo>
                  <a:cubicBezTo>
                    <a:pt x="10245" y="18692"/>
                    <a:pt x="11257" y="18620"/>
                    <a:pt x="12529" y="18620"/>
                  </a:cubicBezTo>
                  <a:cubicBezTo>
                    <a:pt x="13280" y="18620"/>
                    <a:pt x="14389" y="18692"/>
                    <a:pt x="15042" y="19035"/>
                  </a:cubicBezTo>
                  <a:cubicBezTo>
                    <a:pt x="15433" y="19342"/>
                    <a:pt x="15107" y="19812"/>
                    <a:pt x="14552" y="20047"/>
                  </a:cubicBezTo>
                  <a:cubicBezTo>
                    <a:pt x="14259" y="20173"/>
                    <a:pt x="13834" y="20245"/>
                    <a:pt x="13508" y="20354"/>
                  </a:cubicBezTo>
                  <a:cubicBezTo>
                    <a:pt x="13182" y="20480"/>
                    <a:pt x="13280" y="20661"/>
                    <a:pt x="13378" y="20769"/>
                  </a:cubicBezTo>
                  <a:cubicBezTo>
                    <a:pt x="15857" y="20408"/>
                    <a:pt x="18239" y="19397"/>
                    <a:pt x="19544" y="1797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8231622" y="6582099"/>
              <a:ext cx="681351" cy="59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70"/>
                  </a:moveTo>
                  <a:lnTo>
                    <a:pt x="21600" y="20146"/>
                  </a:lnTo>
                  <a:cubicBezTo>
                    <a:pt x="21600" y="20946"/>
                    <a:pt x="21026" y="21600"/>
                    <a:pt x="20322" y="21600"/>
                  </a:cubicBezTo>
                  <a:lnTo>
                    <a:pt x="1278" y="21600"/>
                  </a:lnTo>
                  <a:cubicBezTo>
                    <a:pt x="574" y="21600"/>
                    <a:pt x="0" y="20946"/>
                    <a:pt x="0" y="20146"/>
                  </a:cubicBezTo>
                  <a:lnTo>
                    <a:pt x="0" y="1470"/>
                  </a:lnTo>
                  <a:cubicBezTo>
                    <a:pt x="0" y="654"/>
                    <a:pt x="574" y="0"/>
                    <a:pt x="1278" y="0"/>
                  </a:cubicBezTo>
                  <a:lnTo>
                    <a:pt x="20322" y="0"/>
                  </a:lnTo>
                  <a:cubicBezTo>
                    <a:pt x="21026" y="0"/>
                    <a:pt x="21600" y="654"/>
                    <a:pt x="21600" y="1470"/>
                  </a:cubicBezTo>
                  <a:close/>
                  <a:moveTo>
                    <a:pt x="16186" y="1961"/>
                  </a:moveTo>
                  <a:cubicBezTo>
                    <a:pt x="16186" y="2484"/>
                    <a:pt x="16559" y="2925"/>
                    <a:pt x="17033" y="2925"/>
                  </a:cubicBezTo>
                  <a:cubicBezTo>
                    <a:pt x="17507" y="2925"/>
                    <a:pt x="17895" y="2484"/>
                    <a:pt x="17895" y="1961"/>
                  </a:cubicBezTo>
                  <a:cubicBezTo>
                    <a:pt x="17895" y="1421"/>
                    <a:pt x="17507" y="980"/>
                    <a:pt x="17033" y="980"/>
                  </a:cubicBezTo>
                  <a:cubicBezTo>
                    <a:pt x="16616" y="980"/>
                    <a:pt x="16186" y="1421"/>
                    <a:pt x="16186" y="1961"/>
                  </a:cubicBezTo>
                  <a:close/>
                  <a:moveTo>
                    <a:pt x="13802" y="1961"/>
                  </a:moveTo>
                  <a:cubicBezTo>
                    <a:pt x="13802" y="2484"/>
                    <a:pt x="14189" y="2925"/>
                    <a:pt x="14663" y="2925"/>
                  </a:cubicBezTo>
                  <a:cubicBezTo>
                    <a:pt x="15137" y="2925"/>
                    <a:pt x="15525" y="2484"/>
                    <a:pt x="15525" y="1961"/>
                  </a:cubicBezTo>
                  <a:cubicBezTo>
                    <a:pt x="15525" y="1421"/>
                    <a:pt x="15137" y="980"/>
                    <a:pt x="14663" y="980"/>
                  </a:cubicBezTo>
                  <a:cubicBezTo>
                    <a:pt x="14247" y="980"/>
                    <a:pt x="13802" y="1421"/>
                    <a:pt x="13802" y="1961"/>
                  </a:cubicBezTo>
                  <a:close/>
                  <a:moveTo>
                    <a:pt x="20322" y="3905"/>
                  </a:moveTo>
                  <a:lnTo>
                    <a:pt x="1278" y="3905"/>
                  </a:lnTo>
                  <a:lnTo>
                    <a:pt x="1278" y="20293"/>
                  </a:lnTo>
                  <a:lnTo>
                    <a:pt x="20322" y="20293"/>
                  </a:lnTo>
                  <a:lnTo>
                    <a:pt x="20322" y="3905"/>
                  </a:lnTo>
                  <a:close/>
                  <a:moveTo>
                    <a:pt x="20322" y="1961"/>
                  </a:moveTo>
                  <a:cubicBezTo>
                    <a:pt x="20322" y="1421"/>
                    <a:pt x="19934" y="980"/>
                    <a:pt x="19460" y="980"/>
                  </a:cubicBezTo>
                  <a:cubicBezTo>
                    <a:pt x="18986" y="980"/>
                    <a:pt x="18598" y="1421"/>
                    <a:pt x="18598" y="1961"/>
                  </a:cubicBezTo>
                  <a:cubicBezTo>
                    <a:pt x="18598" y="2484"/>
                    <a:pt x="18986" y="2925"/>
                    <a:pt x="19460" y="2925"/>
                  </a:cubicBezTo>
                  <a:cubicBezTo>
                    <a:pt x="19934" y="2925"/>
                    <a:pt x="20322" y="2484"/>
                    <a:pt x="20322" y="1961"/>
                  </a:cubicBezTo>
                  <a:close/>
                  <a:moveTo>
                    <a:pt x="8028" y="6862"/>
                  </a:moveTo>
                  <a:lnTo>
                    <a:pt x="8028" y="5457"/>
                  </a:lnTo>
                  <a:lnTo>
                    <a:pt x="14663" y="5457"/>
                  </a:lnTo>
                  <a:lnTo>
                    <a:pt x="14663" y="6862"/>
                  </a:lnTo>
                  <a:lnTo>
                    <a:pt x="8028" y="6862"/>
                  </a:lnTo>
                  <a:close/>
                  <a:moveTo>
                    <a:pt x="10628" y="10163"/>
                  </a:moveTo>
                  <a:lnTo>
                    <a:pt x="10628" y="8758"/>
                  </a:lnTo>
                  <a:lnTo>
                    <a:pt x="19044" y="8758"/>
                  </a:lnTo>
                  <a:lnTo>
                    <a:pt x="19044" y="10163"/>
                  </a:lnTo>
                  <a:lnTo>
                    <a:pt x="10628" y="10163"/>
                  </a:lnTo>
                  <a:close/>
                  <a:moveTo>
                    <a:pt x="10628" y="12973"/>
                  </a:moveTo>
                  <a:lnTo>
                    <a:pt x="10628" y="11552"/>
                  </a:lnTo>
                  <a:lnTo>
                    <a:pt x="19044" y="11552"/>
                  </a:lnTo>
                  <a:lnTo>
                    <a:pt x="19044" y="12973"/>
                  </a:lnTo>
                  <a:lnTo>
                    <a:pt x="10628" y="12973"/>
                  </a:lnTo>
                  <a:close/>
                  <a:moveTo>
                    <a:pt x="10628" y="15816"/>
                  </a:moveTo>
                  <a:lnTo>
                    <a:pt x="10628" y="14427"/>
                  </a:lnTo>
                  <a:lnTo>
                    <a:pt x="19044" y="14427"/>
                  </a:lnTo>
                  <a:lnTo>
                    <a:pt x="19044" y="15816"/>
                  </a:lnTo>
                  <a:lnTo>
                    <a:pt x="10628" y="15816"/>
                  </a:lnTo>
                  <a:close/>
                  <a:moveTo>
                    <a:pt x="2470" y="18692"/>
                  </a:moveTo>
                  <a:lnTo>
                    <a:pt x="2470" y="17270"/>
                  </a:lnTo>
                  <a:lnTo>
                    <a:pt x="19044" y="17270"/>
                  </a:lnTo>
                  <a:lnTo>
                    <a:pt x="19044" y="18692"/>
                  </a:lnTo>
                  <a:lnTo>
                    <a:pt x="2470" y="18692"/>
                  </a:lnTo>
                  <a:close/>
                  <a:moveTo>
                    <a:pt x="2470" y="15734"/>
                  </a:moveTo>
                  <a:lnTo>
                    <a:pt x="2470" y="8709"/>
                  </a:lnTo>
                  <a:lnTo>
                    <a:pt x="8387" y="8709"/>
                  </a:lnTo>
                  <a:lnTo>
                    <a:pt x="8387" y="15734"/>
                  </a:lnTo>
                  <a:lnTo>
                    <a:pt x="2470" y="15734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8273610" y="7867727"/>
              <a:ext cx="597375" cy="60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"/>
                  </a:moveTo>
                  <a:lnTo>
                    <a:pt x="21600" y="19095"/>
                  </a:lnTo>
                  <a:cubicBezTo>
                    <a:pt x="21600" y="20478"/>
                    <a:pt x="20518" y="21600"/>
                    <a:pt x="19109" y="21600"/>
                  </a:cubicBezTo>
                  <a:lnTo>
                    <a:pt x="2491" y="21600"/>
                  </a:lnTo>
                  <a:cubicBezTo>
                    <a:pt x="1065" y="21600"/>
                    <a:pt x="0" y="20478"/>
                    <a:pt x="0" y="19095"/>
                  </a:cubicBezTo>
                  <a:lnTo>
                    <a:pt x="0" y="6132"/>
                  </a:lnTo>
                  <a:lnTo>
                    <a:pt x="3360" y="6132"/>
                  </a:lnTo>
                  <a:lnTo>
                    <a:pt x="3360" y="0"/>
                  </a:lnTo>
                  <a:lnTo>
                    <a:pt x="21600" y="0"/>
                  </a:lnTo>
                  <a:lnTo>
                    <a:pt x="21600" y="65"/>
                  </a:lnTo>
                  <a:close/>
                  <a:moveTo>
                    <a:pt x="4982" y="1659"/>
                  </a:moveTo>
                  <a:lnTo>
                    <a:pt x="4982" y="17680"/>
                  </a:lnTo>
                  <a:cubicBezTo>
                    <a:pt x="4982" y="18168"/>
                    <a:pt x="4654" y="18493"/>
                    <a:pt x="4163" y="18493"/>
                  </a:cubicBezTo>
                  <a:cubicBezTo>
                    <a:pt x="3671" y="18493"/>
                    <a:pt x="3360" y="18119"/>
                    <a:pt x="3360" y="17680"/>
                  </a:cubicBezTo>
                  <a:lnTo>
                    <a:pt x="3360" y="7742"/>
                  </a:lnTo>
                  <a:lnTo>
                    <a:pt x="1573" y="7742"/>
                  </a:lnTo>
                  <a:lnTo>
                    <a:pt x="1573" y="19095"/>
                  </a:lnTo>
                  <a:cubicBezTo>
                    <a:pt x="1573" y="19567"/>
                    <a:pt x="2049" y="20006"/>
                    <a:pt x="2540" y="20006"/>
                  </a:cubicBezTo>
                  <a:lnTo>
                    <a:pt x="19158" y="20006"/>
                  </a:lnTo>
                  <a:cubicBezTo>
                    <a:pt x="19650" y="20006"/>
                    <a:pt x="20092" y="19567"/>
                    <a:pt x="20092" y="19095"/>
                  </a:cubicBezTo>
                  <a:lnTo>
                    <a:pt x="20092" y="1659"/>
                  </a:lnTo>
                  <a:lnTo>
                    <a:pt x="4982" y="1659"/>
                  </a:lnTo>
                  <a:close/>
                  <a:moveTo>
                    <a:pt x="18453" y="3220"/>
                  </a:moveTo>
                  <a:lnTo>
                    <a:pt x="18453" y="9352"/>
                  </a:lnTo>
                  <a:lnTo>
                    <a:pt x="6506" y="9352"/>
                  </a:lnTo>
                  <a:lnTo>
                    <a:pt x="6506" y="3220"/>
                  </a:lnTo>
                  <a:lnTo>
                    <a:pt x="18453" y="3220"/>
                  </a:lnTo>
                  <a:close/>
                  <a:moveTo>
                    <a:pt x="11521" y="11011"/>
                  </a:moveTo>
                  <a:lnTo>
                    <a:pt x="11521" y="12524"/>
                  </a:lnTo>
                  <a:lnTo>
                    <a:pt x="6506" y="12524"/>
                  </a:lnTo>
                  <a:lnTo>
                    <a:pt x="6506" y="11011"/>
                  </a:lnTo>
                  <a:lnTo>
                    <a:pt x="11521" y="11011"/>
                  </a:lnTo>
                  <a:close/>
                  <a:moveTo>
                    <a:pt x="13488" y="12524"/>
                  </a:moveTo>
                  <a:lnTo>
                    <a:pt x="13488" y="11011"/>
                  </a:lnTo>
                  <a:lnTo>
                    <a:pt x="18404" y="11011"/>
                  </a:lnTo>
                  <a:lnTo>
                    <a:pt x="18404" y="12524"/>
                  </a:lnTo>
                  <a:lnTo>
                    <a:pt x="13488" y="12524"/>
                  </a:lnTo>
                  <a:close/>
                  <a:moveTo>
                    <a:pt x="11521" y="13988"/>
                  </a:moveTo>
                  <a:lnTo>
                    <a:pt x="11521" y="15484"/>
                  </a:lnTo>
                  <a:lnTo>
                    <a:pt x="6506" y="15484"/>
                  </a:lnTo>
                  <a:lnTo>
                    <a:pt x="6506" y="13988"/>
                  </a:lnTo>
                  <a:lnTo>
                    <a:pt x="11521" y="13988"/>
                  </a:lnTo>
                  <a:close/>
                  <a:moveTo>
                    <a:pt x="13488" y="15484"/>
                  </a:moveTo>
                  <a:lnTo>
                    <a:pt x="13488" y="13988"/>
                  </a:lnTo>
                  <a:lnTo>
                    <a:pt x="18404" y="13988"/>
                  </a:lnTo>
                  <a:lnTo>
                    <a:pt x="18404" y="15484"/>
                  </a:lnTo>
                  <a:lnTo>
                    <a:pt x="13488" y="15484"/>
                  </a:lnTo>
                  <a:close/>
                  <a:moveTo>
                    <a:pt x="13488" y="18558"/>
                  </a:moveTo>
                  <a:lnTo>
                    <a:pt x="13488" y="17030"/>
                  </a:lnTo>
                  <a:lnTo>
                    <a:pt x="18404" y="17030"/>
                  </a:lnTo>
                  <a:lnTo>
                    <a:pt x="18404" y="18558"/>
                  </a:lnTo>
                  <a:lnTo>
                    <a:pt x="13488" y="18558"/>
                  </a:lnTo>
                  <a:close/>
                  <a:moveTo>
                    <a:pt x="11521" y="17030"/>
                  </a:moveTo>
                  <a:lnTo>
                    <a:pt x="11521" y="18558"/>
                  </a:lnTo>
                  <a:lnTo>
                    <a:pt x="6506" y="18558"/>
                  </a:lnTo>
                  <a:lnTo>
                    <a:pt x="6506" y="17030"/>
                  </a:lnTo>
                  <a:lnTo>
                    <a:pt x="11521" y="17030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3197076" y="349899"/>
              <a:ext cx="4630210" cy="357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672" y="21600"/>
                    <a:pt x="11920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7753760" y="273921"/>
              <a:ext cx="149504" cy="149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3"/>
                  </a:moveTo>
                  <a:cubicBezTo>
                    <a:pt x="21600" y="12856"/>
                    <a:pt x="21142" y="14487"/>
                    <a:pt x="20160" y="16184"/>
                  </a:cubicBezTo>
                  <a:cubicBezTo>
                    <a:pt x="19178" y="17946"/>
                    <a:pt x="17935" y="19185"/>
                    <a:pt x="16233" y="20164"/>
                  </a:cubicBezTo>
                  <a:cubicBezTo>
                    <a:pt x="14531" y="21143"/>
                    <a:pt x="12764" y="21600"/>
                    <a:pt x="10800" y="21600"/>
                  </a:cubicBezTo>
                  <a:cubicBezTo>
                    <a:pt x="8836" y="21600"/>
                    <a:pt x="7069" y="21143"/>
                    <a:pt x="5367" y="20164"/>
                  </a:cubicBezTo>
                  <a:cubicBezTo>
                    <a:pt x="3665" y="19185"/>
                    <a:pt x="2422" y="17946"/>
                    <a:pt x="1440" y="16184"/>
                  </a:cubicBezTo>
                  <a:cubicBezTo>
                    <a:pt x="458" y="14487"/>
                    <a:pt x="0" y="12856"/>
                    <a:pt x="0" y="10833"/>
                  </a:cubicBezTo>
                  <a:cubicBezTo>
                    <a:pt x="0" y="8875"/>
                    <a:pt x="458" y="7113"/>
                    <a:pt x="1440" y="5416"/>
                  </a:cubicBezTo>
                  <a:cubicBezTo>
                    <a:pt x="2422" y="3785"/>
                    <a:pt x="3665" y="2480"/>
                    <a:pt x="5367" y="1436"/>
                  </a:cubicBezTo>
                  <a:cubicBezTo>
                    <a:pt x="7069" y="457"/>
                    <a:pt x="8836" y="0"/>
                    <a:pt x="10800" y="0"/>
                  </a:cubicBezTo>
                  <a:cubicBezTo>
                    <a:pt x="12764" y="0"/>
                    <a:pt x="14531" y="457"/>
                    <a:pt x="16233" y="1436"/>
                  </a:cubicBezTo>
                  <a:cubicBezTo>
                    <a:pt x="17935" y="2480"/>
                    <a:pt x="19178" y="3785"/>
                    <a:pt x="20160" y="5416"/>
                  </a:cubicBezTo>
                  <a:cubicBezTo>
                    <a:pt x="21142" y="7113"/>
                    <a:pt x="21600" y="8875"/>
                    <a:pt x="21600" y="10833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3197076" y="1481572"/>
              <a:ext cx="4630210" cy="244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672" y="21600"/>
                    <a:pt x="11920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7753760" y="1405594"/>
              <a:ext cx="149504" cy="149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29"/>
                    <a:pt x="21142" y="14531"/>
                    <a:pt x="20160" y="16233"/>
                  </a:cubicBezTo>
                  <a:cubicBezTo>
                    <a:pt x="19178" y="18000"/>
                    <a:pt x="17935" y="19178"/>
                    <a:pt x="16233" y="20160"/>
                  </a:cubicBezTo>
                  <a:cubicBezTo>
                    <a:pt x="14531" y="21142"/>
                    <a:pt x="12764" y="21600"/>
                    <a:pt x="10800" y="21600"/>
                  </a:cubicBezTo>
                  <a:cubicBezTo>
                    <a:pt x="8836" y="21600"/>
                    <a:pt x="7069" y="21142"/>
                    <a:pt x="5367" y="20160"/>
                  </a:cubicBezTo>
                  <a:cubicBezTo>
                    <a:pt x="3665" y="19178"/>
                    <a:pt x="2422" y="18000"/>
                    <a:pt x="1440" y="16233"/>
                  </a:cubicBezTo>
                  <a:cubicBezTo>
                    <a:pt x="458" y="14531"/>
                    <a:pt x="0" y="12829"/>
                    <a:pt x="0" y="10800"/>
                  </a:cubicBezTo>
                  <a:cubicBezTo>
                    <a:pt x="0" y="8836"/>
                    <a:pt x="458" y="7200"/>
                    <a:pt x="1440" y="5433"/>
                  </a:cubicBezTo>
                  <a:cubicBezTo>
                    <a:pt x="2422" y="3731"/>
                    <a:pt x="3665" y="2487"/>
                    <a:pt x="5367" y="1440"/>
                  </a:cubicBezTo>
                  <a:cubicBezTo>
                    <a:pt x="7069" y="458"/>
                    <a:pt x="8836" y="0"/>
                    <a:pt x="10800" y="0"/>
                  </a:cubicBezTo>
                  <a:cubicBezTo>
                    <a:pt x="12764" y="0"/>
                    <a:pt x="14531" y="458"/>
                    <a:pt x="16233" y="1440"/>
                  </a:cubicBezTo>
                  <a:cubicBezTo>
                    <a:pt x="17935" y="2487"/>
                    <a:pt x="19178" y="3731"/>
                    <a:pt x="20160" y="5433"/>
                  </a:cubicBezTo>
                  <a:cubicBezTo>
                    <a:pt x="21142" y="7200"/>
                    <a:pt x="21600" y="8836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3197076" y="2613245"/>
              <a:ext cx="4630210" cy="131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672" y="21600"/>
                    <a:pt x="11920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7753760" y="2539266"/>
              <a:ext cx="149504" cy="14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64"/>
                    <a:pt x="21142" y="14400"/>
                    <a:pt x="20160" y="16167"/>
                  </a:cubicBezTo>
                  <a:cubicBezTo>
                    <a:pt x="19178" y="17869"/>
                    <a:pt x="17935" y="19113"/>
                    <a:pt x="16233" y="20160"/>
                  </a:cubicBezTo>
                  <a:cubicBezTo>
                    <a:pt x="14531" y="21142"/>
                    <a:pt x="12764" y="21600"/>
                    <a:pt x="10800" y="21600"/>
                  </a:cubicBezTo>
                  <a:cubicBezTo>
                    <a:pt x="8836" y="21600"/>
                    <a:pt x="7069" y="21142"/>
                    <a:pt x="5367" y="20160"/>
                  </a:cubicBezTo>
                  <a:cubicBezTo>
                    <a:pt x="3665" y="19113"/>
                    <a:pt x="2422" y="17869"/>
                    <a:pt x="1440" y="16167"/>
                  </a:cubicBezTo>
                  <a:cubicBezTo>
                    <a:pt x="458" y="14400"/>
                    <a:pt x="0" y="12764"/>
                    <a:pt x="0" y="10800"/>
                  </a:cubicBezTo>
                  <a:cubicBezTo>
                    <a:pt x="0" y="8771"/>
                    <a:pt x="458" y="7069"/>
                    <a:pt x="1440" y="5367"/>
                  </a:cubicBezTo>
                  <a:cubicBezTo>
                    <a:pt x="2422" y="3600"/>
                    <a:pt x="3665" y="2422"/>
                    <a:pt x="5367" y="1440"/>
                  </a:cubicBezTo>
                  <a:cubicBezTo>
                    <a:pt x="7069" y="458"/>
                    <a:pt x="8836" y="0"/>
                    <a:pt x="10800" y="0"/>
                  </a:cubicBezTo>
                  <a:cubicBezTo>
                    <a:pt x="12764" y="0"/>
                    <a:pt x="14531" y="458"/>
                    <a:pt x="16233" y="1440"/>
                  </a:cubicBezTo>
                  <a:cubicBezTo>
                    <a:pt x="17935" y="2422"/>
                    <a:pt x="19178" y="3600"/>
                    <a:pt x="20160" y="5367"/>
                  </a:cubicBezTo>
                  <a:cubicBezTo>
                    <a:pt x="21142" y="7069"/>
                    <a:pt x="21600" y="8771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3197076" y="3744918"/>
              <a:ext cx="4630210" cy="183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672" y="21600"/>
                    <a:pt x="11920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7753760" y="3668940"/>
              <a:ext cx="149504" cy="149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67"/>
                  </a:moveTo>
                  <a:cubicBezTo>
                    <a:pt x="21600" y="12725"/>
                    <a:pt x="21142" y="14487"/>
                    <a:pt x="20160" y="16184"/>
                  </a:cubicBezTo>
                  <a:cubicBezTo>
                    <a:pt x="19178" y="17880"/>
                    <a:pt x="17935" y="19120"/>
                    <a:pt x="16233" y="20164"/>
                  </a:cubicBezTo>
                  <a:cubicBezTo>
                    <a:pt x="14531" y="21143"/>
                    <a:pt x="12764" y="21600"/>
                    <a:pt x="10800" y="21600"/>
                  </a:cubicBezTo>
                  <a:cubicBezTo>
                    <a:pt x="8836" y="21600"/>
                    <a:pt x="7069" y="21143"/>
                    <a:pt x="5367" y="20164"/>
                  </a:cubicBezTo>
                  <a:cubicBezTo>
                    <a:pt x="3665" y="19120"/>
                    <a:pt x="2422" y="17880"/>
                    <a:pt x="1440" y="16184"/>
                  </a:cubicBezTo>
                  <a:cubicBezTo>
                    <a:pt x="458" y="14487"/>
                    <a:pt x="0" y="12725"/>
                    <a:pt x="0" y="10767"/>
                  </a:cubicBezTo>
                  <a:cubicBezTo>
                    <a:pt x="0" y="8744"/>
                    <a:pt x="458" y="7113"/>
                    <a:pt x="1440" y="5416"/>
                  </a:cubicBezTo>
                  <a:cubicBezTo>
                    <a:pt x="2422" y="3654"/>
                    <a:pt x="3665" y="2415"/>
                    <a:pt x="5367" y="1436"/>
                  </a:cubicBezTo>
                  <a:cubicBezTo>
                    <a:pt x="7069" y="457"/>
                    <a:pt x="8836" y="0"/>
                    <a:pt x="10800" y="0"/>
                  </a:cubicBezTo>
                  <a:cubicBezTo>
                    <a:pt x="12764" y="0"/>
                    <a:pt x="14531" y="457"/>
                    <a:pt x="16233" y="1436"/>
                  </a:cubicBezTo>
                  <a:cubicBezTo>
                    <a:pt x="17935" y="2415"/>
                    <a:pt x="19178" y="3654"/>
                    <a:pt x="20160" y="5416"/>
                  </a:cubicBezTo>
                  <a:cubicBezTo>
                    <a:pt x="21142" y="7113"/>
                    <a:pt x="21600" y="8744"/>
                    <a:pt x="21600" y="10767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3197076" y="3926865"/>
              <a:ext cx="4630210" cy="94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72" y="0"/>
                    <a:pt x="1192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7753760" y="4800613"/>
              <a:ext cx="149504" cy="14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64"/>
                    <a:pt x="21142" y="14465"/>
                    <a:pt x="20160" y="16233"/>
                  </a:cubicBezTo>
                  <a:cubicBezTo>
                    <a:pt x="19178" y="17935"/>
                    <a:pt x="17935" y="19113"/>
                    <a:pt x="16233" y="20095"/>
                  </a:cubicBezTo>
                  <a:cubicBezTo>
                    <a:pt x="14531" y="21142"/>
                    <a:pt x="12764" y="21600"/>
                    <a:pt x="10800" y="21600"/>
                  </a:cubicBezTo>
                  <a:cubicBezTo>
                    <a:pt x="8836" y="21600"/>
                    <a:pt x="7069" y="21142"/>
                    <a:pt x="5367" y="20095"/>
                  </a:cubicBezTo>
                  <a:cubicBezTo>
                    <a:pt x="3665" y="19113"/>
                    <a:pt x="2422" y="17935"/>
                    <a:pt x="1440" y="16233"/>
                  </a:cubicBezTo>
                  <a:cubicBezTo>
                    <a:pt x="458" y="14465"/>
                    <a:pt x="0" y="12764"/>
                    <a:pt x="0" y="10800"/>
                  </a:cubicBezTo>
                  <a:cubicBezTo>
                    <a:pt x="0" y="8771"/>
                    <a:pt x="458" y="7135"/>
                    <a:pt x="1440" y="5433"/>
                  </a:cubicBezTo>
                  <a:cubicBezTo>
                    <a:pt x="2422" y="3665"/>
                    <a:pt x="3665" y="2422"/>
                    <a:pt x="5367" y="1440"/>
                  </a:cubicBezTo>
                  <a:cubicBezTo>
                    <a:pt x="7069" y="458"/>
                    <a:pt x="8836" y="0"/>
                    <a:pt x="10800" y="0"/>
                  </a:cubicBezTo>
                  <a:cubicBezTo>
                    <a:pt x="12764" y="0"/>
                    <a:pt x="14531" y="458"/>
                    <a:pt x="16233" y="1440"/>
                  </a:cubicBezTo>
                  <a:cubicBezTo>
                    <a:pt x="17935" y="2422"/>
                    <a:pt x="19178" y="3665"/>
                    <a:pt x="20160" y="5433"/>
                  </a:cubicBezTo>
                  <a:cubicBezTo>
                    <a:pt x="21142" y="7135"/>
                    <a:pt x="21600" y="8771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3197076" y="3926865"/>
              <a:ext cx="4630210" cy="207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72" y="0"/>
                    <a:pt x="1192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7753760" y="5932286"/>
              <a:ext cx="149504" cy="149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64"/>
                    <a:pt x="21142" y="14400"/>
                    <a:pt x="20160" y="16167"/>
                  </a:cubicBezTo>
                  <a:cubicBezTo>
                    <a:pt x="19178" y="17869"/>
                    <a:pt x="17935" y="19113"/>
                    <a:pt x="16233" y="20095"/>
                  </a:cubicBezTo>
                  <a:cubicBezTo>
                    <a:pt x="14531" y="21142"/>
                    <a:pt x="12764" y="21600"/>
                    <a:pt x="10800" y="21600"/>
                  </a:cubicBezTo>
                  <a:cubicBezTo>
                    <a:pt x="8836" y="21600"/>
                    <a:pt x="7069" y="21142"/>
                    <a:pt x="5367" y="20095"/>
                  </a:cubicBezTo>
                  <a:cubicBezTo>
                    <a:pt x="3665" y="19113"/>
                    <a:pt x="2422" y="17869"/>
                    <a:pt x="1440" y="16167"/>
                  </a:cubicBezTo>
                  <a:cubicBezTo>
                    <a:pt x="458" y="14400"/>
                    <a:pt x="0" y="12764"/>
                    <a:pt x="0" y="10800"/>
                  </a:cubicBezTo>
                  <a:cubicBezTo>
                    <a:pt x="0" y="8771"/>
                    <a:pt x="458" y="7069"/>
                    <a:pt x="1440" y="5367"/>
                  </a:cubicBezTo>
                  <a:cubicBezTo>
                    <a:pt x="2422" y="3600"/>
                    <a:pt x="3665" y="2422"/>
                    <a:pt x="5367" y="1440"/>
                  </a:cubicBezTo>
                  <a:cubicBezTo>
                    <a:pt x="7069" y="458"/>
                    <a:pt x="8836" y="0"/>
                    <a:pt x="10800" y="0"/>
                  </a:cubicBezTo>
                  <a:cubicBezTo>
                    <a:pt x="12764" y="0"/>
                    <a:pt x="14531" y="458"/>
                    <a:pt x="16233" y="1440"/>
                  </a:cubicBezTo>
                  <a:cubicBezTo>
                    <a:pt x="17935" y="2422"/>
                    <a:pt x="19178" y="3600"/>
                    <a:pt x="20160" y="5367"/>
                  </a:cubicBezTo>
                  <a:cubicBezTo>
                    <a:pt x="21142" y="7069"/>
                    <a:pt x="21600" y="8771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3197076" y="3926865"/>
              <a:ext cx="4630210" cy="3210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72" y="0"/>
                    <a:pt x="1192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7753760" y="7061960"/>
              <a:ext cx="149504" cy="15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5"/>
                  </a:moveTo>
                  <a:cubicBezTo>
                    <a:pt x="21600" y="12752"/>
                    <a:pt x="21142" y="14443"/>
                    <a:pt x="20160" y="16200"/>
                  </a:cubicBezTo>
                  <a:cubicBezTo>
                    <a:pt x="19178" y="17892"/>
                    <a:pt x="17935" y="19128"/>
                    <a:pt x="16233" y="20169"/>
                  </a:cubicBezTo>
                  <a:cubicBezTo>
                    <a:pt x="14531" y="21145"/>
                    <a:pt x="12764" y="21600"/>
                    <a:pt x="10800" y="21600"/>
                  </a:cubicBezTo>
                  <a:cubicBezTo>
                    <a:pt x="8836" y="21600"/>
                    <a:pt x="7069" y="21145"/>
                    <a:pt x="5367" y="20169"/>
                  </a:cubicBezTo>
                  <a:cubicBezTo>
                    <a:pt x="3665" y="19128"/>
                    <a:pt x="2422" y="17892"/>
                    <a:pt x="1440" y="16200"/>
                  </a:cubicBezTo>
                  <a:cubicBezTo>
                    <a:pt x="458" y="14443"/>
                    <a:pt x="0" y="12817"/>
                    <a:pt x="0" y="10865"/>
                  </a:cubicBezTo>
                  <a:cubicBezTo>
                    <a:pt x="0" y="8913"/>
                    <a:pt x="458" y="7157"/>
                    <a:pt x="1440" y="5465"/>
                  </a:cubicBezTo>
                  <a:cubicBezTo>
                    <a:pt x="2422" y="3708"/>
                    <a:pt x="3665" y="2472"/>
                    <a:pt x="5367" y="1496"/>
                  </a:cubicBezTo>
                  <a:cubicBezTo>
                    <a:pt x="7069" y="455"/>
                    <a:pt x="8836" y="0"/>
                    <a:pt x="10800" y="0"/>
                  </a:cubicBezTo>
                  <a:cubicBezTo>
                    <a:pt x="12764" y="0"/>
                    <a:pt x="14531" y="455"/>
                    <a:pt x="16233" y="1496"/>
                  </a:cubicBezTo>
                  <a:cubicBezTo>
                    <a:pt x="17935" y="2472"/>
                    <a:pt x="19178" y="3708"/>
                    <a:pt x="20160" y="5465"/>
                  </a:cubicBezTo>
                  <a:cubicBezTo>
                    <a:pt x="21142" y="7157"/>
                    <a:pt x="21600" y="8848"/>
                    <a:pt x="21600" y="10865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3197076" y="3926865"/>
              <a:ext cx="4630210" cy="434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672" y="0"/>
                    <a:pt x="11920" y="21600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7753760" y="8193633"/>
              <a:ext cx="149504" cy="149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3"/>
                  </a:moveTo>
                  <a:cubicBezTo>
                    <a:pt x="21600" y="12790"/>
                    <a:pt x="21142" y="14487"/>
                    <a:pt x="20160" y="16249"/>
                  </a:cubicBezTo>
                  <a:cubicBezTo>
                    <a:pt x="19178" y="17946"/>
                    <a:pt x="17935" y="19120"/>
                    <a:pt x="16233" y="20099"/>
                  </a:cubicBezTo>
                  <a:cubicBezTo>
                    <a:pt x="14531" y="21143"/>
                    <a:pt x="12764" y="21600"/>
                    <a:pt x="10800" y="21600"/>
                  </a:cubicBezTo>
                  <a:cubicBezTo>
                    <a:pt x="8836" y="21600"/>
                    <a:pt x="7069" y="21143"/>
                    <a:pt x="5367" y="20099"/>
                  </a:cubicBezTo>
                  <a:cubicBezTo>
                    <a:pt x="3665" y="19120"/>
                    <a:pt x="2422" y="17946"/>
                    <a:pt x="1440" y="16249"/>
                  </a:cubicBezTo>
                  <a:cubicBezTo>
                    <a:pt x="458" y="14487"/>
                    <a:pt x="0" y="12790"/>
                    <a:pt x="0" y="10833"/>
                  </a:cubicBezTo>
                  <a:cubicBezTo>
                    <a:pt x="0" y="8810"/>
                    <a:pt x="458" y="7178"/>
                    <a:pt x="1440" y="5482"/>
                  </a:cubicBezTo>
                  <a:cubicBezTo>
                    <a:pt x="2422" y="3720"/>
                    <a:pt x="3665" y="2480"/>
                    <a:pt x="5367" y="1501"/>
                  </a:cubicBezTo>
                  <a:cubicBezTo>
                    <a:pt x="7069" y="457"/>
                    <a:pt x="8836" y="0"/>
                    <a:pt x="10800" y="0"/>
                  </a:cubicBezTo>
                  <a:cubicBezTo>
                    <a:pt x="12764" y="0"/>
                    <a:pt x="14531" y="457"/>
                    <a:pt x="16233" y="1501"/>
                  </a:cubicBezTo>
                  <a:cubicBezTo>
                    <a:pt x="17935" y="2480"/>
                    <a:pt x="19178" y="3720"/>
                    <a:pt x="20160" y="5482"/>
                  </a:cubicBezTo>
                  <a:cubicBezTo>
                    <a:pt x="21142" y="7178"/>
                    <a:pt x="21600" y="8810"/>
                    <a:pt x="21600" y="10833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3145091" y="3802901"/>
              <a:ext cx="239480" cy="239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59"/>
                  </a:moveTo>
                  <a:cubicBezTo>
                    <a:pt x="21600" y="12764"/>
                    <a:pt x="21070" y="14441"/>
                    <a:pt x="20092" y="16159"/>
                  </a:cubicBezTo>
                  <a:cubicBezTo>
                    <a:pt x="19114" y="17877"/>
                    <a:pt x="17891" y="19145"/>
                    <a:pt x="16180" y="20127"/>
                  </a:cubicBezTo>
                  <a:cubicBezTo>
                    <a:pt x="14468" y="21150"/>
                    <a:pt x="12797" y="21600"/>
                    <a:pt x="10800" y="21600"/>
                  </a:cubicBezTo>
                  <a:cubicBezTo>
                    <a:pt x="8803" y="21600"/>
                    <a:pt x="7132" y="21150"/>
                    <a:pt x="5420" y="20127"/>
                  </a:cubicBezTo>
                  <a:cubicBezTo>
                    <a:pt x="3709" y="19145"/>
                    <a:pt x="2445" y="17877"/>
                    <a:pt x="1467" y="16159"/>
                  </a:cubicBezTo>
                  <a:cubicBezTo>
                    <a:pt x="448" y="14441"/>
                    <a:pt x="0" y="12764"/>
                    <a:pt x="0" y="10759"/>
                  </a:cubicBezTo>
                  <a:cubicBezTo>
                    <a:pt x="0" y="8755"/>
                    <a:pt x="448" y="7077"/>
                    <a:pt x="1467" y="5359"/>
                  </a:cubicBezTo>
                  <a:cubicBezTo>
                    <a:pt x="2445" y="3641"/>
                    <a:pt x="3709" y="2414"/>
                    <a:pt x="5420" y="1432"/>
                  </a:cubicBezTo>
                  <a:cubicBezTo>
                    <a:pt x="7132" y="409"/>
                    <a:pt x="8803" y="0"/>
                    <a:pt x="10800" y="0"/>
                  </a:cubicBezTo>
                  <a:cubicBezTo>
                    <a:pt x="12756" y="0"/>
                    <a:pt x="14468" y="409"/>
                    <a:pt x="16180" y="1432"/>
                  </a:cubicBezTo>
                  <a:cubicBezTo>
                    <a:pt x="17891" y="2414"/>
                    <a:pt x="19114" y="3641"/>
                    <a:pt x="20092" y="5359"/>
                  </a:cubicBezTo>
                  <a:cubicBezTo>
                    <a:pt x="21070" y="7077"/>
                    <a:pt x="21600" y="8795"/>
                    <a:pt x="21600" y="10759"/>
                  </a:cubicBezTo>
                </a:path>
              </a:pathLst>
            </a:custGeom>
            <a:solidFill>
              <a:srgbClr val="F67A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9307310" y="217937"/>
              <a:ext cx="436514" cy="322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A.I.</a:t>
              </a: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9307310" y="599826"/>
              <a:ext cx="1588146" cy="2354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9307310" y="1505565"/>
              <a:ext cx="663616" cy="322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tools</a:t>
              </a: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9307310" y="1887454"/>
              <a:ext cx="1588146" cy="2354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9307310" y="2791193"/>
              <a:ext cx="1027699" cy="32220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balance</a:t>
              </a: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9307310" y="3173083"/>
              <a:ext cx="1588146" cy="2354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9307310" y="4076822"/>
              <a:ext cx="1102912" cy="32220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promote</a:t>
              </a: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9307310" y="4458711"/>
              <a:ext cx="1588146" cy="2354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9307310" y="5362450"/>
              <a:ext cx="815107" cy="32220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global</a:t>
              </a: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9307310" y="5746340"/>
              <a:ext cx="1588146" cy="2354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9307310" y="6650079"/>
              <a:ext cx="1012390" cy="322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website</a:t>
              </a: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9307310" y="7031969"/>
              <a:ext cx="1588146" cy="2354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9307310" y="7935707"/>
              <a:ext cx="694234" cy="32220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200" b="1">
                  <a:solidFill>
                    <a:srgbClr val="726658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r>
                <a:t>news</a:t>
              </a: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9307310" y="8317597"/>
              <a:ext cx="1588146" cy="23545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726658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lorem ipsum dolor</a:t>
              </a: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0" y="0"/>
              <a:ext cx="3544875" cy="8878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5" h="21600" extrusionOk="0">
                  <a:moveTo>
                    <a:pt x="1474" y="0"/>
                  </a:moveTo>
                  <a:cubicBezTo>
                    <a:pt x="2299" y="56"/>
                    <a:pt x="3007" y="162"/>
                    <a:pt x="3508" y="335"/>
                  </a:cubicBezTo>
                  <a:cubicBezTo>
                    <a:pt x="3508" y="335"/>
                    <a:pt x="9262" y="649"/>
                    <a:pt x="10196" y="1724"/>
                  </a:cubicBezTo>
                  <a:cubicBezTo>
                    <a:pt x="10196" y="1724"/>
                    <a:pt x="13858" y="2530"/>
                    <a:pt x="11870" y="3246"/>
                  </a:cubicBezTo>
                  <a:cubicBezTo>
                    <a:pt x="11870" y="3246"/>
                    <a:pt x="15841" y="4770"/>
                    <a:pt x="15841" y="7905"/>
                  </a:cubicBezTo>
                  <a:cubicBezTo>
                    <a:pt x="15841" y="7905"/>
                    <a:pt x="16469" y="8666"/>
                    <a:pt x="15841" y="9066"/>
                  </a:cubicBezTo>
                  <a:cubicBezTo>
                    <a:pt x="15841" y="9066"/>
                    <a:pt x="14897" y="9425"/>
                    <a:pt x="16675" y="10412"/>
                  </a:cubicBezTo>
                  <a:lnTo>
                    <a:pt x="19537" y="11932"/>
                  </a:lnTo>
                  <a:cubicBezTo>
                    <a:pt x="19537" y="11932"/>
                    <a:pt x="21600" y="12690"/>
                    <a:pt x="17863" y="13258"/>
                  </a:cubicBezTo>
                  <a:cubicBezTo>
                    <a:pt x="17863" y="13258"/>
                    <a:pt x="17225" y="13546"/>
                    <a:pt x="17734" y="14363"/>
                  </a:cubicBezTo>
                  <a:cubicBezTo>
                    <a:pt x="17734" y="14363"/>
                    <a:pt x="18560" y="14522"/>
                    <a:pt x="17351" y="15041"/>
                  </a:cubicBezTo>
                  <a:cubicBezTo>
                    <a:pt x="17351" y="15041"/>
                    <a:pt x="18238" y="15361"/>
                    <a:pt x="17793" y="15769"/>
                  </a:cubicBezTo>
                  <a:cubicBezTo>
                    <a:pt x="17793" y="15769"/>
                    <a:pt x="17608" y="15886"/>
                    <a:pt x="16842" y="15995"/>
                  </a:cubicBezTo>
                  <a:cubicBezTo>
                    <a:pt x="16842" y="15995"/>
                    <a:pt x="15695" y="16563"/>
                    <a:pt x="16461" y="16972"/>
                  </a:cubicBezTo>
                  <a:cubicBezTo>
                    <a:pt x="16461" y="16972"/>
                    <a:pt x="18696" y="18356"/>
                    <a:pt x="14002" y="18983"/>
                  </a:cubicBezTo>
                  <a:cubicBezTo>
                    <a:pt x="14002" y="18983"/>
                    <a:pt x="11191" y="19172"/>
                    <a:pt x="8845" y="18983"/>
                  </a:cubicBezTo>
                  <a:cubicBezTo>
                    <a:pt x="8845" y="18983"/>
                    <a:pt x="6237" y="18837"/>
                    <a:pt x="4249" y="20270"/>
                  </a:cubicBezTo>
                  <a:cubicBezTo>
                    <a:pt x="4249" y="20270"/>
                    <a:pt x="3560" y="20768"/>
                    <a:pt x="3050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474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114" name="Shape 2114"/>
          <p:cNvSpPr/>
          <p:nvPr/>
        </p:nvSpPr>
        <p:spPr>
          <a:xfrm>
            <a:off x="5222366" y="468577"/>
            <a:ext cx="2560068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FUTURE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Shape 2116"/>
          <p:cNvSpPr/>
          <p:nvPr/>
        </p:nvSpPr>
        <p:spPr>
          <a:xfrm>
            <a:off x="4428735" y="2301111"/>
            <a:ext cx="2048612" cy="213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5310"/>
                  <a:pt x="0" y="6290"/>
                  <a:pt x="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17" name="Shape 2117"/>
          <p:cNvSpPr/>
          <p:nvPr/>
        </p:nvSpPr>
        <p:spPr>
          <a:xfrm>
            <a:off x="4260711" y="5437008"/>
            <a:ext cx="375469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</a:t>
            </a:r>
          </a:p>
        </p:txBody>
      </p:sp>
      <p:sp>
        <p:nvSpPr>
          <p:cNvPr id="2118" name="Shape 2118"/>
          <p:cNvSpPr/>
          <p:nvPr/>
        </p:nvSpPr>
        <p:spPr>
          <a:xfrm>
            <a:off x="4381606" y="4391169"/>
            <a:ext cx="91744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891"/>
                  <a:pt x="17982" y="19091"/>
                  <a:pt x="16227" y="20073"/>
                </a:cubicBezTo>
                <a:cubicBezTo>
                  <a:pt x="14473" y="21055"/>
                  <a:pt x="12719" y="21600"/>
                  <a:pt x="10745" y="21600"/>
                </a:cubicBezTo>
                <a:cubicBezTo>
                  <a:pt x="8662" y="21600"/>
                  <a:pt x="7127" y="21055"/>
                  <a:pt x="5373" y="20073"/>
                </a:cubicBezTo>
                <a:cubicBezTo>
                  <a:pt x="3618" y="19091"/>
                  <a:pt x="2412" y="17891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6982"/>
                  <a:pt x="1425" y="5345"/>
                </a:cubicBezTo>
                <a:cubicBezTo>
                  <a:pt x="2412" y="3600"/>
                  <a:pt x="3618" y="2400"/>
                  <a:pt x="5373" y="1418"/>
                </a:cubicBezTo>
                <a:cubicBezTo>
                  <a:pt x="7127" y="436"/>
                  <a:pt x="8772" y="0"/>
                  <a:pt x="10745" y="0"/>
                </a:cubicBezTo>
                <a:cubicBezTo>
                  <a:pt x="12828" y="0"/>
                  <a:pt x="14473" y="436"/>
                  <a:pt x="16227" y="1418"/>
                </a:cubicBezTo>
                <a:cubicBezTo>
                  <a:pt x="17982" y="2400"/>
                  <a:pt x="19188" y="3600"/>
                  <a:pt x="20175" y="5345"/>
                </a:cubicBezTo>
                <a:cubicBezTo>
                  <a:pt x="21161" y="6982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19" name="Shape 2119"/>
          <p:cNvSpPr/>
          <p:nvPr/>
        </p:nvSpPr>
        <p:spPr>
          <a:xfrm>
            <a:off x="5451224" y="2301111"/>
            <a:ext cx="1024074" cy="213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5310"/>
                  <a:pt x="0" y="6290"/>
                  <a:pt x="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0" name="Shape 2120"/>
          <p:cNvSpPr/>
          <p:nvPr/>
        </p:nvSpPr>
        <p:spPr>
          <a:xfrm>
            <a:off x="5313936" y="5437008"/>
            <a:ext cx="33144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Philia</a:t>
            </a:r>
          </a:p>
        </p:txBody>
      </p:sp>
      <p:sp>
        <p:nvSpPr>
          <p:cNvPr id="2121" name="Shape 2121"/>
          <p:cNvSpPr/>
          <p:nvPr/>
        </p:nvSpPr>
        <p:spPr>
          <a:xfrm>
            <a:off x="5406144" y="4391169"/>
            <a:ext cx="91744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891"/>
                  <a:pt x="17982" y="19091"/>
                  <a:pt x="16227" y="20073"/>
                </a:cubicBezTo>
                <a:cubicBezTo>
                  <a:pt x="14473" y="21055"/>
                  <a:pt x="12719" y="21600"/>
                  <a:pt x="10745" y="21600"/>
                </a:cubicBezTo>
                <a:cubicBezTo>
                  <a:pt x="8662" y="21600"/>
                  <a:pt x="7127" y="21055"/>
                  <a:pt x="5373" y="20073"/>
                </a:cubicBezTo>
                <a:cubicBezTo>
                  <a:pt x="3618" y="19091"/>
                  <a:pt x="2412" y="17891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6982"/>
                  <a:pt x="1425" y="5345"/>
                </a:cubicBezTo>
                <a:cubicBezTo>
                  <a:pt x="2412" y="3600"/>
                  <a:pt x="3618" y="2400"/>
                  <a:pt x="5373" y="1418"/>
                </a:cubicBezTo>
                <a:cubicBezTo>
                  <a:pt x="7127" y="436"/>
                  <a:pt x="8772" y="0"/>
                  <a:pt x="10745" y="0"/>
                </a:cubicBezTo>
                <a:cubicBezTo>
                  <a:pt x="12828" y="0"/>
                  <a:pt x="14473" y="436"/>
                  <a:pt x="16227" y="1418"/>
                </a:cubicBezTo>
                <a:cubicBezTo>
                  <a:pt x="17982" y="2400"/>
                  <a:pt x="19188" y="3600"/>
                  <a:pt x="20175" y="5345"/>
                </a:cubicBezTo>
                <a:cubicBezTo>
                  <a:pt x="21161" y="6982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2" name="Shape 2122"/>
          <p:cNvSpPr/>
          <p:nvPr/>
        </p:nvSpPr>
        <p:spPr>
          <a:xfrm flipH="1">
            <a:off x="6475761" y="2301111"/>
            <a:ext cx="1" cy="2134674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23" name="Shape 2123"/>
          <p:cNvSpPr/>
          <p:nvPr/>
        </p:nvSpPr>
        <p:spPr>
          <a:xfrm>
            <a:off x="6311836" y="5437008"/>
            <a:ext cx="362757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Ludus</a:t>
            </a:r>
          </a:p>
        </p:txBody>
      </p:sp>
      <p:sp>
        <p:nvSpPr>
          <p:cNvPr id="2124" name="Shape 2124"/>
          <p:cNvSpPr/>
          <p:nvPr/>
        </p:nvSpPr>
        <p:spPr>
          <a:xfrm>
            <a:off x="6430682" y="4391169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891"/>
                  <a:pt x="17982" y="19091"/>
                  <a:pt x="16227" y="20073"/>
                </a:cubicBezTo>
                <a:cubicBezTo>
                  <a:pt x="14473" y="21055"/>
                  <a:pt x="12828" y="21600"/>
                  <a:pt x="10855" y="21600"/>
                </a:cubicBezTo>
                <a:cubicBezTo>
                  <a:pt x="8772" y="21600"/>
                  <a:pt x="7127" y="21055"/>
                  <a:pt x="5373" y="20073"/>
                </a:cubicBezTo>
                <a:cubicBezTo>
                  <a:pt x="3618" y="19091"/>
                  <a:pt x="2412" y="17891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6982"/>
                  <a:pt x="1425" y="5345"/>
                </a:cubicBezTo>
                <a:cubicBezTo>
                  <a:pt x="2412" y="3600"/>
                  <a:pt x="3618" y="2400"/>
                  <a:pt x="5373" y="1418"/>
                </a:cubicBezTo>
                <a:cubicBezTo>
                  <a:pt x="7127" y="436"/>
                  <a:pt x="8772" y="0"/>
                  <a:pt x="10855" y="0"/>
                </a:cubicBezTo>
                <a:cubicBezTo>
                  <a:pt x="12828" y="0"/>
                  <a:pt x="14473" y="436"/>
                  <a:pt x="16227" y="1418"/>
                </a:cubicBezTo>
                <a:cubicBezTo>
                  <a:pt x="17982" y="2400"/>
                  <a:pt x="19188" y="3600"/>
                  <a:pt x="20175" y="5345"/>
                </a:cubicBezTo>
                <a:cubicBezTo>
                  <a:pt x="21161" y="6982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5" name="Shape 2125"/>
          <p:cNvSpPr/>
          <p:nvPr/>
        </p:nvSpPr>
        <p:spPr>
          <a:xfrm>
            <a:off x="6475762" y="2301111"/>
            <a:ext cx="1024074" cy="213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5310"/>
                  <a:pt x="21600" y="629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6" name="Shape 2126"/>
          <p:cNvSpPr/>
          <p:nvPr/>
        </p:nvSpPr>
        <p:spPr>
          <a:xfrm>
            <a:off x="7303588" y="5437008"/>
            <a:ext cx="429730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Epsilon</a:t>
            </a:r>
          </a:p>
        </p:txBody>
      </p:sp>
      <p:sp>
        <p:nvSpPr>
          <p:cNvPr id="2127" name="Shape 2127"/>
          <p:cNvSpPr/>
          <p:nvPr/>
        </p:nvSpPr>
        <p:spPr>
          <a:xfrm>
            <a:off x="7455220" y="4391169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891"/>
                  <a:pt x="17982" y="19091"/>
                  <a:pt x="16227" y="20073"/>
                </a:cubicBezTo>
                <a:cubicBezTo>
                  <a:pt x="14473" y="21055"/>
                  <a:pt x="12828" y="21600"/>
                  <a:pt x="10855" y="21600"/>
                </a:cubicBezTo>
                <a:cubicBezTo>
                  <a:pt x="8881" y="21600"/>
                  <a:pt x="7127" y="21055"/>
                  <a:pt x="5373" y="20073"/>
                </a:cubicBezTo>
                <a:cubicBezTo>
                  <a:pt x="3728" y="19091"/>
                  <a:pt x="2412" y="17891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6982"/>
                  <a:pt x="1425" y="5345"/>
                </a:cubicBezTo>
                <a:cubicBezTo>
                  <a:pt x="2412" y="3600"/>
                  <a:pt x="3728" y="2400"/>
                  <a:pt x="5373" y="1418"/>
                </a:cubicBezTo>
                <a:cubicBezTo>
                  <a:pt x="7127" y="436"/>
                  <a:pt x="8881" y="0"/>
                  <a:pt x="10855" y="0"/>
                </a:cubicBezTo>
                <a:cubicBezTo>
                  <a:pt x="12828" y="0"/>
                  <a:pt x="14473" y="436"/>
                  <a:pt x="16227" y="1418"/>
                </a:cubicBezTo>
                <a:cubicBezTo>
                  <a:pt x="17982" y="2400"/>
                  <a:pt x="19188" y="3600"/>
                  <a:pt x="20175" y="5345"/>
                </a:cubicBezTo>
                <a:cubicBezTo>
                  <a:pt x="21161" y="6982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8" name="Shape 2128"/>
          <p:cNvSpPr/>
          <p:nvPr/>
        </p:nvSpPr>
        <p:spPr>
          <a:xfrm>
            <a:off x="6475762" y="2301111"/>
            <a:ext cx="2048611" cy="213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5310"/>
                  <a:pt x="21600" y="629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9" name="Shape 2129"/>
          <p:cNvSpPr/>
          <p:nvPr/>
        </p:nvSpPr>
        <p:spPr>
          <a:xfrm>
            <a:off x="8319930" y="5437008"/>
            <a:ext cx="460735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Pragma</a:t>
            </a:r>
          </a:p>
        </p:txBody>
      </p:sp>
      <p:sp>
        <p:nvSpPr>
          <p:cNvPr id="2130" name="Shape 2130"/>
          <p:cNvSpPr/>
          <p:nvPr/>
        </p:nvSpPr>
        <p:spPr>
          <a:xfrm>
            <a:off x="4045558" y="5204652"/>
            <a:ext cx="812019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John Doe </a:t>
            </a:r>
          </a:p>
        </p:txBody>
      </p:sp>
      <p:sp>
        <p:nvSpPr>
          <p:cNvPr id="2131" name="Shape 2131"/>
          <p:cNvSpPr/>
          <p:nvPr/>
        </p:nvSpPr>
        <p:spPr>
          <a:xfrm>
            <a:off x="5078292" y="5204652"/>
            <a:ext cx="812020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John Doe </a:t>
            </a:r>
          </a:p>
        </p:txBody>
      </p:sp>
      <p:sp>
        <p:nvSpPr>
          <p:cNvPr id="2132" name="Shape 2132"/>
          <p:cNvSpPr/>
          <p:nvPr/>
        </p:nvSpPr>
        <p:spPr>
          <a:xfrm>
            <a:off x="6090535" y="5204652"/>
            <a:ext cx="812020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John Doe </a:t>
            </a:r>
          </a:p>
        </p:txBody>
      </p:sp>
      <p:sp>
        <p:nvSpPr>
          <p:cNvPr id="2133" name="Shape 2133"/>
          <p:cNvSpPr/>
          <p:nvPr/>
        </p:nvSpPr>
        <p:spPr>
          <a:xfrm>
            <a:off x="7115073" y="5204652"/>
            <a:ext cx="812020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John Doe </a:t>
            </a:r>
          </a:p>
        </p:txBody>
      </p:sp>
      <p:sp>
        <p:nvSpPr>
          <p:cNvPr id="2134" name="Shape 2134"/>
          <p:cNvSpPr/>
          <p:nvPr/>
        </p:nvSpPr>
        <p:spPr>
          <a:xfrm>
            <a:off x="8170347" y="5204652"/>
            <a:ext cx="755502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Jane Doe</a:t>
            </a:r>
          </a:p>
        </p:txBody>
      </p:sp>
      <p:sp>
        <p:nvSpPr>
          <p:cNvPr id="2135" name="Shape 2135"/>
          <p:cNvSpPr/>
          <p:nvPr/>
        </p:nvSpPr>
        <p:spPr>
          <a:xfrm>
            <a:off x="8477708" y="4391169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400"/>
                  <a:pt x="20073" y="16145"/>
                </a:cubicBezTo>
                <a:cubicBezTo>
                  <a:pt x="19091" y="17891"/>
                  <a:pt x="17891" y="19091"/>
                  <a:pt x="16145" y="20073"/>
                </a:cubicBezTo>
                <a:cubicBezTo>
                  <a:pt x="14400" y="21055"/>
                  <a:pt x="12764" y="21600"/>
                  <a:pt x="10800" y="21600"/>
                </a:cubicBezTo>
                <a:cubicBezTo>
                  <a:pt x="8836" y="21600"/>
                  <a:pt x="7091" y="21055"/>
                  <a:pt x="5345" y="20073"/>
                </a:cubicBezTo>
                <a:cubicBezTo>
                  <a:pt x="3709" y="19091"/>
                  <a:pt x="2400" y="17891"/>
                  <a:pt x="1418" y="16145"/>
                </a:cubicBezTo>
                <a:cubicBezTo>
                  <a:pt x="436" y="14400"/>
                  <a:pt x="0" y="12764"/>
                  <a:pt x="0" y="10800"/>
                </a:cubicBezTo>
                <a:cubicBezTo>
                  <a:pt x="0" y="8836"/>
                  <a:pt x="436" y="6982"/>
                  <a:pt x="1418" y="5345"/>
                </a:cubicBezTo>
                <a:cubicBezTo>
                  <a:pt x="2400" y="3600"/>
                  <a:pt x="3709" y="2400"/>
                  <a:pt x="5345" y="1418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418"/>
                </a:cubicBezTo>
                <a:cubicBezTo>
                  <a:pt x="17891" y="2400"/>
                  <a:pt x="19091" y="3600"/>
                  <a:pt x="20073" y="5345"/>
                </a:cubicBezTo>
                <a:cubicBezTo>
                  <a:pt x="21055" y="6982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36" name="Shape 2136"/>
          <p:cNvSpPr/>
          <p:nvPr/>
        </p:nvSpPr>
        <p:spPr>
          <a:xfrm>
            <a:off x="3400099" y="5835767"/>
            <a:ext cx="1024074" cy="178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600" y="18325"/>
                  <a:pt x="0" y="3270"/>
                  <a:pt x="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37" name="Shape 2137"/>
          <p:cNvSpPr/>
          <p:nvPr/>
        </p:nvSpPr>
        <p:spPr>
          <a:xfrm>
            <a:off x="3352970" y="7571334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509"/>
                  <a:pt x="20073" y="16145"/>
                </a:cubicBezTo>
                <a:cubicBezTo>
                  <a:pt x="19091" y="17891"/>
                  <a:pt x="17891" y="19200"/>
                  <a:pt x="16145" y="20182"/>
                </a:cubicBezTo>
                <a:cubicBezTo>
                  <a:pt x="14400" y="21273"/>
                  <a:pt x="12764" y="21600"/>
                  <a:pt x="10800" y="21600"/>
                </a:cubicBezTo>
                <a:cubicBezTo>
                  <a:pt x="8836" y="21600"/>
                  <a:pt x="6982" y="21273"/>
                  <a:pt x="5345" y="20182"/>
                </a:cubicBezTo>
                <a:cubicBezTo>
                  <a:pt x="3600" y="19200"/>
                  <a:pt x="2400" y="17891"/>
                  <a:pt x="1418" y="16145"/>
                </a:cubicBezTo>
                <a:cubicBezTo>
                  <a:pt x="436" y="14509"/>
                  <a:pt x="0" y="12764"/>
                  <a:pt x="0" y="10800"/>
                </a:cubicBezTo>
                <a:cubicBezTo>
                  <a:pt x="0" y="8836"/>
                  <a:pt x="436" y="7200"/>
                  <a:pt x="1418" y="5455"/>
                </a:cubicBezTo>
                <a:cubicBezTo>
                  <a:pt x="2400" y="3818"/>
                  <a:pt x="3600" y="2509"/>
                  <a:pt x="5345" y="1418"/>
                </a:cubicBezTo>
                <a:cubicBezTo>
                  <a:pt x="6982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418"/>
                </a:cubicBezTo>
                <a:cubicBezTo>
                  <a:pt x="17891" y="2509"/>
                  <a:pt x="19091" y="3818"/>
                  <a:pt x="20073" y="5455"/>
                </a:cubicBezTo>
                <a:cubicBezTo>
                  <a:pt x="21055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38" name="Shape 2138"/>
          <p:cNvSpPr/>
          <p:nvPr/>
        </p:nvSpPr>
        <p:spPr>
          <a:xfrm>
            <a:off x="4424637" y="5835767"/>
            <a:ext cx="1" cy="1784281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39" name="Shape 2139"/>
          <p:cNvSpPr/>
          <p:nvPr/>
        </p:nvSpPr>
        <p:spPr>
          <a:xfrm>
            <a:off x="4377508" y="7571334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509"/>
                  <a:pt x="20073" y="16145"/>
                </a:cubicBezTo>
                <a:cubicBezTo>
                  <a:pt x="18982" y="17891"/>
                  <a:pt x="17782" y="19200"/>
                  <a:pt x="16145" y="20182"/>
                </a:cubicBezTo>
                <a:cubicBezTo>
                  <a:pt x="14400" y="21273"/>
                  <a:pt x="12764" y="21600"/>
                  <a:pt x="10800" y="21600"/>
                </a:cubicBezTo>
                <a:cubicBezTo>
                  <a:pt x="8836" y="21600"/>
                  <a:pt x="7091" y="21273"/>
                  <a:pt x="5455" y="20182"/>
                </a:cubicBezTo>
                <a:cubicBezTo>
                  <a:pt x="3709" y="19200"/>
                  <a:pt x="2400" y="17891"/>
                  <a:pt x="1418" y="16145"/>
                </a:cubicBezTo>
                <a:cubicBezTo>
                  <a:pt x="436" y="14509"/>
                  <a:pt x="0" y="12764"/>
                  <a:pt x="0" y="10800"/>
                </a:cubicBezTo>
                <a:cubicBezTo>
                  <a:pt x="0" y="8836"/>
                  <a:pt x="436" y="7200"/>
                  <a:pt x="1418" y="5455"/>
                </a:cubicBezTo>
                <a:cubicBezTo>
                  <a:pt x="2400" y="3818"/>
                  <a:pt x="3709" y="2509"/>
                  <a:pt x="5455" y="1418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418"/>
                </a:cubicBezTo>
                <a:cubicBezTo>
                  <a:pt x="17782" y="2509"/>
                  <a:pt x="18982" y="3818"/>
                  <a:pt x="20073" y="5455"/>
                </a:cubicBezTo>
                <a:cubicBezTo>
                  <a:pt x="21055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0" name="Shape 2140"/>
          <p:cNvSpPr/>
          <p:nvPr/>
        </p:nvSpPr>
        <p:spPr>
          <a:xfrm>
            <a:off x="4424637" y="5835767"/>
            <a:ext cx="1024074" cy="178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8325"/>
                  <a:pt x="21600" y="327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1" name="Shape 2141"/>
          <p:cNvSpPr/>
          <p:nvPr/>
        </p:nvSpPr>
        <p:spPr>
          <a:xfrm>
            <a:off x="5402046" y="7571334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4" y="14509"/>
                  <a:pt x="20182" y="16145"/>
                </a:cubicBezTo>
                <a:cubicBezTo>
                  <a:pt x="19091" y="17891"/>
                  <a:pt x="17782" y="19200"/>
                  <a:pt x="16145" y="20182"/>
                </a:cubicBezTo>
                <a:cubicBezTo>
                  <a:pt x="14400" y="21273"/>
                  <a:pt x="12764" y="21600"/>
                  <a:pt x="10800" y="21600"/>
                </a:cubicBezTo>
                <a:cubicBezTo>
                  <a:pt x="8836" y="21600"/>
                  <a:pt x="7091" y="21273"/>
                  <a:pt x="5455" y="20182"/>
                </a:cubicBezTo>
                <a:cubicBezTo>
                  <a:pt x="3709" y="19200"/>
                  <a:pt x="2400" y="17891"/>
                  <a:pt x="1418" y="16145"/>
                </a:cubicBezTo>
                <a:cubicBezTo>
                  <a:pt x="327" y="14509"/>
                  <a:pt x="0" y="12764"/>
                  <a:pt x="0" y="10800"/>
                </a:cubicBezTo>
                <a:cubicBezTo>
                  <a:pt x="0" y="8836"/>
                  <a:pt x="327" y="7200"/>
                  <a:pt x="1418" y="5455"/>
                </a:cubicBezTo>
                <a:cubicBezTo>
                  <a:pt x="2400" y="3818"/>
                  <a:pt x="3709" y="2509"/>
                  <a:pt x="5455" y="1418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418"/>
                </a:cubicBezTo>
                <a:cubicBezTo>
                  <a:pt x="17782" y="2509"/>
                  <a:pt x="19091" y="3818"/>
                  <a:pt x="20182" y="5455"/>
                </a:cubicBezTo>
                <a:cubicBezTo>
                  <a:pt x="21164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2" name="Shape 2142"/>
          <p:cNvSpPr/>
          <p:nvPr/>
        </p:nvSpPr>
        <p:spPr>
          <a:xfrm>
            <a:off x="6475762" y="5835767"/>
            <a:ext cx="1" cy="1784281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43" name="Shape 2143"/>
          <p:cNvSpPr/>
          <p:nvPr/>
        </p:nvSpPr>
        <p:spPr>
          <a:xfrm>
            <a:off x="6430682" y="7571334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509"/>
                  <a:pt x="20175" y="16145"/>
                </a:cubicBezTo>
                <a:cubicBezTo>
                  <a:pt x="19188" y="17891"/>
                  <a:pt x="17982" y="19200"/>
                  <a:pt x="16227" y="20182"/>
                </a:cubicBezTo>
                <a:cubicBezTo>
                  <a:pt x="14363" y="21273"/>
                  <a:pt x="12828" y="21600"/>
                  <a:pt x="10855" y="21600"/>
                </a:cubicBezTo>
                <a:cubicBezTo>
                  <a:pt x="8772" y="21600"/>
                  <a:pt x="7127" y="21273"/>
                  <a:pt x="5373" y="20182"/>
                </a:cubicBezTo>
                <a:cubicBezTo>
                  <a:pt x="3618" y="19200"/>
                  <a:pt x="2412" y="17891"/>
                  <a:pt x="1425" y="16145"/>
                </a:cubicBezTo>
                <a:cubicBezTo>
                  <a:pt x="439" y="14509"/>
                  <a:pt x="0" y="12764"/>
                  <a:pt x="0" y="10800"/>
                </a:cubicBezTo>
                <a:cubicBezTo>
                  <a:pt x="0" y="8836"/>
                  <a:pt x="439" y="7200"/>
                  <a:pt x="1425" y="5455"/>
                </a:cubicBezTo>
                <a:cubicBezTo>
                  <a:pt x="2412" y="3818"/>
                  <a:pt x="3618" y="2509"/>
                  <a:pt x="5373" y="1418"/>
                </a:cubicBezTo>
                <a:cubicBezTo>
                  <a:pt x="7127" y="436"/>
                  <a:pt x="8772" y="0"/>
                  <a:pt x="10855" y="0"/>
                </a:cubicBezTo>
                <a:cubicBezTo>
                  <a:pt x="12828" y="0"/>
                  <a:pt x="14363" y="436"/>
                  <a:pt x="16227" y="1418"/>
                </a:cubicBezTo>
                <a:cubicBezTo>
                  <a:pt x="17982" y="2509"/>
                  <a:pt x="19188" y="3818"/>
                  <a:pt x="20175" y="5455"/>
                </a:cubicBezTo>
                <a:cubicBezTo>
                  <a:pt x="21161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4" name="Shape 2144"/>
          <p:cNvSpPr/>
          <p:nvPr/>
        </p:nvSpPr>
        <p:spPr>
          <a:xfrm>
            <a:off x="6475762" y="5835767"/>
            <a:ext cx="1024074" cy="178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8325"/>
                  <a:pt x="21600" y="327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5" name="Shape 2145"/>
          <p:cNvSpPr/>
          <p:nvPr/>
        </p:nvSpPr>
        <p:spPr>
          <a:xfrm>
            <a:off x="7455220" y="7571334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509"/>
                  <a:pt x="20175" y="16145"/>
                </a:cubicBezTo>
                <a:cubicBezTo>
                  <a:pt x="19188" y="17891"/>
                  <a:pt x="17982" y="19200"/>
                  <a:pt x="16227" y="20182"/>
                </a:cubicBezTo>
                <a:cubicBezTo>
                  <a:pt x="14473" y="21273"/>
                  <a:pt x="12828" y="21600"/>
                  <a:pt x="10855" y="21600"/>
                </a:cubicBezTo>
                <a:cubicBezTo>
                  <a:pt x="8881" y="21600"/>
                  <a:pt x="7127" y="21273"/>
                  <a:pt x="5373" y="20182"/>
                </a:cubicBezTo>
                <a:cubicBezTo>
                  <a:pt x="3728" y="19200"/>
                  <a:pt x="2412" y="17891"/>
                  <a:pt x="1425" y="16145"/>
                </a:cubicBezTo>
                <a:cubicBezTo>
                  <a:pt x="439" y="14509"/>
                  <a:pt x="0" y="12764"/>
                  <a:pt x="0" y="10800"/>
                </a:cubicBezTo>
                <a:cubicBezTo>
                  <a:pt x="0" y="8836"/>
                  <a:pt x="439" y="7200"/>
                  <a:pt x="1425" y="5455"/>
                </a:cubicBezTo>
                <a:cubicBezTo>
                  <a:pt x="2412" y="3818"/>
                  <a:pt x="3728" y="2509"/>
                  <a:pt x="5373" y="1418"/>
                </a:cubicBezTo>
                <a:cubicBezTo>
                  <a:pt x="7127" y="436"/>
                  <a:pt x="8881" y="0"/>
                  <a:pt x="10855" y="0"/>
                </a:cubicBezTo>
                <a:cubicBezTo>
                  <a:pt x="12828" y="0"/>
                  <a:pt x="14473" y="436"/>
                  <a:pt x="16227" y="1418"/>
                </a:cubicBezTo>
                <a:cubicBezTo>
                  <a:pt x="17982" y="2509"/>
                  <a:pt x="19188" y="3818"/>
                  <a:pt x="20175" y="5455"/>
                </a:cubicBezTo>
                <a:cubicBezTo>
                  <a:pt x="21161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6" name="Shape 2146"/>
          <p:cNvSpPr/>
          <p:nvPr/>
        </p:nvSpPr>
        <p:spPr>
          <a:xfrm>
            <a:off x="8569917" y="5835767"/>
            <a:ext cx="1" cy="1784281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47" name="Shape 2147"/>
          <p:cNvSpPr/>
          <p:nvPr/>
        </p:nvSpPr>
        <p:spPr>
          <a:xfrm>
            <a:off x="8522788" y="7571334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509"/>
                  <a:pt x="20073" y="16145"/>
                </a:cubicBezTo>
                <a:cubicBezTo>
                  <a:pt x="19091" y="17891"/>
                  <a:pt x="17891" y="19200"/>
                  <a:pt x="16145" y="20182"/>
                </a:cubicBezTo>
                <a:cubicBezTo>
                  <a:pt x="14400" y="21273"/>
                  <a:pt x="12764" y="21600"/>
                  <a:pt x="10800" y="21600"/>
                </a:cubicBezTo>
                <a:cubicBezTo>
                  <a:pt x="8836" y="21600"/>
                  <a:pt x="7091" y="21273"/>
                  <a:pt x="5345" y="20182"/>
                </a:cubicBezTo>
                <a:cubicBezTo>
                  <a:pt x="3709" y="19200"/>
                  <a:pt x="2400" y="17891"/>
                  <a:pt x="1418" y="16145"/>
                </a:cubicBezTo>
                <a:cubicBezTo>
                  <a:pt x="436" y="14509"/>
                  <a:pt x="0" y="12764"/>
                  <a:pt x="0" y="10800"/>
                </a:cubicBezTo>
                <a:cubicBezTo>
                  <a:pt x="0" y="8836"/>
                  <a:pt x="436" y="7200"/>
                  <a:pt x="1418" y="5455"/>
                </a:cubicBezTo>
                <a:cubicBezTo>
                  <a:pt x="2400" y="3818"/>
                  <a:pt x="3709" y="2509"/>
                  <a:pt x="5345" y="1418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418"/>
                </a:cubicBezTo>
                <a:cubicBezTo>
                  <a:pt x="17891" y="2509"/>
                  <a:pt x="19091" y="3818"/>
                  <a:pt x="20073" y="5455"/>
                </a:cubicBezTo>
                <a:cubicBezTo>
                  <a:pt x="21055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8" name="Shape 2148"/>
          <p:cNvSpPr/>
          <p:nvPr/>
        </p:nvSpPr>
        <p:spPr>
          <a:xfrm>
            <a:off x="8569917" y="5835767"/>
            <a:ext cx="1024074" cy="1784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8325"/>
                  <a:pt x="21600" y="327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9" name="Shape 2149"/>
          <p:cNvSpPr/>
          <p:nvPr/>
        </p:nvSpPr>
        <p:spPr>
          <a:xfrm>
            <a:off x="9547326" y="7571334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4" y="14509"/>
                  <a:pt x="20073" y="16145"/>
                </a:cubicBezTo>
                <a:cubicBezTo>
                  <a:pt x="19091" y="17891"/>
                  <a:pt x="17891" y="19200"/>
                  <a:pt x="16145" y="20182"/>
                </a:cubicBezTo>
                <a:cubicBezTo>
                  <a:pt x="14509" y="21273"/>
                  <a:pt x="12764" y="21600"/>
                  <a:pt x="10800" y="21600"/>
                </a:cubicBezTo>
                <a:cubicBezTo>
                  <a:pt x="8836" y="21600"/>
                  <a:pt x="7091" y="21273"/>
                  <a:pt x="5345" y="20182"/>
                </a:cubicBezTo>
                <a:cubicBezTo>
                  <a:pt x="3709" y="19200"/>
                  <a:pt x="2400" y="17891"/>
                  <a:pt x="1418" y="16145"/>
                </a:cubicBezTo>
                <a:cubicBezTo>
                  <a:pt x="436" y="14509"/>
                  <a:pt x="0" y="12764"/>
                  <a:pt x="0" y="10800"/>
                </a:cubicBezTo>
                <a:cubicBezTo>
                  <a:pt x="0" y="8836"/>
                  <a:pt x="436" y="7200"/>
                  <a:pt x="1418" y="5455"/>
                </a:cubicBezTo>
                <a:cubicBezTo>
                  <a:pt x="2400" y="3818"/>
                  <a:pt x="3709" y="2509"/>
                  <a:pt x="5345" y="1418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509" y="436"/>
                  <a:pt x="16145" y="1418"/>
                </a:cubicBezTo>
                <a:cubicBezTo>
                  <a:pt x="17891" y="2509"/>
                  <a:pt x="19091" y="3818"/>
                  <a:pt x="20073" y="5455"/>
                </a:cubicBezTo>
                <a:cubicBezTo>
                  <a:pt x="21164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0" name="Shape 2150"/>
          <p:cNvSpPr/>
          <p:nvPr/>
        </p:nvSpPr>
        <p:spPr>
          <a:xfrm>
            <a:off x="6344621" y="2249884"/>
            <a:ext cx="261818" cy="261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19"/>
                </a:moveTo>
                <a:cubicBezTo>
                  <a:pt x="21600" y="12807"/>
                  <a:pt x="21140" y="14489"/>
                  <a:pt x="20145" y="16210"/>
                </a:cubicBezTo>
                <a:cubicBezTo>
                  <a:pt x="19149" y="17930"/>
                  <a:pt x="17923" y="19153"/>
                  <a:pt x="16200" y="20147"/>
                </a:cubicBezTo>
                <a:cubicBezTo>
                  <a:pt x="14515" y="21141"/>
                  <a:pt x="12830" y="21600"/>
                  <a:pt x="10838" y="21600"/>
                </a:cubicBezTo>
                <a:cubicBezTo>
                  <a:pt x="8847" y="21600"/>
                  <a:pt x="7123" y="21141"/>
                  <a:pt x="5400" y="20147"/>
                </a:cubicBezTo>
                <a:cubicBezTo>
                  <a:pt x="3677" y="19153"/>
                  <a:pt x="2451" y="17930"/>
                  <a:pt x="1455" y="16210"/>
                </a:cubicBezTo>
                <a:cubicBezTo>
                  <a:pt x="460" y="14489"/>
                  <a:pt x="0" y="12807"/>
                  <a:pt x="0" y="10819"/>
                </a:cubicBezTo>
                <a:cubicBezTo>
                  <a:pt x="0" y="8831"/>
                  <a:pt x="460" y="7149"/>
                  <a:pt x="1455" y="5429"/>
                </a:cubicBezTo>
                <a:cubicBezTo>
                  <a:pt x="2451" y="3708"/>
                  <a:pt x="3677" y="2447"/>
                  <a:pt x="5400" y="1453"/>
                </a:cubicBezTo>
                <a:cubicBezTo>
                  <a:pt x="7123" y="459"/>
                  <a:pt x="8847" y="0"/>
                  <a:pt x="10838" y="0"/>
                </a:cubicBezTo>
                <a:cubicBezTo>
                  <a:pt x="12830" y="0"/>
                  <a:pt x="14515" y="459"/>
                  <a:pt x="16200" y="1453"/>
                </a:cubicBezTo>
                <a:cubicBezTo>
                  <a:pt x="17923" y="2447"/>
                  <a:pt x="19149" y="3708"/>
                  <a:pt x="20145" y="5429"/>
                </a:cubicBezTo>
                <a:cubicBezTo>
                  <a:pt x="21140" y="7149"/>
                  <a:pt x="21600" y="8831"/>
                  <a:pt x="21600" y="10819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1" name="Shape 2151"/>
          <p:cNvSpPr/>
          <p:nvPr/>
        </p:nvSpPr>
        <p:spPr>
          <a:xfrm>
            <a:off x="4289398" y="5727166"/>
            <a:ext cx="261819" cy="261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1"/>
                  <a:pt x="21141" y="14477"/>
                  <a:pt x="20147" y="16200"/>
                </a:cubicBezTo>
                <a:cubicBezTo>
                  <a:pt x="19153" y="17923"/>
                  <a:pt x="17930" y="19149"/>
                  <a:pt x="16210" y="20145"/>
                </a:cubicBezTo>
                <a:cubicBezTo>
                  <a:pt x="14489" y="21140"/>
                  <a:pt x="12769" y="21600"/>
                  <a:pt x="10781" y="21600"/>
                </a:cubicBezTo>
                <a:cubicBezTo>
                  <a:pt x="8793" y="21600"/>
                  <a:pt x="7111" y="21140"/>
                  <a:pt x="5390" y="20145"/>
                </a:cubicBezTo>
                <a:cubicBezTo>
                  <a:pt x="3670" y="19149"/>
                  <a:pt x="2447" y="17923"/>
                  <a:pt x="1453" y="16200"/>
                </a:cubicBezTo>
                <a:cubicBezTo>
                  <a:pt x="459" y="14477"/>
                  <a:pt x="0" y="12791"/>
                  <a:pt x="0" y="10800"/>
                </a:cubicBezTo>
                <a:cubicBezTo>
                  <a:pt x="0" y="8809"/>
                  <a:pt x="459" y="7123"/>
                  <a:pt x="1453" y="5400"/>
                </a:cubicBezTo>
                <a:cubicBezTo>
                  <a:pt x="2447" y="3677"/>
                  <a:pt x="3670" y="2413"/>
                  <a:pt x="5390" y="1417"/>
                </a:cubicBezTo>
                <a:cubicBezTo>
                  <a:pt x="7111" y="421"/>
                  <a:pt x="8793" y="0"/>
                  <a:pt x="10781" y="0"/>
                </a:cubicBezTo>
                <a:cubicBezTo>
                  <a:pt x="12769" y="0"/>
                  <a:pt x="14489" y="421"/>
                  <a:pt x="16210" y="1417"/>
                </a:cubicBezTo>
                <a:cubicBezTo>
                  <a:pt x="17930" y="2413"/>
                  <a:pt x="19153" y="3677"/>
                  <a:pt x="20147" y="5400"/>
                </a:cubicBezTo>
                <a:cubicBezTo>
                  <a:pt x="21141" y="7123"/>
                  <a:pt x="21600" y="8809"/>
                  <a:pt x="21600" y="1080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2" name="Shape 2152"/>
          <p:cNvSpPr/>
          <p:nvPr/>
        </p:nvSpPr>
        <p:spPr>
          <a:xfrm>
            <a:off x="6338473" y="5727166"/>
            <a:ext cx="261819" cy="261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1"/>
                  <a:pt x="21140" y="14477"/>
                  <a:pt x="20145" y="16200"/>
                </a:cubicBezTo>
                <a:cubicBezTo>
                  <a:pt x="19149" y="17923"/>
                  <a:pt x="17923" y="19149"/>
                  <a:pt x="16238" y="20145"/>
                </a:cubicBezTo>
                <a:cubicBezTo>
                  <a:pt x="14515" y="21140"/>
                  <a:pt x="12753" y="21600"/>
                  <a:pt x="10800" y="21600"/>
                </a:cubicBezTo>
                <a:cubicBezTo>
                  <a:pt x="8809" y="21600"/>
                  <a:pt x="7123" y="21140"/>
                  <a:pt x="5400" y="20145"/>
                </a:cubicBezTo>
                <a:cubicBezTo>
                  <a:pt x="3677" y="19149"/>
                  <a:pt x="2451" y="17923"/>
                  <a:pt x="1455" y="16200"/>
                </a:cubicBezTo>
                <a:cubicBezTo>
                  <a:pt x="460" y="14477"/>
                  <a:pt x="0" y="12791"/>
                  <a:pt x="0" y="10800"/>
                </a:cubicBezTo>
                <a:cubicBezTo>
                  <a:pt x="0" y="8809"/>
                  <a:pt x="460" y="7123"/>
                  <a:pt x="1455" y="5400"/>
                </a:cubicBezTo>
                <a:cubicBezTo>
                  <a:pt x="2451" y="3677"/>
                  <a:pt x="3677" y="2413"/>
                  <a:pt x="5400" y="1417"/>
                </a:cubicBezTo>
                <a:cubicBezTo>
                  <a:pt x="7123" y="421"/>
                  <a:pt x="8847" y="0"/>
                  <a:pt x="10800" y="0"/>
                </a:cubicBezTo>
                <a:cubicBezTo>
                  <a:pt x="12791" y="0"/>
                  <a:pt x="14515" y="421"/>
                  <a:pt x="16238" y="1417"/>
                </a:cubicBezTo>
                <a:cubicBezTo>
                  <a:pt x="17923" y="2413"/>
                  <a:pt x="19149" y="3677"/>
                  <a:pt x="20145" y="5400"/>
                </a:cubicBezTo>
                <a:cubicBezTo>
                  <a:pt x="21140" y="7123"/>
                  <a:pt x="21600" y="8809"/>
                  <a:pt x="21600" y="1080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3" name="Shape 2153"/>
          <p:cNvSpPr/>
          <p:nvPr/>
        </p:nvSpPr>
        <p:spPr>
          <a:xfrm>
            <a:off x="8438776" y="5727166"/>
            <a:ext cx="261818" cy="261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1"/>
                  <a:pt x="21140" y="14477"/>
                  <a:pt x="20145" y="16200"/>
                </a:cubicBezTo>
                <a:cubicBezTo>
                  <a:pt x="19149" y="17923"/>
                  <a:pt x="17923" y="19149"/>
                  <a:pt x="16200" y="20145"/>
                </a:cubicBezTo>
                <a:cubicBezTo>
                  <a:pt x="14477" y="21140"/>
                  <a:pt x="12791" y="21600"/>
                  <a:pt x="10800" y="21600"/>
                </a:cubicBezTo>
                <a:cubicBezTo>
                  <a:pt x="8809" y="21600"/>
                  <a:pt x="7123" y="21140"/>
                  <a:pt x="5400" y="20145"/>
                </a:cubicBezTo>
                <a:cubicBezTo>
                  <a:pt x="3677" y="19149"/>
                  <a:pt x="2413" y="17923"/>
                  <a:pt x="1417" y="16200"/>
                </a:cubicBezTo>
                <a:cubicBezTo>
                  <a:pt x="421" y="14477"/>
                  <a:pt x="0" y="12791"/>
                  <a:pt x="0" y="10800"/>
                </a:cubicBezTo>
                <a:cubicBezTo>
                  <a:pt x="0" y="8809"/>
                  <a:pt x="421" y="7123"/>
                  <a:pt x="1417" y="5400"/>
                </a:cubicBezTo>
                <a:cubicBezTo>
                  <a:pt x="2413" y="3677"/>
                  <a:pt x="3677" y="2413"/>
                  <a:pt x="5400" y="1417"/>
                </a:cubicBezTo>
                <a:cubicBezTo>
                  <a:pt x="7123" y="421"/>
                  <a:pt x="8809" y="0"/>
                  <a:pt x="10800" y="0"/>
                </a:cubicBezTo>
                <a:cubicBezTo>
                  <a:pt x="12791" y="0"/>
                  <a:pt x="14477" y="421"/>
                  <a:pt x="16200" y="1417"/>
                </a:cubicBezTo>
                <a:cubicBezTo>
                  <a:pt x="17923" y="2413"/>
                  <a:pt x="19149" y="3677"/>
                  <a:pt x="20145" y="5400"/>
                </a:cubicBezTo>
                <a:cubicBezTo>
                  <a:pt x="21140" y="7123"/>
                  <a:pt x="21600" y="8809"/>
                  <a:pt x="21600" y="1080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4" name="Shape 2154"/>
          <p:cNvSpPr/>
          <p:nvPr/>
        </p:nvSpPr>
        <p:spPr>
          <a:xfrm>
            <a:off x="4305790" y="4606321"/>
            <a:ext cx="243378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79" y="0"/>
                </a:moveTo>
                <a:cubicBezTo>
                  <a:pt x="13125" y="0"/>
                  <a:pt x="15099" y="808"/>
                  <a:pt x="15099" y="1787"/>
                </a:cubicBezTo>
                <a:cubicBezTo>
                  <a:pt x="15099" y="2749"/>
                  <a:pt x="13083" y="3591"/>
                  <a:pt x="10779" y="3591"/>
                </a:cubicBezTo>
                <a:cubicBezTo>
                  <a:pt x="8434" y="3591"/>
                  <a:pt x="6501" y="2749"/>
                  <a:pt x="6501" y="1787"/>
                </a:cubicBezTo>
                <a:cubicBezTo>
                  <a:pt x="6501" y="808"/>
                  <a:pt x="8352" y="0"/>
                  <a:pt x="10779" y="0"/>
                </a:cubicBezTo>
                <a:close/>
                <a:moveTo>
                  <a:pt x="16128" y="4073"/>
                </a:moveTo>
                <a:lnTo>
                  <a:pt x="5349" y="4073"/>
                </a:lnTo>
                <a:cubicBezTo>
                  <a:pt x="2304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3" y="12613"/>
                  <a:pt x="1851" y="12613"/>
                </a:cubicBezTo>
                <a:cubicBezTo>
                  <a:pt x="2880" y="12613"/>
                  <a:pt x="3703" y="12269"/>
                  <a:pt x="3703" y="11822"/>
                </a:cubicBezTo>
                <a:lnTo>
                  <a:pt x="3703" y="6788"/>
                </a:lnTo>
                <a:cubicBezTo>
                  <a:pt x="3703" y="6633"/>
                  <a:pt x="3909" y="6547"/>
                  <a:pt x="4279" y="6547"/>
                </a:cubicBezTo>
                <a:cubicBezTo>
                  <a:pt x="4608" y="6547"/>
                  <a:pt x="4855" y="6633"/>
                  <a:pt x="4855" y="6788"/>
                </a:cubicBezTo>
                <a:lnTo>
                  <a:pt x="4855" y="20397"/>
                </a:lnTo>
                <a:cubicBezTo>
                  <a:pt x="4855" y="21067"/>
                  <a:pt x="6007" y="21600"/>
                  <a:pt x="7529" y="21600"/>
                </a:cubicBezTo>
                <a:cubicBezTo>
                  <a:pt x="9010" y="21600"/>
                  <a:pt x="10203" y="21067"/>
                  <a:pt x="10203" y="20397"/>
                </a:cubicBezTo>
                <a:lnTo>
                  <a:pt x="10203" y="12630"/>
                </a:lnTo>
                <a:cubicBezTo>
                  <a:pt x="10203" y="12510"/>
                  <a:pt x="10409" y="12407"/>
                  <a:pt x="10779" y="12407"/>
                </a:cubicBezTo>
                <a:cubicBezTo>
                  <a:pt x="11109" y="12407"/>
                  <a:pt x="11355" y="12510"/>
                  <a:pt x="11355" y="12630"/>
                </a:cubicBezTo>
                <a:lnTo>
                  <a:pt x="11355" y="20397"/>
                </a:lnTo>
                <a:cubicBezTo>
                  <a:pt x="11355" y="21067"/>
                  <a:pt x="12507" y="21600"/>
                  <a:pt x="14030" y="21600"/>
                </a:cubicBezTo>
                <a:cubicBezTo>
                  <a:pt x="15511" y="21600"/>
                  <a:pt x="16704" y="21067"/>
                  <a:pt x="16704" y="20397"/>
                </a:cubicBezTo>
                <a:lnTo>
                  <a:pt x="16704" y="6788"/>
                </a:lnTo>
                <a:cubicBezTo>
                  <a:pt x="16704" y="6633"/>
                  <a:pt x="16910" y="6547"/>
                  <a:pt x="17280" y="6547"/>
                </a:cubicBezTo>
                <a:cubicBezTo>
                  <a:pt x="17609" y="6547"/>
                  <a:pt x="17897" y="6633"/>
                  <a:pt x="17897" y="6788"/>
                </a:cubicBezTo>
                <a:lnTo>
                  <a:pt x="17897" y="11822"/>
                </a:lnTo>
                <a:cubicBezTo>
                  <a:pt x="17897" y="12269"/>
                  <a:pt x="18679" y="12613"/>
                  <a:pt x="19749" y="12613"/>
                </a:cubicBezTo>
                <a:cubicBezTo>
                  <a:pt x="20777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600" y="5086"/>
                  <a:pt x="19049" y="4073"/>
                  <a:pt x="1612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5" name="Shape 2155"/>
          <p:cNvSpPr/>
          <p:nvPr/>
        </p:nvSpPr>
        <p:spPr>
          <a:xfrm>
            <a:off x="5330328" y="4606321"/>
            <a:ext cx="243377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08"/>
                  <a:pt x="14976" y="1787"/>
                </a:cubicBezTo>
                <a:cubicBezTo>
                  <a:pt x="14976" y="2749"/>
                  <a:pt x="13001" y="3591"/>
                  <a:pt x="10697" y="3591"/>
                </a:cubicBezTo>
                <a:cubicBezTo>
                  <a:pt x="8352" y="3591"/>
                  <a:pt x="6377" y="2749"/>
                  <a:pt x="6377" y="1787"/>
                </a:cubicBezTo>
                <a:cubicBezTo>
                  <a:pt x="6377" y="808"/>
                  <a:pt x="8352" y="0"/>
                  <a:pt x="10697" y="0"/>
                </a:cubicBezTo>
                <a:close/>
                <a:moveTo>
                  <a:pt x="16128" y="4073"/>
                </a:moveTo>
                <a:lnTo>
                  <a:pt x="5349" y="4073"/>
                </a:lnTo>
                <a:cubicBezTo>
                  <a:pt x="2304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3" y="12613"/>
                  <a:pt x="1851" y="12613"/>
                </a:cubicBezTo>
                <a:cubicBezTo>
                  <a:pt x="2921" y="12613"/>
                  <a:pt x="3703" y="12269"/>
                  <a:pt x="3703" y="11822"/>
                </a:cubicBezTo>
                <a:lnTo>
                  <a:pt x="3703" y="6788"/>
                </a:lnTo>
                <a:cubicBezTo>
                  <a:pt x="3703" y="6633"/>
                  <a:pt x="3909" y="6547"/>
                  <a:pt x="4279" y="6547"/>
                </a:cubicBezTo>
                <a:cubicBezTo>
                  <a:pt x="4608" y="6547"/>
                  <a:pt x="4896" y="6633"/>
                  <a:pt x="4896" y="6788"/>
                </a:cubicBezTo>
                <a:lnTo>
                  <a:pt x="4896" y="20397"/>
                </a:lnTo>
                <a:cubicBezTo>
                  <a:pt x="4896" y="21067"/>
                  <a:pt x="6007" y="21600"/>
                  <a:pt x="7529" y="21600"/>
                </a:cubicBezTo>
                <a:cubicBezTo>
                  <a:pt x="9010" y="21600"/>
                  <a:pt x="10203" y="21067"/>
                  <a:pt x="10203" y="20397"/>
                </a:cubicBezTo>
                <a:lnTo>
                  <a:pt x="10203" y="12630"/>
                </a:lnTo>
                <a:cubicBezTo>
                  <a:pt x="10203" y="12510"/>
                  <a:pt x="10409" y="12407"/>
                  <a:pt x="10779" y="12407"/>
                </a:cubicBezTo>
                <a:cubicBezTo>
                  <a:pt x="11109" y="12407"/>
                  <a:pt x="11397" y="12510"/>
                  <a:pt x="11397" y="12630"/>
                </a:cubicBezTo>
                <a:lnTo>
                  <a:pt x="11397" y="20397"/>
                </a:lnTo>
                <a:cubicBezTo>
                  <a:pt x="11397" y="21067"/>
                  <a:pt x="12549" y="21600"/>
                  <a:pt x="14071" y="21600"/>
                </a:cubicBezTo>
                <a:cubicBezTo>
                  <a:pt x="15552" y="21600"/>
                  <a:pt x="16704" y="21067"/>
                  <a:pt x="16704" y="20397"/>
                </a:cubicBezTo>
                <a:lnTo>
                  <a:pt x="16704" y="6788"/>
                </a:lnTo>
                <a:cubicBezTo>
                  <a:pt x="16704" y="6633"/>
                  <a:pt x="16951" y="6547"/>
                  <a:pt x="17321" y="6547"/>
                </a:cubicBezTo>
                <a:cubicBezTo>
                  <a:pt x="17650" y="6547"/>
                  <a:pt x="17897" y="6633"/>
                  <a:pt x="17897" y="6788"/>
                </a:cubicBezTo>
                <a:lnTo>
                  <a:pt x="17897" y="11822"/>
                </a:lnTo>
                <a:cubicBezTo>
                  <a:pt x="17897" y="12269"/>
                  <a:pt x="18679" y="12613"/>
                  <a:pt x="19749" y="12613"/>
                </a:cubicBezTo>
                <a:cubicBezTo>
                  <a:pt x="20777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7" y="5086"/>
                  <a:pt x="19049" y="4073"/>
                  <a:pt x="1612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6" name="Shape 2156"/>
          <p:cNvSpPr/>
          <p:nvPr/>
        </p:nvSpPr>
        <p:spPr>
          <a:xfrm>
            <a:off x="6354866" y="4606321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7" name="Shape 2157"/>
          <p:cNvSpPr/>
          <p:nvPr/>
        </p:nvSpPr>
        <p:spPr>
          <a:xfrm>
            <a:off x="7377355" y="4606321"/>
            <a:ext cx="243377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08"/>
                  <a:pt x="14976" y="1787"/>
                </a:cubicBezTo>
                <a:cubicBezTo>
                  <a:pt x="14976" y="2749"/>
                  <a:pt x="13042" y="3591"/>
                  <a:pt x="10697" y="3591"/>
                </a:cubicBezTo>
                <a:cubicBezTo>
                  <a:pt x="8393" y="3591"/>
                  <a:pt x="6377" y="2749"/>
                  <a:pt x="6377" y="1787"/>
                </a:cubicBezTo>
                <a:cubicBezTo>
                  <a:pt x="6377" y="808"/>
                  <a:pt x="8352" y="0"/>
                  <a:pt x="10697" y="0"/>
                </a:cubicBezTo>
                <a:close/>
                <a:moveTo>
                  <a:pt x="16169" y="4073"/>
                </a:moveTo>
                <a:lnTo>
                  <a:pt x="5349" y="4073"/>
                </a:lnTo>
                <a:cubicBezTo>
                  <a:pt x="2345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3" y="12613"/>
                  <a:pt x="1851" y="12613"/>
                </a:cubicBezTo>
                <a:cubicBezTo>
                  <a:pt x="2921" y="12613"/>
                  <a:pt x="3744" y="12269"/>
                  <a:pt x="3744" y="11822"/>
                </a:cubicBezTo>
                <a:lnTo>
                  <a:pt x="3744" y="6788"/>
                </a:lnTo>
                <a:cubicBezTo>
                  <a:pt x="3744" y="6633"/>
                  <a:pt x="3991" y="6547"/>
                  <a:pt x="4320" y="6547"/>
                </a:cubicBezTo>
                <a:cubicBezTo>
                  <a:pt x="4690" y="6547"/>
                  <a:pt x="4896" y="6633"/>
                  <a:pt x="4896" y="6788"/>
                </a:cubicBezTo>
                <a:lnTo>
                  <a:pt x="4896" y="20397"/>
                </a:lnTo>
                <a:cubicBezTo>
                  <a:pt x="4896" y="21067"/>
                  <a:pt x="6089" y="21600"/>
                  <a:pt x="7570" y="21600"/>
                </a:cubicBezTo>
                <a:cubicBezTo>
                  <a:pt x="9093" y="21600"/>
                  <a:pt x="10245" y="21067"/>
                  <a:pt x="10245" y="20397"/>
                </a:cubicBezTo>
                <a:lnTo>
                  <a:pt x="10245" y="12630"/>
                </a:lnTo>
                <a:cubicBezTo>
                  <a:pt x="10245" y="12510"/>
                  <a:pt x="10491" y="12407"/>
                  <a:pt x="10821" y="12407"/>
                </a:cubicBezTo>
                <a:cubicBezTo>
                  <a:pt x="11191" y="12407"/>
                  <a:pt x="11397" y="12510"/>
                  <a:pt x="11397" y="12630"/>
                </a:cubicBezTo>
                <a:lnTo>
                  <a:pt x="11397" y="20397"/>
                </a:lnTo>
                <a:cubicBezTo>
                  <a:pt x="11397" y="21067"/>
                  <a:pt x="12590" y="21600"/>
                  <a:pt x="14071" y="21600"/>
                </a:cubicBezTo>
                <a:cubicBezTo>
                  <a:pt x="15593" y="21600"/>
                  <a:pt x="16745" y="21067"/>
                  <a:pt x="16745" y="20397"/>
                </a:cubicBezTo>
                <a:lnTo>
                  <a:pt x="16745" y="6788"/>
                </a:lnTo>
                <a:cubicBezTo>
                  <a:pt x="16745" y="6633"/>
                  <a:pt x="16992" y="6547"/>
                  <a:pt x="17321" y="6547"/>
                </a:cubicBezTo>
                <a:cubicBezTo>
                  <a:pt x="17691" y="6547"/>
                  <a:pt x="17897" y="6633"/>
                  <a:pt x="17897" y="6788"/>
                </a:cubicBezTo>
                <a:lnTo>
                  <a:pt x="17897" y="11822"/>
                </a:lnTo>
                <a:cubicBezTo>
                  <a:pt x="17897" y="12269"/>
                  <a:pt x="18720" y="12613"/>
                  <a:pt x="19749" y="12613"/>
                </a:cubicBezTo>
                <a:cubicBezTo>
                  <a:pt x="20777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7" y="5086"/>
                  <a:pt x="19049" y="4073"/>
                  <a:pt x="16169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8" name="Shape 2158"/>
          <p:cNvSpPr/>
          <p:nvPr/>
        </p:nvSpPr>
        <p:spPr>
          <a:xfrm>
            <a:off x="8375905" y="4721070"/>
            <a:ext cx="297402" cy="480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6" h="21281" extrusionOk="0">
                <a:moveTo>
                  <a:pt x="17738" y="1915"/>
                </a:moveTo>
                <a:lnTo>
                  <a:pt x="20579" y="7907"/>
                </a:lnTo>
                <a:cubicBezTo>
                  <a:pt x="21128" y="9184"/>
                  <a:pt x="18577" y="9698"/>
                  <a:pt x="17932" y="8484"/>
                </a:cubicBezTo>
                <a:lnTo>
                  <a:pt x="15381" y="3027"/>
                </a:lnTo>
                <a:lnTo>
                  <a:pt x="13928" y="3027"/>
                </a:lnTo>
                <a:lnTo>
                  <a:pt x="18222" y="12705"/>
                </a:lnTo>
                <a:lnTo>
                  <a:pt x="14122" y="12705"/>
                </a:lnTo>
                <a:lnTo>
                  <a:pt x="14122" y="20323"/>
                </a:lnTo>
                <a:cubicBezTo>
                  <a:pt x="14122" y="21600"/>
                  <a:pt x="11022" y="21600"/>
                  <a:pt x="11022" y="20323"/>
                </a:cubicBezTo>
                <a:lnTo>
                  <a:pt x="11022" y="12643"/>
                </a:lnTo>
                <a:lnTo>
                  <a:pt x="9472" y="12643"/>
                </a:lnTo>
                <a:lnTo>
                  <a:pt x="9472" y="20262"/>
                </a:lnTo>
                <a:cubicBezTo>
                  <a:pt x="9472" y="21600"/>
                  <a:pt x="6373" y="21600"/>
                  <a:pt x="6373" y="20262"/>
                </a:cubicBezTo>
                <a:lnTo>
                  <a:pt x="6373" y="12705"/>
                </a:lnTo>
                <a:lnTo>
                  <a:pt x="2272" y="12705"/>
                </a:lnTo>
                <a:lnTo>
                  <a:pt x="6534" y="3027"/>
                </a:lnTo>
                <a:lnTo>
                  <a:pt x="5275" y="3027"/>
                </a:lnTo>
                <a:lnTo>
                  <a:pt x="2724" y="8484"/>
                </a:lnTo>
                <a:cubicBezTo>
                  <a:pt x="2079" y="9698"/>
                  <a:pt x="-472" y="9184"/>
                  <a:pt x="77" y="7907"/>
                </a:cubicBezTo>
                <a:lnTo>
                  <a:pt x="2886" y="1915"/>
                </a:lnTo>
                <a:cubicBezTo>
                  <a:pt x="3176" y="1215"/>
                  <a:pt x="4532" y="0"/>
                  <a:pt x="6922" y="0"/>
                </a:cubicBezTo>
                <a:lnTo>
                  <a:pt x="13476" y="0"/>
                </a:lnTo>
                <a:cubicBezTo>
                  <a:pt x="15736" y="0"/>
                  <a:pt x="17480" y="1215"/>
                  <a:pt x="17738" y="191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14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9" name="Shape 2159"/>
          <p:cNvSpPr/>
          <p:nvPr/>
        </p:nvSpPr>
        <p:spPr>
          <a:xfrm>
            <a:off x="8477708" y="4616567"/>
            <a:ext cx="93797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71"/>
                  <a:pt x="16918" y="0"/>
                  <a:pt x="10853" y="0"/>
                </a:cubicBezTo>
                <a:cubicBezTo>
                  <a:pt x="4895" y="0"/>
                  <a:pt x="0" y="4871"/>
                  <a:pt x="0" y="10800"/>
                </a:cubicBezTo>
                <a:cubicBezTo>
                  <a:pt x="0" y="16729"/>
                  <a:pt x="4575" y="21600"/>
                  <a:pt x="10853" y="21600"/>
                </a:cubicBezTo>
                <a:cubicBezTo>
                  <a:pt x="16812" y="21600"/>
                  <a:pt x="21600" y="16729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0" name="Shape 2160"/>
          <p:cNvSpPr/>
          <p:nvPr/>
        </p:nvSpPr>
        <p:spPr>
          <a:xfrm>
            <a:off x="8434678" y="7811076"/>
            <a:ext cx="243377" cy="5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25"/>
                  <a:pt x="14976" y="1789"/>
                </a:cubicBezTo>
                <a:cubicBezTo>
                  <a:pt x="14976" y="2769"/>
                  <a:pt x="13042" y="3594"/>
                  <a:pt x="10697" y="3594"/>
                </a:cubicBezTo>
                <a:cubicBezTo>
                  <a:pt x="8393" y="3594"/>
                  <a:pt x="6377" y="2769"/>
                  <a:pt x="6377" y="1789"/>
                </a:cubicBezTo>
                <a:cubicBezTo>
                  <a:pt x="6377" y="825"/>
                  <a:pt x="8352" y="0"/>
                  <a:pt x="10697" y="0"/>
                </a:cubicBezTo>
                <a:close/>
                <a:moveTo>
                  <a:pt x="16128" y="4076"/>
                </a:moveTo>
                <a:lnTo>
                  <a:pt x="5349" y="4076"/>
                </a:lnTo>
                <a:cubicBezTo>
                  <a:pt x="2345" y="4076"/>
                  <a:pt x="0" y="5090"/>
                  <a:pt x="0" y="6311"/>
                </a:cubicBezTo>
                <a:lnTo>
                  <a:pt x="0" y="11797"/>
                </a:lnTo>
                <a:cubicBezTo>
                  <a:pt x="0" y="12227"/>
                  <a:pt x="823" y="12571"/>
                  <a:pt x="1851" y="12571"/>
                </a:cubicBezTo>
                <a:cubicBezTo>
                  <a:pt x="2921" y="12571"/>
                  <a:pt x="3703" y="12227"/>
                  <a:pt x="3703" y="11797"/>
                </a:cubicBezTo>
                <a:lnTo>
                  <a:pt x="3703" y="6741"/>
                </a:lnTo>
                <a:cubicBezTo>
                  <a:pt x="3703" y="6604"/>
                  <a:pt x="3950" y="6501"/>
                  <a:pt x="4279" y="6501"/>
                </a:cubicBezTo>
                <a:cubicBezTo>
                  <a:pt x="4649" y="6501"/>
                  <a:pt x="4896" y="6604"/>
                  <a:pt x="4896" y="6741"/>
                </a:cubicBezTo>
                <a:lnTo>
                  <a:pt x="4896" y="20379"/>
                </a:lnTo>
                <a:cubicBezTo>
                  <a:pt x="4896" y="21067"/>
                  <a:pt x="6089" y="21600"/>
                  <a:pt x="7570" y="21600"/>
                </a:cubicBezTo>
                <a:cubicBezTo>
                  <a:pt x="9093" y="21600"/>
                  <a:pt x="10203" y="21067"/>
                  <a:pt x="10203" y="20379"/>
                </a:cubicBezTo>
                <a:lnTo>
                  <a:pt x="10203" y="12623"/>
                </a:lnTo>
                <a:cubicBezTo>
                  <a:pt x="10203" y="12468"/>
                  <a:pt x="10491" y="12365"/>
                  <a:pt x="10821" y="12365"/>
                </a:cubicBezTo>
                <a:cubicBezTo>
                  <a:pt x="11191" y="12365"/>
                  <a:pt x="11397" y="12468"/>
                  <a:pt x="11397" y="12623"/>
                </a:cubicBezTo>
                <a:lnTo>
                  <a:pt x="11397" y="20379"/>
                </a:lnTo>
                <a:cubicBezTo>
                  <a:pt x="11397" y="21067"/>
                  <a:pt x="12590" y="21600"/>
                  <a:pt x="14071" y="21600"/>
                </a:cubicBezTo>
                <a:cubicBezTo>
                  <a:pt x="15593" y="21600"/>
                  <a:pt x="16704" y="21067"/>
                  <a:pt x="16704" y="20379"/>
                </a:cubicBezTo>
                <a:lnTo>
                  <a:pt x="16704" y="6741"/>
                </a:lnTo>
                <a:cubicBezTo>
                  <a:pt x="16704" y="6604"/>
                  <a:pt x="16992" y="6501"/>
                  <a:pt x="17321" y="6501"/>
                </a:cubicBezTo>
                <a:cubicBezTo>
                  <a:pt x="17691" y="6501"/>
                  <a:pt x="17897" y="6604"/>
                  <a:pt x="17897" y="6741"/>
                </a:cubicBezTo>
                <a:lnTo>
                  <a:pt x="17897" y="11797"/>
                </a:lnTo>
                <a:cubicBezTo>
                  <a:pt x="17897" y="12227"/>
                  <a:pt x="18720" y="12571"/>
                  <a:pt x="19749" y="12571"/>
                </a:cubicBezTo>
                <a:cubicBezTo>
                  <a:pt x="20818" y="12571"/>
                  <a:pt x="21600" y="12227"/>
                  <a:pt x="21600" y="11797"/>
                </a:cubicBezTo>
                <a:lnTo>
                  <a:pt x="21600" y="6260"/>
                </a:lnTo>
                <a:cubicBezTo>
                  <a:pt x="21477" y="5090"/>
                  <a:pt x="19049" y="4076"/>
                  <a:pt x="16128" y="407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9427064" y="7925824"/>
            <a:ext cx="299484" cy="480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81" extrusionOk="0">
                <a:moveTo>
                  <a:pt x="13548" y="0"/>
                </a:moveTo>
                <a:cubicBezTo>
                  <a:pt x="15788" y="0"/>
                  <a:pt x="17516" y="1214"/>
                  <a:pt x="17772" y="1913"/>
                </a:cubicBezTo>
                <a:lnTo>
                  <a:pt x="20588" y="7899"/>
                </a:lnTo>
                <a:cubicBezTo>
                  <a:pt x="21132" y="9175"/>
                  <a:pt x="18604" y="9689"/>
                  <a:pt x="17964" y="8475"/>
                </a:cubicBezTo>
                <a:lnTo>
                  <a:pt x="15436" y="3024"/>
                </a:lnTo>
                <a:lnTo>
                  <a:pt x="13996" y="3024"/>
                </a:lnTo>
                <a:lnTo>
                  <a:pt x="18220" y="12713"/>
                </a:lnTo>
                <a:lnTo>
                  <a:pt x="14156" y="12713"/>
                </a:lnTo>
                <a:lnTo>
                  <a:pt x="14156" y="20325"/>
                </a:lnTo>
                <a:cubicBezTo>
                  <a:pt x="14156" y="21600"/>
                  <a:pt x="11084" y="21600"/>
                  <a:pt x="11084" y="20325"/>
                </a:cubicBezTo>
                <a:lnTo>
                  <a:pt x="11084" y="12651"/>
                </a:lnTo>
                <a:lnTo>
                  <a:pt x="9548" y="12651"/>
                </a:lnTo>
                <a:lnTo>
                  <a:pt x="9548" y="20263"/>
                </a:lnTo>
                <a:cubicBezTo>
                  <a:pt x="9548" y="21600"/>
                  <a:pt x="6476" y="21600"/>
                  <a:pt x="6476" y="20263"/>
                </a:cubicBezTo>
                <a:lnTo>
                  <a:pt x="6476" y="12713"/>
                </a:lnTo>
                <a:lnTo>
                  <a:pt x="2412" y="12713"/>
                </a:lnTo>
                <a:lnTo>
                  <a:pt x="6668" y="3024"/>
                </a:lnTo>
                <a:lnTo>
                  <a:pt x="5228" y="3024"/>
                </a:lnTo>
                <a:lnTo>
                  <a:pt x="2700" y="8475"/>
                </a:lnTo>
                <a:cubicBezTo>
                  <a:pt x="2060" y="9689"/>
                  <a:pt x="-468" y="9175"/>
                  <a:pt x="76" y="7899"/>
                </a:cubicBezTo>
                <a:lnTo>
                  <a:pt x="2892" y="1913"/>
                </a:lnTo>
                <a:cubicBezTo>
                  <a:pt x="3148" y="1214"/>
                  <a:pt x="4492" y="0"/>
                  <a:pt x="6860" y="0"/>
                </a:cubicBezTo>
                <a:lnTo>
                  <a:pt x="13548" y="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2" name="Shape 2162"/>
          <p:cNvSpPr/>
          <p:nvPr/>
        </p:nvSpPr>
        <p:spPr>
          <a:xfrm>
            <a:off x="9532983" y="7821321"/>
            <a:ext cx="93796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71"/>
                  <a:pt x="16918" y="0"/>
                  <a:pt x="10853" y="0"/>
                </a:cubicBezTo>
                <a:cubicBezTo>
                  <a:pt x="4895" y="0"/>
                  <a:pt x="0" y="4871"/>
                  <a:pt x="0" y="10800"/>
                </a:cubicBezTo>
                <a:cubicBezTo>
                  <a:pt x="0" y="16729"/>
                  <a:pt x="4895" y="21600"/>
                  <a:pt x="10853" y="21600"/>
                </a:cubicBezTo>
                <a:cubicBezTo>
                  <a:pt x="16918" y="21600"/>
                  <a:pt x="21600" y="16729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6369210" y="7811076"/>
            <a:ext cx="243376" cy="5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4963" y="825"/>
                  <a:pt x="14963" y="1789"/>
                </a:cubicBezTo>
                <a:cubicBezTo>
                  <a:pt x="14963" y="2769"/>
                  <a:pt x="13026" y="3594"/>
                  <a:pt x="10718" y="3594"/>
                </a:cubicBezTo>
                <a:cubicBezTo>
                  <a:pt x="8368" y="3594"/>
                  <a:pt x="6389" y="2769"/>
                  <a:pt x="6389" y="1789"/>
                </a:cubicBezTo>
                <a:cubicBezTo>
                  <a:pt x="6389" y="825"/>
                  <a:pt x="8244" y="0"/>
                  <a:pt x="10718" y="0"/>
                </a:cubicBezTo>
                <a:close/>
                <a:moveTo>
                  <a:pt x="16118" y="4076"/>
                </a:moveTo>
                <a:lnTo>
                  <a:pt x="5359" y="4076"/>
                </a:lnTo>
                <a:cubicBezTo>
                  <a:pt x="2308" y="4076"/>
                  <a:pt x="0" y="5090"/>
                  <a:pt x="0" y="6311"/>
                </a:cubicBezTo>
                <a:lnTo>
                  <a:pt x="0" y="11797"/>
                </a:lnTo>
                <a:cubicBezTo>
                  <a:pt x="0" y="12227"/>
                  <a:pt x="824" y="12571"/>
                  <a:pt x="1855" y="12571"/>
                </a:cubicBezTo>
                <a:cubicBezTo>
                  <a:pt x="2927" y="12571"/>
                  <a:pt x="3710" y="12227"/>
                  <a:pt x="3710" y="11797"/>
                </a:cubicBezTo>
                <a:lnTo>
                  <a:pt x="3710" y="6741"/>
                </a:lnTo>
                <a:cubicBezTo>
                  <a:pt x="3710" y="6604"/>
                  <a:pt x="3916" y="6501"/>
                  <a:pt x="4287" y="6501"/>
                </a:cubicBezTo>
                <a:cubicBezTo>
                  <a:pt x="4617" y="6501"/>
                  <a:pt x="4905" y="6604"/>
                  <a:pt x="4905" y="6741"/>
                </a:cubicBezTo>
                <a:lnTo>
                  <a:pt x="4905" y="20379"/>
                </a:lnTo>
                <a:cubicBezTo>
                  <a:pt x="4905" y="21067"/>
                  <a:pt x="6018" y="21600"/>
                  <a:pt x="7544" y="21600"/>
                </a:cubicBezTo>
                <a:cubicBezTo>
                  <a:pt x="9027" y="21600"/>
                  <a:pt x="10223" y="21067"/>
                  <a:pt x="10223" y="20379"/>
                </a:cubicBezTo>
                <a:lnTo>
                  <a:pt x="10223" y="12623"/>
                </a:lnTo>
                <a:cubicBezTo>
                  <a:pt x="10223" y="12468"/>
                  <a:pt x="10429" y="12365"/>
                  <a:pt x="10800" y="12365"/>
                </a:cubicBezTo>
                <a:cubicBezTo>
                  <a:pt x="11130" y="12365"/>
                  <a:pt x="11418" y="12468"/>
                  <a:pt x="11418" y="12623"/>
                </a:cubicBezTo>
                <a:lnTo>
                  <a:pt x="11418" y="20379"/>
                </a:lnTo>
                <a:cubicBezTo>
                  <a:pt x="11418" y="21067"/>
                  <a:pt x="12531" y="21600"/>
                  <a:pt x="14056" y="21600"/>
                </a:cubicBezTo>
                <a:cubicBezTo>
                  <a:pt x="15540" y="21600"/>
                  <a:pt x="16695" y="21067"/>
                  <a:pt x="16695" y="20379"/>
                </a:cubicBezTo>
                <a:lnTo>
                  <a:pt x="16695" y="6741"/>
                </a:lnTo>
                <a:cubicBezTo>
                  <a:pt x="16695" y="6604"/>
                  <a:pt x="16942" y="6501"/>
                  <a:pt x="17272" y="6501"/>
                </a:cubicBezTo>
                <a:cubicBezTo>
                  <a:pt x="17643" y="6501"/>
                  <a:pt x="17890" y="6604"/>
                  <a:pt x="17890" y="6741"/>
                </a:cubicBezTo>
                <a:lnTo>
                  <a:pt x="17890" y="11797"/>
                </a:lnTo>
                <a:cubicBezTo>
                  <a:pt x="17890" y="12227"/>
                  <a:pt x="18673" y="12571"/>
                  <a:pt x="19745" y="12571"/>
                </a:cubicBezTo>
                <a:cubicBezTo>
                  <a:pt x="20776" y="12571"/>
                  <a:pt x="21600" y="12227"/>
                  <a:pt x="21600" y="11797"/>
                </a:cubicBezTo>
                <a:lnTo>
                  <a:pt x="21600" y="6260"/>
                </a:lnTo>
                <a:cubicBezTo>
                  <a:pt x="21476" y="5090"/>
                  <a:pt x="19044" y="4076"/>
                  <a:pt x="16118" y="407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4" name="Shape 2164"/>
          <p:cNvSpPr/>
          <p:nvPr/>
        </p:nvSpPr>
        <p:spPr>
          <a:xfrm>
            <a:off x="7365710" y="7925824"/>
            <a:ext cx="297402" cy="480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6" h="21281" extrusionOk="0">
                <a:moveTo>
                  <a:pt x="13476" y="0"/>
                </a:moveTo>
                <a:cubicBezTo>
                  <a:pt x="15736" y="0"/>
                  <a:pt x="17480" y="1214"/>
                  <a:pt x="17738" y="1913"/>
                </a:cubicBezTo>
                <a:lnTo>
                  <a:pt x="20579" y="7899"/>
                </a:lnTo>
                <a:cubicBezTo>
                  <a:pt x="21128" y="9175"/>
                  <a:pt x="18577" y="9689"/>
                  <a:pt x="17932" y="8475"/>
                </a:cubicBezTo>
                <a:lnTo>
                  <a:pt x="15381" y="3024"/>
                </a:lnTo>
                <a:lnTo>
                  <a:pt x="13928" y="3024"/>
                </a:lnTo>
                <a:lnTo>
                  <a:pt x="18190" y="12713"/>
                </a:lnTo>
                <a:lnTo>
                  <a:pt x="14089" y="12713"/>
                </a:lnTo>
                <a:lnTo>
                  <a:pt x="14089" y="20325"/>
                </a:lnTo>
                <a:cubicBezTo>
                  <a:pt x="14089" y="21600"/>
                  <a:pt x="10990" y="21600"/>
                  <a:pt x="10990" y="20325"/>
                </a:cubicBezTo>
                <a:lnTo>
                  <a:pt x="10990" y="12651"/>
                </a:lnTo>
                <a:lnTo>
                  <a:pt x="9472" y="12651"/>
                </a:lnTo>
                <a:lnTo>
                  <a:pt x="9472" y="20263"/>
                </a:lnTo>
                <a:cubicBezTo>
                  <a:pt x="9472" y="21600"/>
                  <a:pt x="6373" y="21600"/>
                  <a:pt x="6373" y="20263"/>
                </a:cubicBezTo>
                <a:lnTo>
                  <a:pt x="6373" y="12713"/>
                </a:lnTo>
                <a:lnTo>
                  <a:pt x="2272" y="12713"/>
                </a:lnTo>
                <a:lnTo>
                  <a:pt x="6534" y="3024"/>
                </a:lnTo>
                <a:lnTo>
                  <a:pt x="5275" y="3024"/>
                </a:lnTo>
                <a:lnTo>
                  <a:pt x="2724" y="8475"/>
                </a:lnTo>
                <a:cubicBezTo>
                  <a:pt x="2079" y="9689"/>
                  <a:pt x="-472" y="9175"/>
                  <a:pt x="77" y="7899"/>
                </a:cubicBezTo>
                <a:lnTo>
                  <a:pt x="2886" y="1913"/>
                </a:lnTo>
                <a:cubicBezTo>
                  <a:pt x="3176" y="1214"/>
                  <a:pt x="4532" y="0"/>
                  <a:pt x="6922" y="0"/>
                </a:cubicBezTo>
                <a:lnTo>
                  <a:pt x="13476" y="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5" name="Shape 2165"/>
          <p:cNvSpPr/>
          <p:nvPr/>
        </p:nvSpPr>
        <p:spPr>
          <a:xfrm>
            <a:off x="7467514" y="7821321"/>
            <a:ext cx="93797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71"/>
                  <a:pt x="16918" y="0"/>
                  <a:pt x="10853" y="0"/>
                </a:cubicBezTo>
                <a:cubicBezTo>
                  <a:pt x="4895" y="0"/>
                  <a:pt x="0" y="4871"/>
                  <a:pt x="0" y="10800"/>
                </a:cubicBezTo>
                <a:cubicBezTo>
                  <a:pt x="0" y="16729"/>
                  <a:pt x="4895" y="21600"/>
                  <a:pt x="10853" y="21600"/>
                </a:cubicBezTo>
                <a:cubicBezTo>
                  <a:pt x="16918" y="21600"/>
                  <a:pt x="21600" y="16729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6" name="Shape 2166"/>
          <p:cNvSpPr/>
          <p:nvPr/>
        </p:nvSpPr>
        <p:spPr>
          <a:xfrm>
            <a:off x="3264860" y="7811076"/>
            <a:ext cx="243377" cy="5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25"/>
                  <a:pt x="14976" y="1789"/>
                </a:cubicBezTo>
                <a:cubicBezTo>
                  <a:pt x="14976" y="2769"/>
                  <a:pt x="13001" y="3594"/>
                  <a:pt x="10697" y="3594"/>
                </a:cubicBezTo>
                <a:cubicBezTo>
                  <a:pt x="8352" y="3594"/>
                  <a:pt x="6377" y="2769"/>
                  <a:pt x="6377" y="1789"/>
                </a:cubicBezTo>
                <a:cubicBezTo>
                  <a:pt x="6377" y="825"/>
                  <a:pt x="8352" y="0"/>
                  <a:pt x="10697" y="0"/>
                </a:cubicBezTo>
                <a:close/>
                <a:moveTo>
                  <a:pt x="16128" y="4076"/>
                </a:moveTo>
                <a:lnTo>
                  <a:pt x="5349" y="4076"/>
                </a:lnTo>
                <a:cubicBezTo>
                  <a:pt x="2345" y="4076"/>
                  <a:pt x="0" y="5090"/>
                  <a:pt x="0" y="6311"/>
                </a:cubicBezTo>
                <a:lnTo>
                  <a:pt x="0" y="11797"/>
                </a:lnTo>
                <a:cubicBezTo>
                  <a:pt x="0" y="12227"/>
                  <a:pt x="782" y="12571"/>
                  <a:pt x="1851" y="12571"/>
                </a:cubicBezTo>
                <a:cubicBezTo>
                  <a:pt x="2880" y="12571"/>
                  <a:pt x="3703" y="12227"/>
                  <a:pt x="3703" y="11797"/>
                </a:cubicBezTo>
                <a:lnTo>
                  <a:pt x="3703" y="6741"/>
                </a:lnTo>
                <a:cubicBezTo>
                  <a:pt x="3703" y="6604"/>
                  <a:pt x="3950" y="6501"/>
                  <a:pt x="4320" y="6501"/>
                </a:cubicBezTo>
                <a:cubicBezTo>
                  <a:pt x="4649" y="6501"/>
                  <a:pt x="4896" y="6604"/>
                  <a:pt x="4896" y="6741"/>
                </a:cubicBezTo>
                <a:lnTo>
                  <a:pt x="4896" y="20379"/>
                </a:lnTo>
                <a:cubicBezTo>
                  <a:pt x="4896" y="21067"/>
                  <a:pt x="6048" y="21600"/>
                  <a:pt x="7570" y="21600"/>
                </a:cubicBezTo>
                <a:cubicBezTo>
                  <a:pt x="9051" y="21600"/>
                  <a:pt x="10203" y="21067"/>
                  <a:pt x="10203" y="20379"/>
                </a:cubicBezTo>
                <a:lnTo>
                  <a:pt x="10203" y="12623"/>
                </a:lnTo>
                <a:cubicBezTo>
                  <a:pt x="10203" y="12468"/>
                  <a:pt x="10450" y="12365"/>
                  <a:pt x="10821" y="12365"/>
                </a:cubicBezTo>
                <a:cubicBezTo>
                  <a:pt x="11150" y="12365"/>
                  <a:pt x="11397" y="12468"/>
                  <a:pt x="11397" y="12623"/>
                </a:cubicBezTo>
                <a:lnTo>
                  <a:pt x="11397" y="20379"/>
                </a:lnTo>
                <a:cubicBezTo>
                  <a:pt x="11397" y="21067"/>
                  <a:pt x="12549" y="21600"/>
                  <a:pt x="14071" y="21600"/>
                </a:cubicBezTo>
                <a:cubicBezTo>
                  <a:pt x="15552" y="21600"/>
                  <a:pt x="16745" y="21067"/>
                  <a:pt x="16745" y="20379"/>
                </a:cubicBezTo>
                <a:lnTo>
                  <a:pt x="16745" y="6741"/>
                </a:lnTo>
                <a:cubicBezTo>
                  <a:pt x="16745" y="6604"/>
                  <a:pt x="16951" y="6501"/>
                  <a:pt x="17321" y="6501"/>
                </a:cubicBezTo>
                <a:cubicBezTo>
                  <a:pt x="17650" y="6501"/>
                  <a:pt x="17897" y="6604"/>
                  <a:pt x="17897" y="6741"/>
                </a:cubicBezTo>
                <a:lnTo>
                  <a:pt x="17897" y="11797"/>
                </a:lnTo>
                <a:cubicBezTo>
                  <a:pt x="17897" y="12227"/>
                  <a:pt x="18679" y="12571"/>
                  <a:pt x="19749" y="12571"/>
                </a:cubicBezTo>
                <a:cubicBezTo>
                  <a:pt x="20777" y="12571"/>
                  <a:pt x="21600" y="12227"/>
                  <a:pt x="21600" y="11797"/>
                </a:cubicBezTo>
                <a:lnTo>
                  <a:pt x="21600" y="6260"/>
                </a:lnTo>
                <a:cubicBezTo>
                  <a:pt x="21477" y="5090"/>
                  <a:pt x="19049" y="4076"/>
                  <a:pt x="16128" y="407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7" name="Shape 2167"/>
          <p:cNvSpPr/>
          <p:nvPr/>
        </p:nvSpPr>
        <p:spPr>
          <a:xfrm>
            <a:off x="4261361" y="7925824"/>
            <a:ext cx="297402" cy="480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6" h="21281" extrusionOk="0">
                <a:moveTo>
                  <a:pt x="13476" y="0"/>
                </a:moveTo>
                <a:cubicBezTo>
                  <a:pt x="15736" y="0"/>
                  <a:pt x="17480" y="1214"/>
                  <a:pt x="17738" y="1913"/>
                </a:cubicBezTo>
                <a:lnTo>
                  <a:pt x="20579" y="7899"/>
                </a:lnTo>
                <a:cubicBezTo>
                  <a:pt x="21128" y="9175"/>
                  <a:pt x="18577" y="9689"/>
                  <a:pt x="17932" y="8475"/>
                </a:cubicBezTo>
                <a:lnTo>
                  <a:pt x="15381" y="3024"/>
                </a:lnTo>
                <a:lnTo>
                  <a:pt x="13928" y="3024"/>
                </a:lnTo>
                <a:lnTo>
                  <a:pt x="18222" y="12713"/>
                </a:lnTo>
                <a:lnTo>
                  <a:pt x="14122" y="12713"/>
                </a:lnTo>
                <a:lnTo>
                  <a:pt x="14122" y="20325"/>
                </a:lnTo>
                <a:cubicBezTo>
                  <a:pt x="14122" y="21600"/>
                  <a:pt x="11022" y="21600"/>
                  <a:pt x="11022" y="20325"/>
                </a:cubicBezTo>
                <a:lnTo>
                  <a:pt x="11022" y="12651"/>
                </a:lnTo>
                <a:lnTo>
                  <a:pt x="9634" y="12651"/>
                </a:lnTo>
                <a:lnTo>
                  <a:pt x="9634" y="20263"/>
                </a:lnTo>
                <a:cubicBezTo>
                  <a:pt x="9634" y="21600"/>
                  <a:pt x="6534" y="21600"/>
                  <a:pt x="6534" y="20263"/>
                </a:cubicBezTo>
                <a:lnTo>
                  <a:pt x="6534" y="12713"/>
                </a:lnTo>
                <a:lnTo>
                  <a:pt x="2434" y="12713"/>
                </a:lnTo>
                <a:lnTo>
                  <a:pt x="6728" y="3024"/>
                </a:lnTo>
                <a:lnTo>
                  <a:pt x="5275" y="3024"/>
                </a:lnTo>
                <a:lnTo>
                  <a:pt x="2724" y="8475"/>
                </a:lnTo>
                <a:cubicBezTo>
                  <a:pt x="2079" y="9689"/>
                  <a:pt x="-472" y="9175"/>
                  <a:pt x="77" y="7899"/>
                </a:cubicBezTo>
                <a:lnTo>
                  <a:pt x="2886" y="1913"/>
                </a:lnTo>
                <a:cubicBezTo>
                  <a:pt x="3176" y="1214"/>
                  <a:pt x="4532" y="0"/>
                  <a:pt x="6922" y="0"/>
                </a:cubicBezTo>
                <a:lnTo>
                  <a:pt x="13476" y="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8" name="Shape 2168"/>
          <p:cNvSpPr/>
          <p:nvPr/>
        </p:nvSpPr>
        <p:spPr>
          <a:xfrm>
            <a:off x="4364494" y="7821321"/>
            <a:ext cx="94513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0" h="21600" extrusionOk="0">
                <a:moveTo>
                  <a:pt x="21300" y="10800"/>
                </a:moveTo>
                <a:cubicBezTo>
                  <a:pt x="21300" y="4871"/>
                  <a:pt x="16582" y="0"/>
                  <a:pt x="10710" y="0"/>
                </a:cubicBezTo>
                <a:cubicBezTo>
                  <a:pt x="4733" y="0"/>
                  <a:pt x="15" y="4871"/>
                  <a:pt x="15" y="10800"/>
                </a:cubicBezTo>
                <a:cubicBezTo>
                  <a:pt x="-300" y="16729"/>
                  <a:pt x="4418" y="21600"/>
                  <a:pt x="10710" y="21600"/>
                </a:cubicBezTo>
                <a:cubicBezTo>
                  <a:pt x="16582" y="21600"/>
                  <a:pt x="21300" y="16729"/>
                  <a:pt x="213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9" name="Shape 2169"/>
          <p:cNvSpPr/>
          <p:nvPr/>
        </p:nvSpPr>
        <p:spPr>
          <a:xfrm>
            <a:off x="5289980" y="7925824"/>
            <a:ext cx="299485" cy="480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81" extrusionOk="0">
                <a:moveTo>
                  <a:pt x="13548" y="0"/>
                </a:moveTo>
                <a:cubicBezTo>
                  <a:pt x="15788" y="0"/>
                  <a:pt x="17516" y="1214"/>
                  <a:pt x="17804" y="1913"/>
                </a:cubicBezTo>
                <a:lnTo>
                  <a:pt x="20588" y="7899"/>
                </a:lnTo>
                <a:cubicBezTo>
                  <a:pt x="21132" y="9175"/>
                  <a:pt x="18604" y="9689"/>
                  <a:pt x="17964" y="8475"/>
                </a:cubicBezTo>
                <a:lnTo>
                  <a:pt x="15436" y="3024"/>
                </a:lnTo>
                <a:lnTo>
                  <a:pt x="13996" y="3024"/>
                </a:lnTo>
                <a:lnTo>
                  <a:pt x="18252" y="12713"/>
                </a:lnTo>
                <a:lnTo>
                  <a:pt x="14188" y="12713"/>
                </a:lnTo>
                <a:lnTo>
                  <a:pt x="14188" y="20325"/>
                </a:lnTo>
                <a:cubicBezTo>
                  <a:pt x="14188" y="21600"/>
                  <a:pt x="11116" y="21600"/>
                  <a:pt x="11116" y="20325"/>
                </a:cubicBezTo>
                <a:lnTo>
                  <a:pt x="11116" y="12651"/>
                </a:lnTo>
                <a:lnTo>
                  <a:pt x="9580" y="12651"/>
                </a:lnTo>
                <a:lnTo>
                  <a:pt x="9580" y="20263"/>
                </a:lnTo>
                <a:cubicBezTo>
                  <a:pt x="9580" y="21600"/>
                  <a:pt x="6508" y="21600"/>
                  <a:pt x="6508" y="20263"/>
                </a:cubicBezTo>
                <a:lnTo>
                  <a:pt x="6508" y="12713"/>
                </a:lnTo>
                <a:lnTo>
                  <a:pt x="2444" y="12713"/>
                </a:lnTo>
                <a:lnTo>
                  <a:pt x="6668" y="3024"/>
                </a:lnTo>
                <a:lnTo>
                  <a:pt x="5228" y="3024"/>
                </a:lnTo>
                <a:lnTo>
                  <a:pt x="2700" y="8475"/>
                </a:lnTo>
                <a:cubicBezTo>
                  <a:pt x="2060" y="9689"/>
                  <a:pt x="-468" y="9175"/>
                  <a:pt x="76" y="7899"/>
                </a:cubicBezTo>
                <a:lnTo>
                  <a:pt x="2892" y="1913"/>
                </a:lnTo>
                <a:cubicBezTo>
                  <a:pt x="3148" y="1214"/>
                  <a:pt x="4524" y="0"/>
                  <a:pt x="6860" y="0"/>
                </a:cubicBezTo>
                <a:lnTo>
                  <a:pt x="13548" y="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0" name="Shape 2170"/>
          <p:cNvSpPr/>
          <p:nvPr/>
        </p:nvSpPr>
        <p:spPr>
          <a:xfrm>
            <a:off x="5393850" y="7821321"/>
            <a:ext cx="93798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71"/>
                  <a:pt x="16729" y="0"/>
                  <a:pt x="10800" y="0"/>
                </a:cubicBezTo>
                <a:cubicBezTo>
                  <a:pt x="4765" y="0"/>
                  <a:pt x="0" y="4871"/>
                  <a:pt x="0" y="10800"/>
                </a:cubicBezTo>
                <a:cubicBezTo>
                  <a:pt x="0" y="16729"/>
                  <a:pt x="4765" y="21600"/>
                  <a:pt x="10800" y="21600"/>
                </a:cubicBezTo>
                <a:cubicBezTo>
                  <a:pt x="16729" y="21600"/>
                  <a:pt x="21600" y="16729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1" name="Shape 2171"/>
          <p:cNvSpPr/>
          <p:nvPr/>
        </p:nvSpPr>
        <p:spPr>
          <a:xfrm>
            <a:off x="6318637" y="1323702"/>
            <a:ext cx="299789" cy="48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5" h="21282" extrusionOk="0">
                <a:moveTo>
                  <a:pt x="13557" y="62"/>
                </a:moveTo>
                <a:cubicBezTo>
                  <a:pt x="15803" y="62"/>
                  <a:pt x="17536" y="1272"/>
                  <a:pt x="17793" y="1969"/>
                </a:cubicBezTo>
                <a:lnTo>
                  <a:pt x="20617" y="7938"/>
                </a:lnTo>
                <a:cubicBezTo>
                  <a:pt x="21131" y="9210"/>
                  <a:pt x="18595" y="9723"/>
                  <a:pt x="17986" y="8513"/>
                </a:cubicBezTo>
                <a:lnTo>
                  <a:pt x="15450" y="3077"/>
                </a:lnTo>
                <a:lnTo>
                  <a:pt x="14038" y="3077"/>
                </a:lnTo>
                <a:lnTo>
                  <a:pt x="18242" y="12738"/>
                </a:lnTo>
                <a:lnTo>
                  <a:pt x="14198" y="12738"/>
                </a:lnTo>
                <a:lnTo>
                  <a:pt x="14198" y="20328"/>
                </a:lnTo>
                <a:cubicBezTo>
                  <a:pt x="14198" y="21600"/>
                  <a:pt x="11117" y="21600"/>
                  <a:pt x="11117" y="20328"/>
                </a:cubicBezTo>
                <a:lnTo>
                  <a:pt x="11117" y="12615"/>
                </a:lnTo>
                <a:lnTo>
                  <a:pt x="9577" y="12615"/>
                </a:lnTo>
                <a:lnTo>
                  <a:pt x="9577" y="20205"/>
                </a:lnTo>
                <a:cubicBezTo>
                  <a:pt x="9577" y="21538"/>
                  <a:pt x="6496" y="21538"/>
                  <a:pt x="6496" y="20205"/>
                </a:cubicBezTo>
                <a:lnTo>
                  <a:pt x="6496" y="12677"/>
                </a:lnTo>
                <a:lnTo>
                  <a:pt x="2420" y="12677"/>
                </a:lnTo>
                <a:lnTo>
                  <a:pt x="6688" y="3015"/>
                </a:lnTo>
                <a:lnTo>
                  <a:pt x="5244" y="3015"/>
                </a:lnTo>
                <a:lnTo>
                  <a:pt x="2708" y="8451"/>
                </a:lnTo>
                <a:cubicBezTo>
                  <a:pt x="2067" y="9662"/>
                  <a:pt x="-469" y="9149"/>
                  <a:pt x="77" y="7877"/>
                </a:cubicBezTo>
                <a:lnTo>
                  <a:pt x="2869" y="1908"/>
                </a:lnTo>
                <a:cubicBezTo>
                  <a:pt x="3158" y="1210"/>
                  <a:pt x="4506" y="0"/>
                  <a:pt x="6881" y="0"/>
                </a:cubicBezTo>
                <a:lnTo>
                  <a:pt x="13557" y="6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2" name="Shape 2172"/>
          <p:cNvSpPr/>
          <p:nvPr/>
        </p:nvSpPr>
        <p:spPr>
          <a:xfrm>
            <a:off x="6422485" y="1219199"/>
            <a:ext cx="93797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4788"/>
                  <a:pt x="16705" y="0"/>
                  <a:pt x="10747" y="0"/>
                </a:cubicBezTo>
                <a:cubicBezTo>
                  <a:pt x="4682" y="0"/>
                  <a:pt x="0" y="4788"/>
                  <a:pt x="0" y="10853"/>
                </a:cubicBezTo>
                <a:cubicBezTo>
                  <a:pt x="0" y="16812"/>
                  <a:pt x="4682" y="21600"/>
                  <a:pt x="10747" y="21600"/>
                </a:cubicBezTo>
                <a:cubicBezTo>
                  <a:pt x="16705" y="21600"/>
                  <a:pt x="21600" y="16812"/>
                  <a:pt x="21600" y="1085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3" name="Shape 2173"/>
          <p:cNvSpPr/>
          <p:nvPr/>
        </p:nvSpPr>
        <p:spPr>
          <a:xfrm>
            <a:off x="6264707" y="2027346"/>
            <a:ext cx="457387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Pragma</a:t>
            </a:r>
          </a:p>
        </p:txBody>
      </p:sp>
      <p:sp>
        <p:nvSpPr>
          <p:cNvPr id="2174" name="Shape 2174"/>
          <p:cNvSpPr/>
          <p:nvPr/>
        </p:nvSpPr>
        <p:spPr>
          <a:xfrm>
            <a:off x="6113075" y="1794990"/>
            <a:ext cx="755502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Jane Doe</a:t>
            </a:r>
          </a:p>
        </p:txBody>
      </p:sp>
      <p:sp>
        <p:nvSpPr>
          <p:cNvPr id="2175" name="Shape 2175"/>
          <p:cNvSpPr/>
          <p:nvPr/>
        </p:nvSpPr>
        <p:spPr>
          <a:xfrm>
            <a:off x="3186995" y="8633161"/>
            <a:ext cx="375470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</a:t>
            </a:r>
          </a:p>
        </p:txBody>
      </p:sp>
      <p:sp>
        <p:nvSpPr>
          <p:cNvPr id="2176" name="Shape 2176"/>
          <p:cNvSpPr/>
          <p:nvPr/>
        </p:nvSpPr>
        <p:spPr>
          <a:xfrm>
            <a:off x="2973891" y="8413504"/>
            <a:ext cx="812020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John Doe </a:t>
            </a:r>
          </a:p>
        </p:txBody>
      </p:sp>
      <p:sp>
        <p:nvSpPr>
          <p:cNvPr id="2177" name="Shape 2177"/>
          <p:cNvSpPr/>
          <p:nvPr/>
        </p:nvSpPr>
        <p:spPr>
          <a:xfrm>
            <a:off x="6324130" y="8635210"/>
            <a:ext cx="375469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</a:t>
            </a:r>
          </a:p>
        </p:txBody>
      </p:sp>
      <p:sp>
        <p:nvSpPr>
          <p:cNvPr id="2178" name="Shape 2178"/>
          <p:cNvSpPr/>
          <p:nvPr/>
        </p:nvSpPr>
        <p:spPr>
          <a:xfrm>
            <a:off x="6108977" y="8415553"/>
            <a:ext cx="812020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John Doe </a:t>
            </a:r>
          </a:p>
        </p:txBody>
      </p:sp>
      <p:sp>
        <p:nvSpPr>
          <p:cNvPr id="2179" name="Shape 2179"/>
          <p:cNvSpPr/>
          <p:nvPr/>
        </p:nvSpPr>
        <p:spPr>
          <a:xfrm>
            <a:off x="8387549" y="8629063"/>
            <a:ext cx="375469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</a:t>
            </a:r>
          </a:p>
        </p:txBody>
      </p:sp>
      <p:sp>
        <p:nvSpPr>
          <p:cNvPr id="2180" name="Shape 2180"/>
          <p:cNvSpPr/>
          <p:nvPr/>
        </p:nvSpPr>
        <p:spPr>
          <a:xfrm>
            <a:off x="8174446" y="8423750"/>
            <a:ext cx="812019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John Doe </a:t>
            </a:r>
          </a:p>
        </p:txBody>
      </p:sp>
      <p:sp>
        <p:nvSpPr>
          <p:cNvPr id="2181" name="Shape 2181"/>
          <p:cNvSpPr/>
          <p:nvPr/>
        </p:nvSpPr>
        <p:spPr>
          <a:xfrm>
            <a:off x="4203337" y="8637259"/>
            <a:ext cx="460735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Pragma</a:t>
            </a:r>
          </a:p>
        </p:txBody>
      </p:sp>
      <p:sp>
        <p:nvSpPr>
          <p:cNvPr id="2182" name="Shape 2182"/>
          <p:cNvSpPr/>
          <p:nvPr/>
        </p:nvSpPr>
        <p:spPr>
          <a:xfrm>
            <a:off x="4053754" y="8417602"/>
            <a:ext cx="755502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Jane Doe</a:t>
            </a:r>
          </a:p>
        </p:txBody>
      </p:sp>
      <p:sp>
        <p:nvSpPr>
          <p:cNvPr id="2183" name="Shape 2183"/>
          <p:cNvSpPr/>
          <p:nvPr/>
        </p:nvSpPr>
        <p:spPr>
          <a:xfrm>
            <a:off x="5236071" y="8639308"/>
            <a:ext cx="460735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Pragma</a:t>
            </a:r>
          </a:p>
        </p:txBody>
      </p:sp>
      <p:sp>
        <p:nvSpPr>
          <p:cNvPr id="2184" name="Shape 2184"/>
          <p:cNvSpPr/>
          <p:nvPr/>
        </p:nvSpPr>
        <p:spPr>
          <a:xfrm>
            <a:off x="5086488" y="8419651"/>
            <a:ext cx="755502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Jane Doe</a:t>
            </a:r>
          </a:p>
        </p:txBody>
      </p:sp>
      <p:sp>
        <p:nvSpPr>
          <p:cNvPr id="2185" name="Shape 2185"/>
          <p:cNvSpPr/>
          <p:nvPr/>
        </p:nvSpPr>
        <p:spPr>
          <a:xfrm>
            <a:off x="7309735" y="8641357"/>
            <a:ext cx="460736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Pragma</a:t>
            </a:r>
          </a:p>
        </p:txBody>
      </p:sp>
      <p:sp>
        <p:nvSpPr>
          <p:cNvPr id="2186" name="Shape 2186"/>
          <p:cNvSpPr/>
          <p:nvPr/>
        </p:nvSpPr>
        <p:spPr>
          <a:xfrm>
            <a:off x="7158104" y="8421700"/>
            <a:ext cx="755502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Jane Doe</a:t>
            </a:r>
          </a:p>
        </p:txBody>
      </p:sp>
      <p:sp>
        <p:nvSpPr>
          <p:cNvPr id="2187" name="Shape 2187"/>
          <p:cNvSpPr/>
          <p:nvPr/>
        </p:nvSpPr>
        <p:spPr>
          <a:xfrm>
            <a:off x="9375204" y="8643406"/>
            <a:ext cx="460736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Pragma</a:t>
            </a:r>
          </a:p>
        </p:txBody>
      </p:sp>
      <p:sp>
        <p:nvSpPr>
          <p:cNvPr id="2188" name="Shape 2188"/>
          <p:cNvSpPr/>
          <p:nvPr/>
        </p:nvSpPr>
        <p:spPr>
          <a:xfrm>
            <a:off x="9223572" y="8425798"/>
            <a:ext cx="755502" cy="20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Jane Doe</a:t>
            </a:r>
          </a:p>
        </p:txBody>
      </p:sp>
      <p:sp>
        <p:nvSpPr>
          <p:cNvPr id="2189" name="Shape 2189"/>
          <p:cNvSpPr/>
          <p:nvPr/>
        </p:nvSpPr>
        <p:spPr>
          <a:xfrm>
            <a:off x="4181013" y="467995"/>
            <a:ext cx="4624402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COMPANY STRUCTURE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/>
          <p:nvPr/>
        </p:nvSpPr>
        <p:spPr>
          <a:xfrm>
            <a:off x="2553831" y="5239486"/>
            <a:ext cx="2355973" cy="2048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871" y="0"/>
                  <a:pt x="7729" y="2160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2" name="Shape 2192"/>
          <p:cNvSpPr/>
          <p:nvPr/>
        </p:nvSpPr>
        <p:spPr>
          <a:xfrm>
            <a:off x="4865188" y="7241433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618"/>
                  <a:pt x="20073" y="16255"/>
                </a:cubicBezTo>
                <a:cubicBezTo>
                  <a:pt x="18982" y="18000"/>
                  <a:pt x="17782" y="19200"/>
                  <a:pt x="16145" y="20182"/>
                </a:cubicBezTo>
                <a:cubicBezTo>
                  <a:pt x="14400" y="21164"/>
                  <a:pt x="12764" y="21600"/>
                  <a:pt x="10800" y="21600"/>
                </a:cubicBezTo>
                <a:cubicBezTo>
                  <a:pt x="8836" y="21600"/>
                  <a:pt x="7091" y="21164"/>
                  <a:pt x="5455" y="20182"/>
                </a:cubicBezTo>
                <a:cubicBezTo>
                  <a:pt x="3709" y="19200"/>
                  <a:pt x="2400" y="18000"/>
                  <a:pt x="1418" y="16255"/>
                </a:cubicBezTo>
                <a:cubicBezTo>
                  <a:pt x="436" y="14618"/>
                  <a:pt x="0" y="12764"/>
                  <a:pt x="0" y="10800"/>
                </a:cubicBezTo>
                <a:cubicBezTo>
                  <a:pt x="0" y="8836"/>
                  <a:pt x="436" y="7200"/>
                  <a:pt x="1418" y="5455"/>
                </a:cubicBezTo>
                <a:cubicBezTo>
                  <a:pt x="2400" y="3709"/>
                  <a:pt x="3709" y="2509"/>
                  <a:pt x="5455" y="1527"/>
                </a:cubicBezTo>
                <a:cubicBezTo>
                  <a:pt x="7091" y="545"/>
                  <a:pt x="8836" y="0"/>
                  <a:pt x="10800" y="0"/>
                </a:cubicBezTo>
                <a:cubicBezTo>
                  <a:pt x="12764" y="0"/>
                  <a:pt x="14400" y="545"/>
                  <a:pt x="16145" y="1527"/>
                </a:cubicBezTo>
                <a:cubicBezTo>
                  <a:pt x="17782" y="2509"/>
                  <a:pt x="18982" y="3709"/>
                  <a:pt x="20073" y="5455"/>
                </a:cubicBezTo>
                <a:cubicBezTo>
                  <a:pt x="21055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3" name="Shape 2193"/>
          <p:cNvSpPr/>
          <p:nvPr/>
        </p:nvSpPr>
        <p:spPr>
          <a:xfrm>
            <a:off x="2553831" y="5239486"/>
            <a:ext cx="2355973" cy="102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871" y="0"/>
                  <a:pt x="7729" y="2160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4" name="Shape 2194"/>
          <p:cNvSpPr/>
          <p:nvPr/>
        </p:nvSpPr>
        <p:spPr>
          <a:xfrm>
            <a:off x="4865188" y="6216895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618"/>
                  <a:pt x="20073" y="16255"/>
                </a:cubicBezTo>
                <a:cubicBezTo>
                  <a:pt x="18982" y="18000"/>
                  <a:pt x="17782" y="19200"/>
                  <a:pt x="16145" y="20182"/>
                </a:cubicBezTo>
                <a:cubicBezTo>
                  <a:pt x="14400" y="21164"/>
                  <a:pt x="12764" y="21600"/>
                  <a:pt x="10800" y="21600"/>
                </a:cubicBezTo>
                <a:cubicBezTo>
                  <a:pt x="8836" y="21600"/>
                  <a:pt x="7091" y="21164"/>
                  <a:pt x="5455" y="20182"/>
                </a:cubicBezTo>
                <a:cubicBezTo>
                  <a:pt x="3709" y="19200"/>
                  <a:pt x="2400" y="18000"/>
                  <a:pt x="1418" y="16255"/>
                </a:cubicBezTo>
                <a:cubicBezTo>
                  <a:pt x="436" y="14618"/>
                  <a:pt x="0" y="12764"/>
                  <a:pt x="0" y="10800"/>
                </a:cubicBezTo>
                <a:cubicBezTo>
                  <a:pt x="0" y="8836"/>
                  <a:pt x="436" y="7200"/>
                  <a:pt x="1418" y="5455"/>
                </a:cubicBezTo>
                <a:cubicBezTo>
                  <a:pt x="2400" y="3709"/>
                  <a:pt x="3709" y="2509"/>
                  <a:pt x="5455" y="1527"/>
                </a:cubicBezTo>
                <a:cubicBezTo>
                  <a:pt x="7091" y="545"/>
                  <a:pt x="8836" y="0"/>
                  <a:pt x="10800" y="0"/>
                </a:cubicBezTo>
                <a:cubicBezTo>
                  <a:pt x="12764" y="0"/>
                  <a:pt x="14400" y="545"/>
                  <a:pt x="16145" y="1527"/>
                </a:cubicBezTo>
                <a:cubicBezTo>
                  <a:pt x="17782" y="2509"/>
                  <a:pt x="18982" y="3709"/>
                  <a:pt x="20073" y="5455"/>
                </a:cubicBezTo>
                <a:cubicBezTo>
                  <a:pt x="21055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5" name="Shape 2195"/>
          <p:cNvSpPr/>
          <p:nvPr/>
        </p:nvSpPr>
        <p:spPr>
          <a:xfrm>
            <a:off x="2553831" y="5239486"/>
            <a:ext cx="2355973" cy="1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196" name="Shape 2196"/>
          <p:cNvSpPr/>
          <p:nvPr/>
        </p:nvSpPr>
        <p:spPr>
          <a:xfrm>
            <a:off x="4865188" y="5194406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509"/>
                  <a:pt x="20073" y="16145"/>
                </a:cubicBezTo>
                <a:cubicBezTo>
                  <a:pt x="18982" y="17891"/>
                  <a:pt x="17782" y="19200"/>
                  <a:pt x="16145" y="20182"/>
                </a:cubicBezTo>
                <a:cubicBezTo>
                  <a:pt x="14400" y="21164"/>
                  <a:pt x="12764" y="21600"/>
                  <a:pt x="10800" y="21600"/>
                </a:cubicBezTo>
                <a:cubicBezTo>
                  <a:pt x="8836" y="21600"/>
                  <a:pt x="7091" y="21164"/>
                  <a:pt x="5455" y="20182"/>
                </a:cubicBezTo>
                <a:cubicBezTo>
                  <a:pt x="3709" y="19200"/>
                  <a:pt x="2400" y="17891"/>
                  <a:pt x="1418" y="16145"/>
                </a:cubicBezTo>
                <a:cubicBezTo>
                  <a:pt x="436" y="14509"/>
                  <a:pt x="0" y="12764"/>
                  <a:pt x="0" y="10800"/>
                </a:cubicBezTo>
                <a:cubicBezTo>
                  <a:pt x="0" y="8836"/>
                  <a:pt x="436" y="7200"/>
                  <a:pt x="1418" y="5455"/>
                </a:cubicBezTo>
                <a:cubicBezTo>
                  <a:pt x="2400" y="3818"/>
                  <a:pt x="3709" y="2618"/>
                  <a:pt x="5455" y="1527"/>
                </a:cubicBezTo>
                <a:cubicBezTo>
                  <a:pt x="7091" y="545"/>
                  <a:pt x="8836" y="0"/>
                  <a:pt x="10800" y="0"/>
                </a:cubicBezTo>
                <a:cubicBezTo>
                  <a:pt x="12764" y="0"/>
                  <a:pt x="14400" y="545"/>
                  <a:pt x="16145" y="1527"/>
                </a:cubicBezTo>
                <a:cubicBezTo>
                  <a:pt x="17782" y="2618"/>
                  <a:pt x="18982" y="3818"/>
                  <a:pt x="20073" y="5455"/>
                </a:cubicBezTo>
                <a:cubicBezTo>
                  <a:pt x="21055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7" name="Shape 2197"/>
          <p:cNvSpPr/>
          <p:nvPr/>
        </p:nvSpPr>
        <p:spPr>
          <a:xfrm>
            <a:off x="2553831" y="4214948"/>
            <a:ext cx="2355973" cy="102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71" y="21600"/>
                  <a:pt x="7729" y="0"/>
                  <a:pt x="21600" y="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8" name="Shape 2198"/>
          <p:cNvSpPr/>
          <p:nvPr/>
        </p:nvSpPr>
        <p:spPr>
          <a:xfrm>
            <a:off x="4865188" y="4169868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400"/>
                  <a:pt x="20073" y="16145"/>
                </a:cubicBezTo>
                <a:cubicBezTo>
                  <a:pt x="18982" y="17782"/>
                  <a:pt x="17782" y="19200"/>
                  <a:pt x="16145" y="20182"/>
                </a:cubicBezTo>
                <a:cubicBezTo>
                  <a:pt x="14400" y="21164"/>
                  <a:pt x="12764" y="21600"/>
                  <a:pt x="10800" y="21600"/>
                </a:cubicBezTo>
                <a:cubicBezTo>
                  <a:pt x="8836" y="21600"/>
                  <a:pt x="7091" y="21164"/>
                  <a:pt x="5455" y="20182"/>
                </a:cubicBezTo>
                <a:cubicBezTo>
                  <a:pt x="3709" y="19200"/>
                  <a:pt x="2400" y="17782"/>
                  <a:pt x="1418" y="16145"/>
                </a:cubicBezTo>
                <a:cubicBezTo>
                  <a:pt x="436" y="14400"/>
                  <a:pt x="0" y="12764"/>
                  <a:pt x="0" y="10800"/>
                </a:cubicBezTo>
                <a:cubicBezTo>
                  <a:pt x="0" y="8836"/>
                  <a:pt x="436" y="7091"/>
                  <a:pt x="1418" y="5455"/>
                </a:cubicBezTo>
                <a:cubicBezTo>
                  <a:pt x="2400" y="3709"/>
                  <a:pt x="3709" y="2509"/>
                  <a:pt x="5455" y="1527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527"/>
                </a:cubicBezTo>
                <a:cubicBezTo>
                  <a:pt x="17782" y="2509"/>
                  <a:pt x="18982" y="3709"/>
                  <a:pt x="20073" y="5455"/>
                </a:cubicBezTo>
                <a:cubicBezTo>
                  <a:pt x="21055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9" name="Shape 2199"/>
          <p:cNvSpPr/>
          <p:nvPr/>
        </p:nvSpPr>
        <p:spPr>
          <a:xfrm>
            <a:off x="2553831" y="3192459"/>
            <a:ext cx="2355973" cy="2048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3871" y="21600"/>
                  <a:pt x="7729" y="0"/>
                  <a:pt x="21600" y="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0" name="Shape 2200"/>
          <p:cNvSpPr/>
          <p:nvPr/>
        </p:nvSpPr>
        <p:spPr>
          <a:xfrm>
            <a:off x="4865188" y="3145331"/>
            <a:ext cx="91746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055" y="14400"/>
                  <a:pt x="20073" y="16145"/>
                </a:cubicBezTo>
                <a:cubicBezTo>
                  <a:pt x="18982" y="17782"/>
                  <a:pt x="17782" y="19091"/>
                  <a:pt x="16145" y="20182"/>
                </a:cubicBezTo>
                <a:cubicBezTo>
                  <a:pt x="14400" y="21164"/>
                  <a:pt x="12764" y="21600"/>
                  <a:pt x="10800" y="21600"/>
                </a:cubicBezTo>
                <a:cubicBezTo>
                  <a:pt x="8836" y="21600"/>
                  <a:pt x="7091" y="21164"/>
                  <a:pt x="5455" y="20182"/>
                </a:cubicBezTo>
                <a:cubicBezTo>
                  <a:pt x="3709" y="19091"/>
                  <a:pt x="2400" y="17782"/>
                  <a:pt x="1418" y="16145"/>
                </a:cubicBezTo>
                <a:cubicBezTo>
                  <a:pt x="436" y="14400"/>
                  <a:pt x="0" y="12764"/>
                  <a:pt x="0" y="10800"/>
                </a:cubicBezTo>
                <a:cubicBezTo>
                  <a:pt x="0" y="8836"/>
                  <a:pt x="436" y="7091"/>
                  <a:pt x="1418" y="5455"/>
                </a:cubicBezTo>
                <a:cubicBezTo>
                  <a:pt x="2400" y="3709"/>
                  <a:pt x="3709" y="2509"/>
                  <a:pt x="5455" y="1527"/>
                </a:cubicBezTo>
                <a:cubicBezTo>
                  <a:pt x="7091" y="436"/>
                  <a:pt x="8836" y="0"/>
                  <a:pt x="10800" y="0"/>
                </a:cubicBezTo>
                <a:cubicBezTo>
                  <a:pt x="12764" y="0"/>
                  <a:pt x="14400" y="436"/>
                  <a:pt x="16145" y="1527"/>
                </a:cubicBezTo>
                <a:cubicBezTo>
                  <a:pt x="17782" y="2509"/>
                  <a:pt x="18982" y="3709"/>
                  <a:pt x="20073" y="5455"/>
                </a:cubicBezTo>
                <a:cubicBezTo>
                  <a:pt x="21055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1" name="Shape 2201"/>
          <p:cNvSpPr/>
          <p:nvPr/>
        </p:nvSpPr>
        <p:spPr>
          <a:xfrm>
            <a:off x="6815908" y="7331592"/>
            <a:ext cx="2319090" cy="102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4097" y="0"/>
                  <a:pt x="7499" y="21600"/>
                  <a:pt x="21600" y="2160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2" name="Shape 2202"/>
          <p:cNvSpPr/>
          <p:nvPr/>
        </p:nvSpPr>
        <p:spPr>
          <a:xfrm>
            <a:off x="9086284" y="8309002"/>
            <a:ext cx="91743" cy="91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5"/>
                </a:moveTo>
                <a:cubicBezTo>
                  <a:pt x="21600" y="12828"/>
                  <a:pt x="21161" y="14583"/>
                  <a:pt x="20175" y="16227"/>
                </a:cubicBezTo>
                <a:cubicBezTo>
                  <a:pt x="19188" y="17982"/>
                  <a:pt x="17982" y="19188"/>
                  <a:pt x="16227" y="20175"/>
                </a:cubicBezTo>
                <a:cubicBezTo>
                  <a:pt x="14473" y="21161"/>
                  <a:pt x="12828" y="21600"/>
                  <a:pt x="10745" y="21600"/>
                </a:cubicBezTo>
                <a:cubicBezTo>
                  <a:pt x="8772" y="21600"/>
                  <a:pt x="7127" y="21161"/>
                  <a:pt x="5373" y="20175"/>
                </a:cubicBezTo>
                <a:cubicBezTo>
                  <a:pt x="3618" y="19188"/>
                  <a:pt x="2412" y="17982"/>
                  <a:pt x="1425" y="16227"/>
                </a:cubicBezTo>
                <a:cubicBezTo>
                  <a:pt x="439" y="14583"/>
                  <a:pt x="0" y="12828"/>
                  <a:pt x="0" y="10745"/>
                </a:cubicBezTo>
                <a:cubicBezTo>
                  <a:pt x="0" y="8772"/>
                  <a:pt x="439" y="7127"/>
                  <a:pt x="1425" y="5373"/>
                </a:cubicBezTo>
                <a:cubicBezTo>
                  <a:pt x="2412" y="3618"/>
                  <a:pt x="3618" y="2412"/>
                  <a:pt x="5373" y="1425"/>
                </a:cubicBezTo>
                <a:cubicBezTo>
                  <a:pt x="7127" y="439"/>
                  <a:pt x="8772" y="0"/>
                  <a:pt x="10745" y="0"/>
                </a:cubicBezTo>
                <a:cubicBezTo>
                  <a:pt x="12828" y="0"/>
                  <a:pt x="14473" y="439"/>
                  <a:pt x="16227" y="1425"/>
                </a:cubicBezTo>
                <a:cubicBezTo>
                  <a:pt x="17982" y="2412"/>
                  <a:pt x="19188" y="3618"/>
                  <a:pt x="20175" y="5373"/>
                </a:cubicBezTo>
                <a:cubicBezTo>
                  <a:pt x="21161" y="7127"/>
                  <a:pt x="21600" y="8772"/>
                  <a:pt x="21600" y="10745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3" name="Shape 2203"/>
          <p:cNvSpPr/>
          <p:nvPr/>
        </p:nvSpPr>
        <p:spPr>
          <a:xfrm>
            <a:off x="6815908" y="7331592"/>
            <a:ext cx="2319090" cy="1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204" name="Shape 2204"/>
          <p:cNvSpPr/>
          <p:nvPr/>
        </p:nvSpPr>
        <p:spPr>
          <a:xfrm>
            <a:off x="9086284" y="7286513"/>
            <a:ext cx="91743" cy="91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5"/>
                </a:moveTo>
                <a:cubicBezTo>
                  <a:pt x="21600" y="12719"/>
                  <a:pt x="21161" y="14583"/>
                  <a:pt x="20175" y="16227"/>
                </a:cubicBezTo>
                <a:cubicBezTo>
                  <a:pt x="19188" y="17982"/>
                  <a:pt x="17982" y="19188"/>
                  <a:pt x="16227" y="20175"/>
                </a:cubicBezTo>
                <a:cubicBezTo>
                  <a:pt x="14473" y="21161"/>
                  <a:pt x="12828" y="21600"/>
                  <a:pt x="10745" y="21600"/>
                </a:cubicBezTo>
                <a:cubicBezTo>
                  <a:pt x="8772" y="21600"/>
                  <a:pt x="7127" y="21161"/>
                  <a:pt x="5373" y="20175"/>
                </a:cubicBezTo>
                <a:cubicBezTo>
                  <a:pt x="3618" y="19188"/>
                  <a:pt x="2412" y="17982"/>
                  <a:pt x="1425" y="16227"/>
                </a:cubicBezTo>
                <a:cubicBezTo>
                  <a:pt x="439" y="14583"/>
                  <a:pt x="0" y="12719"/>
                  <a:pt x="0" y="10745"/>
                </a:cubicBezTo>
                <a:cubicBezTo>
                  <a:pt x="0" y="8772"/>
                  <a:pt x="439" y="7127"/>
                  <a:pt x="1425" y="5373"/>
                </a:cubicBezTo>
                <a:cubicBezTo>
                  <a:pt x="2412" y="3618"/>
                  <a:pt x="3618" y="2412"/>
                  <a:pt x="5373" y="1425"/>
                </a:cubicBezTo>
                <a:cubicBezTo>
                  <a:pt x="7127" y="439"/>
                  <a:pt x="8772" y="0"/>
                  <a:pt x="10745" y="0"/>
                </a:cubicBezTo>
                <a:cubicBezTo>
                  <a:pt x="12828" y="0"/>
                  <a:pt x="14473" y="439"/>
                  <a:pt x="16227" y="1425"/>
                </a:cubicBezTo>
                <a:cubicBezTo>
                  <a:pt x="17982" y="2412"/>
                  <a:pt x="19188" y="3618"/>
                  <a:pt x="20175" y="5373"/>
                </a:cubicBezTo>
                <a:cubicBezTo>
                  <a:pt x="21161" y="7127"/>
                  <a:pt x="21600" y="8772"/>
                  <a:pt x="21600" y="10745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5" name="Shape 2205"/>
          <p:cNvSpPr/>
          <p:nvPr/>
        </p:nvSpPr>
        <p:spPr>
          <a:xfrm>
            <a:off x="6815908" y="6307054"/>
            <a:ext cx="2319090" cy="1024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097" y="21600"/>
                  <a:pt x="7499" y="0"/>
                  <a:pt x="21600" y="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6" name="Shape 2206"/>
          <p:cNvSpPr/>
          <p:nvPr/>
        </p:nvSpPr>
        <p:spPr>
          <a:xfrm>
            <a:off x="9086284" y="6261975"/>
            <a:ext cx="91743" cy="91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5"/>
                </a:moveTo>
                <a:cubicBezTo>
                  <a:pt x="21600" y="12719"/>
                  <a:pt x="21161" y="14583"/>
                  <a:pt x="20175" y="16227"/>
                </a:cubicBezTo>
                <a:cubicBezTo>
                  <a:pt x="19188" y="17982"/>
                  <a:pt x="17982" y="19188"/>
                  <a:pt x="16227" y="20175"/>
                </a:cubicBezTo>
                <a:cubicBezTo>
                  <a:pt x="14473" y="21161"/>
                  <a:pt x="12828" y="21600"/>
                  <a:pt x="10745" y="21600"/>
                </a:cubicBezTo>
                <a:cubicBezTo>
                  <a:pt x="8772" y="21600"/>
                  <a:pt x="7127" y="21161"/>
                  <a:pt x="5373" y="20175"/>
                </a:cubicBezTo>
                <a:cubicBezTo>
                  <a:pt x="3618" y="19188"/>
                  <a:pt x="2412" y="17982"/>
                  <a:pt x="1425" y="16227"/>
                </a:cubicBezTo>
                <a:cubicBezTo>
                  <a:pt x="439" y="14583"/>
                  <a:pt x="0" y="12719"/>
                  <a:pt x="0" y="10745"/>
                </a:cubicBezTo>
                <a:cubicBezTo>
                  <a:pt x="0" y="8772"/>
                  <a:pt x="439" y="7127"/>
                  <a:pt x="1425" y="5373"/>
                </a:cubicBezTo>
                <a:cubicBezTo>
                  <a:pt x="2412" y="3618"/>
                  <a:pt x="3618" y="2412"/>
                  <a:pt x="5373" y="1425"/>
                </a:cubicBezTo>
                <a:cubicBezTo>
                  <a:pt x="7127" y="439"/>
                  <a:pt x="8772" y="0"/>
                  <a:pt x="10745" y="0"/>
                </a:cubicBezTo>
                <a:cubicBezTo>
                  <a:pt x="12828" y="0"/>
                  <a:pt x="14473" y="439"/>
                  <a:pt x="16227" y="1425"/>
                </a:cubicBezTo>
                <a:cubicBezTo>
                  <a:pt x="17982" y="2412"/>
                  <a:pt x="19188" y="3618"/>
                  <a:pt x="20175" y="5373"/>
                </a:cubicBezTo>
                <a:cubicBezTo>
                  <a:pt x="21161" y="7127"/>
                  <a:pt x="21600" y="8772"/>
                  <a:pt x="21600" y="10745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7" name="Shape 2207"/>
          <p:cNvSpPr/>
          <p:nvPr/>
        </p:nvSpPr>
        <p:spPr>
          <a:xfrm>
            <a:off x="6815908" y="5239486"/>
            <a:ext cx="2319090" cy="1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208" name="Shape 2208"/>
          <p:cNvSpPr/>
          <p:nvPr/>
        </p:nvSpPr>
        <p:spPr>
          <a:xfrm>
            <a:off x="9086284" y="5194406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509"/>
                  <a:pt x="20175" y="16145"/>
                </a:cubicBezTo>
                <a:cubicBezTo>
                  <a:pt x="19188" y="17891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745" y="21600"/>
                </a:cubicBezTo>
                <a:cubicBezTo>
                  <a:pt x="8772" y="21600"/>
                  <a:pt x="7127" y="21164"/>
                  <a:pt x="5373" y="20182"/>
                </a:cubicBezTo>
                <a:cubicBezTo>
                  <a:pt x="3618" y="19200"/>
                  <a:pt x="2412" y="17891"/>
                  <a:pt x="1425" y="16145"/>
                </a:cubicBezTo>
                <a:cubicBezTo>
                  <a:pt x="439" y="14509"/>
                  <a:pt x="0" y="12764"/>
                  <a:pt x="0" y="10800"/>
                </a:cubicBezTo>
                <a:cubicBezTo>
                  <a:pt x="0" y="8836"/>
                  <a:pt x="439" y="7200"/>
                  <a:pt x="1425" y="5455"/>
                </a:cubicBezTo>
                <a:cubicBezTo>
                  <a:pt x="2412" y="3818"/>
                  <a:pt x="3618" y="2618"/>
                  <a:pt x="5373" y="1527"/>
                </a:cubicBezTo>
                <a:cubicBezTo>
                  <a:pt x="7127" y="545"/>
                  <a:pt x="8772" y="0"/>
                  <a:pt x="10745" y="0"/>
                </a:cubicBezTo>
                <a:cubicBezTo>
                  <a:pt x="12828" y="0"/>
                  <a:pt x="14473" y="545"/>
                  <a:pt x="16227" y="1527"/>
                </a:cubicBezTo>
                <a:cubicBezTo>
                  <a:pt x="17982" y="2618"/>
                  <a:pt x="19188" y="3818"/>
                  <a:pt x="20175" y="5455"/>
                </a:cubicBezTo>
                <a:cubicBezTo>
                  <a:pt x="21161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9" name="Shape 2209"/>
          <p:cNvSpPr/>
          <p:nvPr/>
        </p:nvSpPr>
        <p:spPr>
          <a:xfrm>
            <a:off x="6815908" y="4214948"/>
            <a:ext cx="2319090" cy="102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097" y="21600"/>
                  <a:pt x="7499" y="0"/>
                  <a:pt x="21600" y="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0" name="Shape 2210"/>
          <p:cNvSpPr/>
          <p:nvPr/>
        </p:nvSpPr>
        <p:spPr>
          <a:xfrm>
            <a:off x="9086284" y="4169868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782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745" y="21600"/>
                </a:cubicBezTo>
                <a:cubicBezTo>
                  <a:pt x="8772" y="21600"/>
                  <a:pt x="7127" y="21164"/>
                  <a:pt x="5373" y="20182"/>
                </a:cubicBezTo>
                <a:cubicBezTo>
                  <a:pt x="3618" y="19200"/>
                  <a:pt x="2412" y="17782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7091"/>
                  <a:pt x="1425" y="5455"/>
                </a:cubicBezTo>
                <a:cubicBezTo>
                  <a:pt x="2412" y="3709"/>
                  <a:pt x="3618" y="2509"/>
                  <a:pt x="5373" y="1527"/>
                </a:cubicBezTo>
                <a:cubicBezTo>
                  <a:pt x="7127" y="436"/>
                  <a:pt x="8772" y="0"/>
                  <a:pt x="10745" y="0"/>
                </a:cubicBezTo>
                <a:cubicBezTo>
                  <a:pt x="12828" y="0"/>
                  <a:pt x="14473" y="436"/>
                  <a:pt x="16227" y="1527"/>
                </a:cubicBezTo>
                <a:cubicBezTo>
                  <a:pt x="17982" y="2509"/>
                  <a:pt x="19188" y="3709"/>
                  <a:pt x="20175" y="5455"/>
                </a:cubicBezTo>
                <a:cubicBezTo>
                  <a:pt x="21161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1" name="Shape 2211"/>
          <p:cNvSpPr/>
          <p:nvPr/>
        </p:nvSpPr>
        <p:spPr>
          <a:xfrm>
            <a:off x="6815908" y="3147380"/>
            <a:ext cx="2319090" cy="1"/>
          </a:xfrm>
          <a:prstGeom prst="line">
            <a:avLst/>
          </a:pr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212" name="Shape 2212"/>
          <p:cNvSpPr/>
          <p:nvPr/>
        </p:nvSpPr>
        <p:spPr>
          <a:xfrm>
            <a:off x="9086284" y="3100251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782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745" y="21600"/>
                </a:cubicBezTo>
                <a:cubicBezTo>
                  <a:pt x="8772" y="21600"/>
                  <a:pt x="7127" y="21164"/>
                  <a:pt x="5373" y="20182"/>
                </a:cubicBezTo>
                <a:cubicBezTo>
                  <a:pt x="3618" y="19200"/>
                  <a:pt x="2412" y="17782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7091"/>
                  <a:pt x="1425" y="5455"/>
                </a:cubicBezTo>
                <a:cubicBezTo>
                  <a:pt x="2412" y="3709"/>
                  <a:pt x="3618" y="2509"/>
                  <a:pt x="5373" y="1527"/>
                </a:cubicBezTo>
                <a:cubicBezTo>
                  <a:pt x="7127" y="436"/>
                  <a:pt x="8772" y="0"/>
                  <a:pt x="10745" y="0"/>
                </a:cubicBezTo>
                <a:cubicBezTo>
                  <a:pt x="12828" y="0"/>
                  <a:pt x="14473" y="436"/>
                  <a:pt x="16227" y="1527"/>
                </a:cubicBezTo>
                <a:cubicBezTo>
                  <a:pt x="17982" y="2509"/>
                  <a:pt x="19188" y="3709"/>
                  <a:pt x="20175" y="5455"/>
                </a:cubicBezTo>
                <a:cubicBezTo>
                  <a:pt x="21161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3" name="Shape 2213"/>
          <p:cNvSpPr/>
          <p:nvPr/>
        </p:nvSpPr>
        <p:spPr>
          <a:xfrm>
            <a:off x="6815908" y="2122842"/>
            <a:ext cx="2319090" cy="102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097" y="21600"/>
                  <a:pt x="7499" y="0"/>
                  <a:pt x="21600" y="0"/>
                </a:cubicBezTo>
              </a:path>
            </a:pathLst>
          </a:custGeom>
          <a:ln w="25400">
            <a:solidFill>
              <a:srgbClr val="DED9D7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4" name="Shape 2214"/>
          <p:cNvSpPr/>
          <p:nvPr/>
        </p:nvSpPr>
        <p:spPr>
          <a:xfrm>
            <a:off x="9086284" y="2077762"/>
            <a:ext cx="91743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782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745" y="21600"/>
                </a:cubicBezTo>
                <a:cubicBezTo>
                  <a:pt x="8772" y="21600"/>
                  <a:pt x="7127" y="21164"/>
                  <a:pt x="5373" y="20182"/>
                </a:cubicBezTo>
                <a:cubicBezTo>
                  <a:pt x="3618" y="19200"/>
                  <a:pt x="2412" y="17782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7091"/>
                  <a:pt x="1425" y="5455"/>
                </a:cubicBezTo>
                <a:cubicBezTo>
                  <a:pt x="2412" y="3709"/>
                  <a:pt x="3618" y="2509"/>
                  <a:pt x="5373" y="1527"/>
                </a:cubicBezTo>
                <a:cubicBezTo>
                  <a:pt x="7127" y="436"/>
                  <a:pt x="8772" y="0"/>
                  <a:pt x="10745" y="0"/>
                </a:cubicBezTo>
                <a:cubicBezTo>
                  <a:pt x="12828" y="0"/>
                  <a:pt x="14473" y="436"/>
                  <a:pt x="16227" y="1527"/>
                </a:cubicBezTo>
                <a:cubicBezTo>
                  <a:pt x="17982" y="2509"/>
                  <a:pt x="19188" y="3709"/>
                  <a:pt x="20175" y="5455"/>
                </a:cubicBezTo>
                <a:cubicBezTo>
                  <a:pt x="21161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5" name="Shape 2215"/>
          <p:cNvSpPr/>
          <p:nvPr/>
        </p:nvSpPr>
        <p:spPr>
          <a:xfrm>
            <a:off x="2504653" y="5108345"/>
            <a:ext cx="261819" cy="26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1"/>
                  <a:pt x="21141" y="14477"/>
                  <a:pt x="20147" y="16200"/>
                </a:cubicBezTo>
                <a:cubicBezTo>
                  <a:pt x="19153" y="17923"/>
                  <a:pt x="17930" y="19226"/>
                  <a:pt x="16210" y="20183"/>
                </a:cubicBezTo>
                <a:cubicBezTo>
                  <a:pt x="14489" y="21179"/>
                  <a:pt x="12731" y="21600"/>
                  <a:pt x="10781" y="21600"/>
                </a:cubicBezTo>
                <a:cubicBezTo>
                  <a:pt x="8793" y="21600"/>
                  <a:pt x="7111" y="21179"/>
                  <a:pt x="5390" y="20183"/>
                </a:cubicBezTo>
                <a:cubicBezTo>
                  <a:pt x="3670" y="19226"/>
                  <a:pt x="2447" y="17923"/>
                  <a:pt x="1453" y="16200"/>
                </a:cubicBezTo>
                <a:cubicBezTo>
                  <a:pt x="459" y="14477"/>
                  <a:pt x="0" y="12791"/>
                  <a:pt x="0" y="10800"/>
                </a:cubicBezTo>
                <a:cubicBezTo>
                  <a:pt x="0" y="8809"/>
                  <a:pt x="459" y="7123"/>
                  <a:pt x="1453" y="5400"/>
                </a:cubicBezTo>
                <a:cubicBezTo>
                  <a:pt x="2447" y="3677"/>
                  <a:pt x="3670" y="2451"/>
                  <a:pt x="5390" y="1455"/>
                </a:cubicBezTo>
                <a:cubicBezTo>
                  <a:pt x="7111" y="460"/>
                  <a:pt x="8831" y="0"/>
                  <a:pt x="10781" y="0"/>
                </a:cubicBezTo>
                <a:cubicBezTo>
                  <a:pt x="12769" y="0"/>
                  <a:pt x="14489" y="460"/>
                  <a:pt x="16210" y="1455"/>
                </a:cubicBezTo>
                <a:cubicBezTo>
                  <a:pt x="17930" y="2451"/>
                  <a:pt x="19153" y="3677"/>
                  <a:pt x="20147" y="5400"/>
                </a:cubicBezTo>
                <a:cubicBezTo>
                  <a:pt x="21141" y="7123"/>
                  <a:pt x="21600" y="8809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6" name="Shape 2216"/>
          <p:cNvSpPr/>
          <p:nvPr/>
        </p:nvSpPr>
        <p:spPr>
          <a:xfrm>
            <a:off x="5217629" y="4893192"/>
            <a:ext cx="243378" cy="585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42" y="0"/>
                  <a:pt x="15017" y="824"/>
                  <a:pt x="15017" y="1803"/>
                </a:cubicBezTo>
                <a:cubicBezTo>
                  <a:pt x="15017" y="2764"/>
                  <a:pt x="13001" y="3571"/>
                  <a:pt x="10697" y="3571"/>
                </a:cubicBezTo>
                <a:cubicBezTo>
                  <a:pt x="8352" y="3571"/>
                  <a:pt x="6418" y="2764"/>
                  <a:pt x="6418" y="1803"/>
                </a:cubicBezTo>
                <a:cubicBezTo>
                  <a:pt x="6418" y="824"/>
                  <a:pt x="8393" y="0"/>
                  <a:pt x="10697" y="0"/>
                </a:cubicBezTo>
                <a:close/>
                <a:moveTo>
                  <a:pt x="16169" y="4052"/>
                </a:moveTo>
                <a:lnTo>
                  <a:pt x="5349" y="4052"/>
                </a:lnTo>
                <a:cubicBezTo>
                  <a:pt x="2345" y="4052"/>
                  <a:pt x="0" y="5082"/>
                  <a:pt x="0" y="6284"/>
                </a:cubicBezTo>
                <a:lnTo>
                  <a:pt x="0" y="11813"/>
                </a:lnTo>
                <a:cubicBezTo>
                  <a:pt x="0" y="12242"/>
                  <a:pt x="823" y="12586"/>
                  <a:pt x="1893" y="12586"/>
                </a:cubicBezTo>
                <a:cubicBezTo>
                  <a:pt x="2921" y="12586"/>
                  <a:pt x="3744" y="12242"/>
                  <a:pt x="3744" y="11813"/>
                </a:cubicBezTo>
                <a:lnTo>
                  <a:pt x="3744" y="6765"/>
                </a:lnTo>
                <a:cubicBezTo>
                  <a:pt x="3744" y="6628"/>
                  <a:pt x="3950" y="6525"/>
                  <a:pt x="4320" y="6525"/>
                </a:cubicBezTo>
                <a:cubicBezTo>
                  <a:pt x="4649" y="6525"/>
                  <a:pt x="4896" y="6628"/>
                  <a:pt x="4896" y="6765"/>
                </a:cubicBezTo>
                <a:lnTo>
                  <a:pt x="4896" y="20381"/>
                </a:lnTo>
                <a:cubicBezTo>
                  <a:pt x="4896" y="21068"/>
                  <a:pt x="6048" y="21600"/>
                  <a:pt x="7570" y="21600"/>
                </a:cubicBezTo>
                <a:cubicBezTo>
                  <a:pt x="9093" y="21600"/>
                  <a:pt x="10245" y="21068"/>
                  <a:pt x="10245" y="20381"/>
                </a:cubicBezTo>
                <a:lnTo>
                  <a:pt x="10245" y="12637"/>
                </a:lnTo>
                <a:cubicBezTo>
                  <a:pt x="10245" y="12483"/>
                  <a:pt x="10450" y="12397"/>
                  <a:pt x="10821" y="12397"/>
                </a:cubicBezTo>
                <a:cubicBezTo>
                  <a:pt x="11150" y="12397"/>
                  <a:pt x="11397" y="12483"/>
                  <a:pt x="11397" y="12637"/>
                </a:cubicBezTo>
                <a:lnTo>
                  <a:pt x="11397" y="20381"/>
                </a:lnTo>
                <a:cubicBezTo>
                  <a:pt x="11397" y="21068"/>
                  <a:pt x="12549" y="21600"/>
                  <a:pt x="14071" y="21600"/>
                </a:cubicBezTo>
                <a:cubicBezTo>
                  <a:pt x="15593" y="21600"/>
                  <a:pt x="16745" y="21068"/>
                  <a:pt x="16745" y="20381"/>
                </a:cubicBezTo>
                <a:lnTo>
                  <a:pt x="16745" y="6765"/>
                </a:lnTo>
                <a:cubicBezTo>
                  <a:pt x="16745" y="6628"/>
                  <a:pt x="16992" y="6525"/>
                  <a:pt x="17321" y="6525"/>
                </a:cubicBezTo>
                <a:cubicBezTo>
                  <a:pt x="17650" y="6525"/>
                  <a:pt x="17897" y="6628"/>
                  <a:pt x="17897" y="6765"/>
                </a:cubicBezTo>
                <a:lnTo>
                  <a:pt x="17897" y="11813"/>
                </a:lnTo>
                <a:cubicBezTo>
                  <a:pt x="17897" y="12242"/>
                  <a:pt x="18720" y="12586"/>
                  <a:pt x="19749" y="12586"/>
                </a:cubicBezTo>
                <a:cubicBezTo>
                  <a:pt x="20818" y="12586"/>
                  <a:pt x="21600" y="12242"/>
                  <a:pt x="21600" y="11813"/>
                </a:cubicBezTo>
                <a:lnTo>
                  <a:pt x="21600" y="6284"/>
                </a:lnTo>
                <a:cubicBezTo>
                  <a:pt x="21600" y="5082"/>
                  <a:pt x="19049" y="4052"/>
                  <a:pt x="16169" y="405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7" name="Shape 2217"/>
          <p:cNvSpPr/>
          <p:nvPr/>
        </p:nvSpPr>
        <p:spPr>
          <a:xfrm>
            <a:off x="5209433" y="3887096"/>
            <a:ext cx="243376" cy="585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76" y="0"/>
                </a:moveTo>
                <a:cubicBezTo>
                  <a:pt x="13026" y="0"/>
                  <a:pt x="15005" y="807"/>
                  <a:pt x="15005" y="1786"/>
                </a:cubicBezTo>
                <a:cubicBezTo>
                  <a:pt x="15005" y="2747"/>
                  <a:pt x="12985" y="3589"/>
                  <a:pt x="10676" y="3589"/>
                </a:cubicBezTo>
                <a:cubicBezTo>
                  <a:pt x="8327" y="3589"/>
                  <a:pt x="6389" y="2764"/>
                  <a:pt x="6389" y="1786"/>
                </a:cubicBezTo>
                <a:cubicBezTo>
                  <a:pt x="6389" y="824"/>
                  <a:pt x="8368" y="0"/>
                  <a:pt x="10676" y="0"/>
                </a:cubicBezTo>
                <a:close/>
                <a:moveTo>
                  <a:pt x="16159" y="4069"/>
                </a:moveTo>
                <a:lnTo>
                  <a:pt x="5318" y="4069"/>
                </a:lnTo>
                <a:cubicBezTo>
                  <a:pt x="2308" y="4069"/>
                  <a:pt x="0" y="5082"/>
                  <a:pt x="0" y="6301"/>
                </a:cubicBezTo>
                <a:lnTo>
                  <a:pt x="0" y="11779"/>
                </a:lnTo>
                <a:cubicBezTo>
                  <a:pt x="0" y="12208"/>
                  <a:pt x="783" y="12551"/>
                  <a:pt x="1855" y="12551"/>
                </a:cubicBezTo>
                <a:cubicBezTo>
                  <a:pt x="2885" y="12551"/>
                  <a:pt x="3710" y="12208"/>
                  <a:pt x="3710" y="11779"/>
                </a:cubicBezTo>
                <a:lnTo>
                  <a:pt x="3710" y="6731"/>
                </a:lnTo>
                <a:cubicBezTo>
                  <a:pt x="3710" y="6593"/>
                  <a:pt x="3916" y="6490"/>
                  <a:pt x="4287" y="6490"/>
                </a:cubicBezTo>
                <a:cubicBezTo>
                  <a:pt x="4617" y="6490"/>
                  <a:pt x="4864" y="6593"/>
                  <a:pt x="4864" y="6731"/>
                </a:cubicBezTo>
                <a:lnTo>
                  <a:pt x="4864" y="20398"/>
                </a:lnTo>
                <a:cubicBezTo>
                  <a:pt x="4864" y="21068"/>
                  <a:pt x="6018" y="21600"/>
                  <a:pt x="7544" y="21600"/>
                </a:cubicBezTo>
                <a:cubicBezTo>
                  <a:pt x="9069" y="21600"/>
                  <a:pt x="10223" y="21068"/>
                  <a:pt x="10223" y="20398"/>
                </a:cubicBezTo>
                <a:lnTo>
                  <a:pt x="10223" y="12637"/>
                </a:lnTo>
                <a:cubicBezTo>
                  <a:pt x="10223" y="12500"/>
                  <a:pt x="10470" y="12397"/>
                  <a:pt x="10800" y="12397"/>
                </a:cubicBezTo>
                <a:cubicBezTo>
                  <a:pt x="11130" y="12397"/>
                  <a:pt x="11377" y="12500"/>
                  <a:pt x="11377" y="12637"/>
                </a:cubicBezTo>
                <a:lnTo>
                  <a:pt x="11377" y="20398"/>
                </a:lnTo>
                <a:cubicBezTo>
                  <a:pt x="11377" y="21068"/>
                  <a:pt x="12531" y="21600"/>
                  <a:pt x="14056" y="21600"/>
                </a:cubicBezTo>
                <a:cubicBezTo>
                  <a:pt x="15582" y="21600"/>
                  <a:pt x="16736" y="21068"/>
                  <a:pt x="16736" y="20398"/>
                </a:cubicBezTo>
                <a:lnTo>
                  <a:pt x="16736" y="6782"/>
                </a:lnTo>
                <a:cubicBezTo>
                  <a:pt x="16736" y="6628"/>
                  <a:pt x="16942" y="6542"/>
                  <a:pt x="17313" y="6542"/>
                </a:cubicBezTo>
                <a:cubicBezTo>
                  <a:pt x="17643" y="6542"/>
                  <a:pt x="17890" y="6628"/>
                  <a:pt x="17890" y="6782"/>
                </a:cubicBezTo>
                <a:lnTo>
                  <a:pt x="17890" y="11813"/>
                </a:lnTo>
                <a:cubicBezTo>
                  <a:pt x="17890" y="12259"/>
                  <a:pt x="18715" y="12586"/>
                  <a:pt x="19745" y="12586"/>
                </a:cubicBezTo>
                <a:cubicBezTo>
                  <a:pt x="20817" y="12586"/>
                  <a:pt x="21600" y="12259"/>
                  <a:pt x="21600" y="11813"/>
                </a:cubicBezTo>
                <a:lnTo>
                  <a:pt x="21600" y="6336"/>
                </a:lnTo>
                <a:cubicBezTo>
                  <a:pt x="21518" y="5082"/>
                  <a:pt x="19044" y="4069"/>
                  <a:pt x="16159" y="406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8" name="Shape 2218"/>
          <p:cNvSpPr/>
          <p:nvPr/>
        </p:nvSpPr>
        <p:spPr>
          <a:xfrm>
            <a:off x="5197802" y="2997797"/>
            <a:ext cx="299422" cy="482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0" h="21282" extrusionOk="0">
                <a:moveTo>
                  <a:pt x="13512" y="62"/>
                </a:moveTo>
                <a:cubicBezTo>
                  <a:pt x="15762" y="62"/>
                  <a:pt x="17498" y="1272"/>
                  <a:pt x="17755" y="1969"/>
                </a:cubicBezTo>
                <a:lnTo>
                  <a:pt x="20584" y="7938"/>
                </a:lnTo>
                <a:cubicBezTo>
                  <a:pt x="21130" y="9210"/>
                  <a:pt x="18591" y="9723"/>
                  <a:pt x="17948" y="8513"/>
                </a:cubicBezTo>
                <a:lnTo>
                  <a:pt x="15409" y="3077"/>
                </a:lnTo>
                <a:lnTo>
                  <a:pt x="14059" y="3077"/>
                </a:lnTo>
                <a:lnTo>
                  <a:pt x="18301" y="12738"/>
                </a:lnTo>
                <a:lnTo>
                  <a:pt x="14219" y="12738"/>
                </a:lnTo>
                <a:lnTo>
                  <a:pt x="14219" y="20328"/>
                </a:lnTo>
                <a:cubicBezTo>
                  <a:pt x="14219" y="21600"/>
                  <a:pt x="11134" y="21600"/>
                  <a:pt x="11134" y="20328"/>
                </a:cubicBezTo>
                <a:lnTo>
                  <a:pt x="11134" y="12677"/>
                </a:lnTo>
                <a:lnTo>
                  <a:pt x="9591" y="12677"/>
                </a:lnTo>
                <a:lnTo>
                  <a:pt x="9591" y="20205"/>
                </a:lnTo>
                <a:cubicBezTo>
                  <a:pt x="9591" y="21538"/>
                  <a:pt x="6505" y="21538"/>
                  <a:pt x="6505" y="20205"/>
                </a:cubicBezTo>
                <a:lnTo>
                  <a:pt x="6505" y="12677"/>
                </a:lnTo>
                <a:lnTo>
                  <a:pt x="2423" y="12677"/>
                </a:lnTo>
                <a:lnTo>
                  <a:pt x="6698" y="3015"/>
                </a:lnTo>
                <a:lnTo>
                  <a:pt x="5251" y="3015"/>
                </a:lnTo>
                <a:lnTo>
                  <a:pt x="2712" y="8451"/>
                </a:lnTo>
                <a:cubicBezTo>
                  <a:pt x="2069" y="9682"/>
                  <a:pt x="-470" y="9149"/>
                  <a:pt x="76" y="7877"/>
                </a:cubicBezTo>
                <a:lnTo>
                  <a:pt x="2873" y="1928"/>
                </a:lnTo>
                <a:cubicBezTo>
                  <a:pt x="3162" y="1231"/>
                  <a:pt x="4512" y="0"/>
                  <a:pt x="6891" y="0"/>
                </a:cubicBezTo>
                <a:lnTo>
                  <a:pt x="13512" y="0"/>
                </a:lnTo>
                <a:lnTo>
                  <a:pt x="13512" y="6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9" name="Shape 2219"/>
          <p:cNvSpPr/>
          <p:nvPr/>
        </p:nvSpPr>
        <p:spPr>
          <a:xfrm>
            <a:off x="5301641" y="2895343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4788"/>
                  <a:pt x="16812" y="0"/>
                  <a:pt x="10853" y="0"/>
                </a:cubicBezTo>
                <a:cubicBezTo>
                  <a:pt x="4788" y="0"/>
                  <a:pt x="0" y="4788"/>
                  <a:pt x="0" y="10853"/>
                </a:cubicBezTo>
                <a:cubicBezTo>
                  <a:pt x="0" y="16493"/>
                  <a:pt x="4788" y="21600"/>
                  <a:pt x="10853" y="21600"/>
                </a:cubicBezTo>
                <a:cubicBezTo>
                  <a:pt x="16812" y="21600"/>
                  <a:pt x="21600" y="16812"/>
                  <a:pt x="21600" y="1085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20" name="Shape 2220"/>
          <p:cNvSpPr/>
          <p:nvPr/>
        </p:nvSpPr>
        <p:spPr>
          <a:xfrm>
            <a:off x="1304528" y="5057118"/>
            <a:ext cx="299484" cy="482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82" extrusionOk="0">
                <a:moveTo>
                  <a:pt x="13516" y="62"/>
                </a:moveTo>
                <a:cubicBezTo>
                  <a:pt x="15788" y="62"/>
                  <a:pt x="17516" y="1273"/>
                  <a:pt x="17772" y="1971"/>
                </a:cubicBezTo>
                <a:lnTo>
                  <a:pt x="20588" y="7925"/>
                </a:lnTo>
                <a:cubicBezTo>
                  <a:pt x="21132" y="9219"/>
                  <a:pt x="18604" y="9732"/>
                  <a:pt x="17964" y="8521"/>
                </a:cubicBezTo>
                <a:lnTo>
                  <a:pt x="15436" y="3059"/>
                </a:lnTo>
                <a:lnTo>
                  <a:pt x="13996" y="3059"/>
                </a:lnTo>
                <a:lnTo>
                  <a:pt x="18220" y="12751"/>
                </a:lnTo>
                <a:lnTo>
                  <a:pt x="14156" y="12751"/>
                </a:lnTo>
                <a:lnTo>
                  <a:pt x="14156" y="20327"/>
                </a:lnTo>
                <a:cubicBezTo>
                  <a:pt x="14156" y="21600"/>
                  <a:pt x="11084" y="21600"/>
                  <a:pt x="11084" y="20327"/>
                </a:cubicBezTo>
                <a:lnTo>
                  <a:pt x="11084" y="12627"/>
                </a:lnTo>
                <a:lnTo>
                  <a:pt x="9548" y="12627"/>
                </a:lnTo>
                <a:lnTo>
                  <a:pt x="9548" y="20224"/>
                </a:lnTo>
                <a:cubicBezTo>
                  <a:pt x="9548" y="21559"/>
                  <a:pt x="6476" y="21559"/>
                  <a:pt x="6476" y="20224"/>
                </a:cubicBezTo>
                <a:lnTo>
                  <a:pt x="6476" y="12689"/>
                </a:lnTo>
                <a:lnTo>
                  <a:pt x="2412" y="12689"/>
                </a:lnTo>
                <a:lnTo>
                  <a:pt x="6668" y="3018"/>
                </a:lnTo>
                <a:lnTo>
                  <a:pt x="5228" y="3018"/>
                </a:lnTo>
                <a:lnTo>
                  <a:pt x="2700" y="8459"/>
                </a:lnTo>
                <a:cubicBezTo>
                  <a:pt x="2060" y="9671"/>
                  <a:pt x="-468" y="9157"/>
                  <a:pt x="76" y="7884"/>
                </a:cubicBezTo>
                <a:lnTo>
                  <a:pt x="2860" y="1910"/>
                </a:lnTo>
                <a:cubicBezTo>
                  <a:pt x="3148" y="1211"/>
                  <a:pt x="4492" y="0"/>
                  <a:pt x="6860" y="0"/>
                </a:cubicBezTo>
                <a:lnTo>
                  <a:pt x="13516" y="0"/>
                </a:lnTo>
                <a:lnTo>
                  <a:pt x="13516" y="6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21" name="Shape 2221"/>
          <p:cNvSpPr/>
          <p:nvPr/>
        </p:nvSpPr>
        <p:spPr>
          <a:xfrm>
            <a:off x="1410446" y="4954665"/>
            <a:ext cx="93797" cy="93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693"/>
                </a:moveTo>
                <a:cubicBezTo>
                  <a:pt x="21600" y="4705"/>
                  <a:pt x="16705" y="0"/>
                  <a:pt x="10747" y="0"/>
                </a:cubicBezTo>
                <a:cubicBezTo>
                  <a:pt x="4682" y="0"/>
                  <a:pt x="0" y="4705"/>
                  <a:pt x="0" y="10693"/>
                </a:cubicBezTo>
                <a:cubicBezTo>
                  <a:pt x="0" y="16788"/>
                  <a:pt x="4469" y="21600"/>
                  <a:pt x="10747" y="21600"/>
                </a:cubicBezTo>
                <a:cubicBezTo>
                  <a:pt x="16812" y="21600"/>
                  <a:pt x="21600" y="16788"/>
                  <a:pt x="21600" y="1069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22" name="Shape 2222"/>
          <p:cNvSpPr/>
          <p:nvPr/>
        </p:nvSpPr>
        <p:spPr>
          <a:xfrm>
            <a:off x="6768779" y="7286513"/>
            <a:ext cx="91744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618"/>
                  <a:pt x="20175" y="16255"/>
                </a:cubicBezTo>
                <a:cubicBezTo>
                  <a:pt x="19188" y="18000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855" y="21600"/>
                </a:cubicBezTo>
                <a:cubicBezTo>
                  <a:pt x="8881" y="21600"/>
                  <a:pt x="7127" y="21164"/>
                  <a:pt x="5373" y="20182"/>
                </a:cubicBezTo>
                <a:cubicBezTo>
                  <a:pt x="3728" y="19200"/>
                  <a:pt x="2412" y="18000"/>
                  <a:pt x="1425" y="16255"/>
                </a:cubicBezTo>
                <a:cubicBezTo>
                  <a:pt x="439" y="14618"/>
                  <a:pt x="0" y="12764"/>
                  <a:pt x="0" y="10800"/>
                </a:cubicBezTo>
                <a:cubicBezTo>
                  <a:pt x="0" y="8836"/>
                  <a:pt x="439" y="7200"/>
                  <a:pt x="1425" y="5455"/>
                </a:cubicBezTo>
                <a:cubicBezTo>
                  <a:pt x="2412" y="3818"/>
                  <a:pt x="3728" y="2509"/>
                  <a:pt x="5373" y="1527"/>
                </a:cubicBezTo>
                <a:cubicBezTo>
                  <a:pt x="7127" y="545"/>
                  <a:pt x="8881" y="0"/>
                  <a:pt x="10855" y="0"/>
                </a:cubicBezTo>
                <a:cubicBezTo>
                  <a:pt x="12828" y="0"/>
                  <a:pt x="14473" y="545"/>
                  <a:pt x="16227" y="1527"/>
                </a:cubicBezTo>
                <a:cubicBezTo>
                  <a:pt x="17982" y="2509"/>
                  <a:pt x="19188" y="3818"/>
                  <a:pt x="20175" y="5455"/>
                </a:cubicBezTo>
                <a:cubicBezTo>
                  <a:pt x="21161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23" name="Shape 2223"/>
          <p:cNvSpPr/>
          <p:nvPr/>
        </p:nvSpPr>
        <p:spPr>
          <a:xfrm>
            <a:off x="6768779" y="5194406"/>
            <a:ext cx="91744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509"/>
                  <a:pt x="20175" y="16145"/>
                </a:cubicBezTo>
                <a:cubicBezTo>
                  <a:pt x="19188" y="17891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855" y="21600"/>
                </a:cubicBezTo>
                <a:cubicBezTo>
                  <a:pt x="8881" y="21600"/>
                  <a:pt x="7127" y="21164"/>
                  <a:pt x="5373" y="20182"/>
                </a:cubicBezTo>
                <a:cubicBezTo>
                  <a:pt x="3728" y="19200"/>
                  <a:pt x="2412" y="17891"/>
                  <a:pt x="1425" y="16145"/>
                </a:cubicBezTo>
                <a:cubicBezTo>
                  <a:pt x="439" y="14509"/>
                  <a:pt x="0" y="12764"/>
                  <a:pt x="0" y="10800"/>
                </a:cubicBezTo>
                <a:cubicBezTo>
                  <a:pt x="0" y="8836"/>
                  <a:pt x="439" y="7200"/>
                  <a:pt x="1425" y="5455"/>
                </a:cubicBezTo>
                <a:cubicBezTo>
                  <a:pt x="2412" y="3818"/>
                  <a:pt x="3728" y="2618"/>
                  <a:pt x="5373" y="1527"/>
                </a:cubicBezTo>
                <a:cubicBezTo>
                  <a:pt x="7127" y="545"/>
                  <a:pt x="8881" y="0"/>
                  <a:pt x="10855" y="0"/>
                </a:cubicBezTo>
                <a:cubicBezTo>
                  <a:pt x="12828" y="0"/>
                  <a:pt x="14473" y="545"/>
                  <a:pt x="16227" y="1527"/>
                </a:cubicBezTo>
                <a:cubicBezTo>
                  <a:pt x="17982" y="2618"/>
                  <a:pt x="19188" y="3818"/>
                  <a:pt x="20175" y="5455"/>
                </a:cubicBezTo>
                <a:cubicBezTo>
                  <a:pt x="21161" y="7200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24" name="Shape 2224"/>
          <p:cNvSpPr/>
          <p:nvPr/>
        </p:nvSpPr>
        <p:spPr>
          <a:xfrm>
            <a:off x="6768779" y="3100251"/>
            <a:ext cx="91744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64"/>
                  <a:pt x="21161" y="14400"/>
                  <a:pt x="20175" y="16145"/>
                </a:cubicBezTo>
                <a:cubicBezTo>
                  <a:pt x="19188" y="17782"/>
                  <a:pt x="17982" y="19200"/>
                  <a:pt x="16227" y="20182"/>
                </a:cubicBezTo>
                <a:cubicBezTo>
                  <a:pt x="14473" y="21164"/>
                  <a:pt x="12828" y="21600"/>
                  <a:pt x="10855" y="21600"/>
                </a:cubicBezTo>
                <a:cubicBezTo>
                  <a:pt x="8881" y="21600"/>
                  <a:pt x="7127" y="21164"/>
                  <a:pt x="5373" y="20182"/>
                </a:cubicBezTo>
                <a:cubicBezTo>
                  <a:pt x="3728" y="19200"/>
                  <a:pt x="2412" y="17782"/>
                  <a:pt x="1425" y="16145"/>
                </a:cubicBezTo>
                <a:cubicBezTo>
                  <a:pt x="439" y="14400"/>
                  <a:pt x="0" y="12764"/>
                  <a:pt x="0" y="10800"/>
                </a:cubicBezTo>
                <a:cubicBezTo>
                  <a:pt x="0" y="8836"/>
                  <a:pt x="439" y="7091"/>
                  <a:pt x="1425" y="5455"/>
                </a:cubicBezTo>
                <a:cubicBezTo>
                  <a:pt x="2412" y="3709"/>
                  <a:pt x="3728" y="2509"/>
                  <a:pt x="5373" y="1527"/>
                </a:cubicBezTo>
                <a:cubicBezTo>
                  <a:pt x="7127" y="436"/>
                  <a:pt x="8881" y="0"/>
                  <a:pt x="10855" y="0"/>
                </a:cubicBezTo>
                <a:cubicBezTo>
                  <a:pt x="12828" y="0"/>
                  <a:pt x="14473" y="436"/>
                  <a:pt x="16227" y="1527"/>
                </a:cubicBezTo>
                <a:cubicBezTo>
                  <a:pt x="17982" y="2509"/>
                  <a:pt x="19188" y="3709"/>
                  <a:pt x="20175" y="5455"/>
                </a:cubicBezTo>
                <a:cubicBezTo>
                  <a:pt x="21161" y="7091"/>
                  <a:pt x="21600" y="8836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25" name="Shape 2225"/>
          <p:cNvSpPr/>
          <p:nvPr/>
        </p:nvSpPr>
        <p:spPr>
          <a:xfrm>
            <a:off x="1689121" y="4981302"/>
            <a:ext cx="803251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Jane Doe</a:t>
            </a:r>
          </a:p>
        </p:txBody>
      </p:sp>
      <p:sp>
        <p:nvSpPr>
          <p:cNvPr id="2226" name="Shape 2226"/>
          <p:cNvSpPr/>
          <p:nvPr/>
        </p:nvSpPr>
        <p:spPr>
          <a:xfrm>
            <a:off x="1703464" y="5192357"/>
            <a:ext cx="492672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Pragma </a:t>
            </a:r>
          </a:p>
        </p:txBody>
      </p:sp>
      <p:sp>
        <p:nvSpPr>
          <p:cNvPr id="2227" name="Shape 2227"/>
          <p:cNvSpPr/>
          <p:nvPr/>
        </p:nvSpPr>
        <p:spPr>
          <a:xfrm>
            <a:off x="1703464" y="5333743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28" name="Shape 2228"/>
          <p:cNvSpPr/>
          <p:nvPr/>
        </p:nvSpPr>
        <p:spPr>
          <a:xfrm>
            <a:off x="5611052" y="2895343"/>
            <a:ext cx="803251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Jane Doe</a:t>
            </a:r>
          </a:p>
        </p:txBody>
      </p:sp>
      <p:sp>
        <p:nvSpPr>
          <p:cNvPr id="2229" name="Shape 2229"/>
          <p:cNvSpPr/>
          <p:nvPr/>
        </p:nvSpPr>
        <p:spPr>
          <a:xfrm>
            <a:off x="5623346" y="3106398"/>
            <a:ext cx="492672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Pragma </a:t>
            </a:r>
          </a:p>
        </p:txBody>
      </p:sp>
      <p:sp>
        <p:nvSpPr>
          <p:cNvPr id="2230" name="Shape 2230"/>
          <p:cNvSpPr/>
          <p:nvPr/>
        </p:nvSpPr>
        <p:spPr>
          <a:xfrm>
            <a:off x="5623346" y="3247784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31" name="Shape 2231"/>
          <p:cNvSpPr/>
          <p:nvPr/>
        </p:nvSpPr>
        <p:spPr>
          <a:xfrm>
            <a:off x="5197802" y="6075509"/>
            <a:ext cx="299422" cy="479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0" h="21276" extrusionOk="0">
                <a:moveTo>
                  <a:pt x="13512" y="0"/>
                </a:moveTo>
                <a:cubicBezTo>
                  <a:pt x="15762" y="0"/>
                  <a:pt x="17498" y="1214"/>
                  <a:pt x="17755" y="1913"/>
                </a:cubicBezTo>
                <a:lnTo>
                  <a:pt x="20584" y="7899"/>
                </a:lnTo>
                <a:cubicBezTo>
                  <a:pt x="21130" y="9175"/>
                  <a:pt x="18591" y="9689"/>
                  <a:pt x="17948" y="8475"/>
                </a:cubicBezTo>
                <a:lnTo>
                  <a:pt x="15409" y="3024"/>
                </a:lnTo>
                <a:lnTo>
                  <a:pt x="14059" y="3024"/>
                </a:lnTo>
                <a:lnTo>
                  <a:pt x="18301" y="12713"/>
                </a:lnTo>
                <a:lnTo>
                  <a:pt x="14219" y="12713"/>
                </a:lnTo>
                <a:lnTo>
                  <a:pt x="14219" y="20304"/>
                </a:lnTo>
                <a:cubicBezTo>
                  <a:pt x="14219" y="21600"/>
                  <a:pt x="11134" y="21600"/>
                  <a:pt x="11134" y="20304"/>
                </a:cubicBezTo>
                <a:lnTo>
                  <a:pt x="11134" y="12651"/>
                </a:lnTo>
                <a:lnTo>
                  <a:pt x="9591" y="12651"/>
                </a:lnTo>
                <a:lnTo>
                  <a:pt x="9591" y="20263"/>
                </a:lnTo>
                <a:cubicBezTo>
                  <a:pt x="9591" y="21600"/>
                  <a:pt x="6505" y="21600"/>
                  <a:pt x="6505" y="20263"/>
                </a:cubicBezTo>
                <a:lnTo>
                  <a:pt x="6505" y="12713"/>
                </a:lnTo>
                <a:lnTo>
                  <a:pt x="2423" y="12713"/>
                </a:lnTo>
                <a:lnTo>
                  <a:pt x="6698" y="3024"/>
                </a:lnTo>
                <a:lnTo>
                  <a:pt x="5251" y="3024"/>
                </a:lnTo>
                <a:lnTo>
                  <a:pt x="2712" y="8475"/>
                </a:lnTo>
                <a:cubicBezTo>
                  <a:pt x="2069" y="9689"/>
                  <a:pt x="-470" y="9175"/>
                  <a:pt x="76" y="7899"/>
                </a:cubicBezTo>
                <a:lnTo>
                  <a:pt x="2873" y="1913"/>
                </a:lnTo>
                <a:cubicBezTo>
                  <a:pt x="3162" y="1214"/>
                  <a:pt x="4512" y="0"/>
                  <a:pt x="6891" y="0"/>
                </a:cubicBezTo>
                <a:lnTo>
                  <a:pt x="13512" y="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32" name="Shape 2232"/>
          <p:cNvSpPr/>
          <p:nvPr/>
        </p:nvSpPr>
        <p:spPr>
          <a:xfrm>
            <a:off x="5301641" y="5971006"/>
            <a:ext cx="93796" cy="93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4895"/>
                  <a:pt x="16812" y="0"/>
                  <a:pt x="10853" y="0"/>
                </a:cubicBezTo>
                <a:cubicBezTo>
                  <a:pt x="4788" y="0"/>
                  <a:pt x="0" y="4895"/>
                  <a:pt x="0" y="10853"/>
                </a:cubicBezTo>
                <a:cubicBezTo>
                  <a:pt x="0" y="16918"/>
                  <a:pt x="4788" y="21600"/>
                  <a:pt x="10853" y="21600"/>
                </a:cubicBezTo>
                <a:cubicBezTo>
                  <a:pt x="16812" y="21600"/>
                  <a:pt x="21600" y="16918"/>
                  <a:pt x="21600" y="1085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33" name="Shape 2233"/>
          <p:cNvSpPr/>
          <p:nvPr/>
        </p:nvSpPr>
        <p:spPr>
          <a:xfrm>
            <a:off x="5611052" y="5971006"/>
            <a:ext cx="803251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Jane Doe</a:t>
            </a:r>
          </a:p>
        </p:txBody>
      </p:sp>
      <p:sp>
        <p:nvSpPr>
          <p:cNvPr id="2234" name="Shape 2234"/>
          <p:cNvSpPr/>
          <p:nvPr/>
        </p:nvSpPr>
        <p:spPr>
          <a:xfrm>
            <a:off x="5623346" y="6182061"/>
            <a:ext cx="492672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Pragma </a:t>
            </a:r>
          </a:p>
        </p:txBody>
      </p:sp>
      <p:sp>
        <p:nvSpPr>
          <p:cNvPr id="2235" name="Shape 2235"/>
          <p:cNvSpPr/>
          <p:nvPr/>
        </p:nvSpPr>
        <p:spPr>
          <a:xfrm>
            <a:off x="5623346" y="6323447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36" name="Shape 2236"/>
          <p:cNvSpPr/>
          <p:nvPr/>
        </p:nvSpPr>
        <p:spPr>
          <a:xfrm>
            <a:off x="5611052" y="3860458"/>
            <a:ext cx="822698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John Doe</a:t>
            </a:r>
          </a:p>
        </p:txBody>
      </p:sp>
      <p:sp>
        <p:nvSpPr>
          <p:cNvPr id="2237" name="Shape 2237"/>
          <p:cNvSpPr/>
          <p:nvPr/>
        </p:nvSpPr>
        <p:spPr>
          <a:xfrm>
            <a:off x="5623346" y="4071513"/>
            <a:ext cx="464519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Epsilon </a:t>
            </a:r>
          </a:p>
        </p:txBody>
      </p:sp>
      <p:sp>
        <p:nvSpPr>
          <p:cNvPr id="2238" name="Shape 2238"/>
          <p:cNvSpPr/>
          <p:nvPr/>
        </p:nvSpPr>
        <p:spPr>
          <a:xfrm>
            <a:off x="5623346" y="4212899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39" name="Shape 2239"/>
          <p:cNvSpPr/>
          <p:nvPr/>
        </p:nvSpPr>
        <p:spPr>
          <a:xfrm>
            <a:off x="5611052" y="4870652"/>
            <a:ext cx="822698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John Doe</a:t>
            </a:r>
          </a:p>
        </p:txBody>
      </p:sp>
      <p:sp>
        <p:nvSpPr>
          <p:cNvPr id="2240" name="Shape 2240"/>
          <p:cNvSpPr/>
          <p:nvPr/>
        </p:nvSpPr>
        <p:spPr>
          <a:xfrm>
            <a:off x="5623346" y="5081707"/>
            <a:ext cx="464519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Epsilon </a:t>
            </a:r>
          </a:p>
        </p:txBody>
      </p:sp>
      <p:sp>
        <p:nvSpPr>
          <p:cNvPr id="2241" name="Shape 2241"/>
          <p:cNvSpPr/>
          <p:nvPr/>
        </p:nvSpPr>
        <p:spPr>
          <a:xfrm>
            <a:off x="5623346" y="5223093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42" name="Shape 2242"/>
          <p:cNvSpPr/>
          <p:nvPr/>
        </p:nvSpPr>
        <p:spPr>
          <a:xfrm>
            <a:off x="5217629" y="6979151"/>
            <a:ext cx="243378" cy="5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42" y="0"/>
                  <a:pt x="15017" y="843"/>
                  <a:pt x="15017" y="1806"/>
                </a:cubicBezTo>
                <a:cubicBezTo>
                  <a:pt x="15017" y="2786"/>
                  <a:pt x="13001" y="3594"/>
                  <a:pt x="10697" y="3594"/>
                </a:cubicBezTo>
                <a:cubicBezTo>
                  <a:pt x="8352" y="3594"/>
                  <a:pt x="6418" y="2786"/>
                  <a:pt x="6418" y="1806"/>
                </a:cubicBezTo>
                <a:cubicBezTo>
                  <a:pt x="6418" y="843"/>
                  <a:pt x="8393" y="0"/>
                  <a:pt x="10697" y="0"/>
                </a:cubicBezTo>
                <a:close/>
                <a:moveTo>
                  <a:pt x="16169" y="4024"/>
                </a:moveTo>
                <a:lnTo>
                  <a:pt x="5349" y="4024"/>
                </a:lnTo>
                <a:cubicBezTo>
                  <a:pt x="2345" y="4024"/>
                  <a:pt x="0" y="5056"/>
                  <a:pt x="0" y="6260"/>
                </a:cubicBezTo>
                <a:lnTo>
                  <a:pt x="0" y="11797"/>
                </a:lnTo>
                <a:cubicBezTo>
                  <a:pt x="0" y="12227"/>
                  <a:pt x="823" y="12571"/>
                  <a:pt x="1893" y="12571"/>
                </a:cubicBezTo>
                <a:cubicBezTo>
                  <a:pt x="2921" y="12571"/>
                  <a:pt x="3744" y="12227"/>
                  <a:pt x="3744" y="11797"/>
                </a:cubicBezTo>
                <a:lnTo>
                  <a:pt x="3744" y="6741"/>
                </a:lnTo>
                <a:cubicBezTo>
                  <a:pt x="3744" y="6604"/>
                  <a:pt x="3950" y="6501"/>
                  <a:pt x="4320" y="6501"/>
                </a:cubicBezTo>
                <a:cubicBezTo>
                  <a:pt x="4649" y="6501"/>
                  <a:pt x="4896" y="6604"/>
                  <a:pt x="4896" y="6741"/>
                </a:cubicBezTo>
                <a:lnTo>
                  <a:pt x="4896" y="20379"/>
                </a:lnTo>
                <a:cubicBezTo>
                  <a:pt x="4896" y="21067"/>
                  <a:pt x="6048" y="21600"/>
                  <a:pt x="7570" y="21600"/>
                </a:cubicBezTo>
                <a:cubicBezTo>
                  <a:pt x="9093" y="21600"/>
                  <a:pt x="10245" y="21067"/>
                  <a:pt x="10245" y="20379"/>
                </a:cubicBezTo>
                <a:lnTo>
                  <a:pt x="10245" y="12623"/>
                </a:lnTo>
                <a:cubicBezTo>
                  <a:pt x="10245" y="12468"/>
                  <a:pt x="10450" y="12382"/>
                  <a:pt x="10821" y="12382"/>
                </a:cubicBezTo>
                <a:cubicBezTo>
                  <a:pt x="11150" y="12382"/>
                  <a:pt x="11397" y="12468"/>
                  <a:pt x="11397" y="12623"/>
                </a:cubicBezTo>
                <a:lnTo>
                  <a:pt x="11397" y="20379"/>
                </a:lnTo>
                <a:cubicBezTo>
                  <a:pt x="11397" y="21067"/>
                  <a:pt x="12549" y="21600"/>
                  <a:pt x="14071" y="21600"/>
                </a:cubicBezTo>
                <a:cubicBezTo>
                  <a:pt x="15593" y="21600"/>
                  <a:pt x="16745" y="21067"/>
                  <a:pt x="16745" y="20379"/>
                </a:cubicBezTo>
                <a:lnTo>
                  <a:pt x="16745" y="6741"/>
                </a:lnTo>
                <a:cubicBezTo>
                  <a:pt x="16745" y="6604"/>
                  <a:pt x="16992" y="6501"/>
                  <a:pt x="17321" y="6501"/>
                </a:cubicBezTo>
                <a:cubicBezTo>
                  <a:pt x="17650" y="6501"/>
                  <a:pt x="17897" y="6604"/>
                  <a:pt x="17897" y="6741"/>
                </a:cubicBezTo>
                <a:lnTo>
                  <a:pt x="17897" y="11797"/>
                </a:lnTo>
                <a:cubicBezTo>
                  <a:pt x="17897" y="12227"/>
                  <a:pt x="18720" y="12571"/>
                  <a:pt x="19749" y="12571"/>
                </a:cubicBezTo>
                <a:cubicBezTo>
                  <a:pt x="20818" y="12571"/>
                  <a:pt x="21600" y="12227"/>
                  <a:pt x="21600" y="11797"/>
                </a:cubicBezTo>
                <a:lnTo>
                  <a:pt x="21600" y="6260"/>
                </a:lnTo>
                <a:cubicBezTo>
                  <a:pt x="21600" y="5056"/>
                  <a:pt x="19049" y="4024"/>
                  <a:pt x="16169" y="4024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3" name="Shape 2243"/>
          <p:cNvSpPr/>
          <p:nvPr/>
        </p:nvSpPr>
        <p:spPr>
          <a:xfrm>
            <a:off x="5611052" y="6956611"/>
            <a:ext cx="822698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John Doe</a:t>
            </a:r>
          </a:p>
        </p:txBody>
      </p:sp>
      <p:sp>
        <p:nvSpPr>
          <p:cNvPr id="2244" name="Shape 2244"/>
          <p:cNvSpPr/>
          <p:nvPr/>
        </p:nvSpPr>
        <p:spPr>
          <a:xfrm>
            <a:off x="5623346" y="7167666"/>
            <a:ext cx="464519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Epsilon </a:t>
            </a:r>
          </a:p>
        </p:txBody>
      </p:sp>
      <p:sp>
        <p:nvSpPr>
          <p:cNvPr id="2245" name="Shape 2245"/>
          <p:cNvSpPr/>
          <p:nvPr/>
        </p:nvSpPr>
        <p:spPr>
          <a:xfrm>
            <a:off x="5623346" y="7309053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46" name="Shape 2246"/>
          <p:cNvSpPr/>
          <p:nvPr/>
        </p:nvSpPr>
        <p:spPr>
          <a:xfrm>
            <a:off x="9364958" y="4893192"/>
            <a:ext cx="243378" cy="585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24"/>
                  <a:pt x="14976" y="1803"/>
                </a:cubicBezTo>
                <a:cubicBezTo>
                  <a:pt x="14976" y="2764"/>
                  <a:pt x="13042" y="3571"/>
                  <a:pt x="10697" y="3571"/>
                </a:cubicBezTo>
                <a:cubicBezTo>
                  <a:pt x="8393" y="3571"/>
                  <a:pt x="6377" y="2764"/>
                  <a:pt x="6377" y="1803"/>
                </a:cubicBezTo>
                <a:cubicBezTo>
                  <a:pt x="6377" y="824"/>
                  <a:pt x="8352" y="0"/>
                  <a:pt x="10697" y="0"/>
                </a:cubicBezTo>
                <a:close/>
                <a:moveTo>
                  <a:pt x="16128" y="4052"/>
                </a:moveTo>
                <a:lnTo>
                  <a:pt x="5349" y="4052"/>
                </a:lnTo>
                <a:cubicBezTo>
                  <a:pt x="2304" y="4052"/>
                  <a:pt x="0" y="5082"/>
                  <a:pt x="0" y="6284"/>
                </a:cubicBezTo>
                <a:lnTo>
                  <a:pt x="0" y="11813"/>
                </a:lnTo>
                <a:cubicBezTo>
                  <a:pt x="0" y="12242"/>
                  <a:pt x="823" y="12586"/>
                  <a:pt x="1851" y="12586"/>
                </a:cubicBezTo>
                <a:cubicBezTo>
                  <a:pt x="2921" y="12586"/>
                  <a:pt x="3703" y="12242"/>
                  <a:pt x="3703" y="11813"/>
                </a:cubicBezTo>
                <a:lnTo>
                  <a:pt x="3703" y="6765"/>
                </a:lnTo>
                <a:cubicBezTo>
                  <a:pt x="3703" y="6628"/>
                  <a:pt x="3950" y="6525"/>
                  <a:pt x="4279" y="6525"/>
                </a:cubicBezTo>
                <a:cubicBezTo>
                  <a:pt x="4649" y="6525"/>
                  <a:pt x="4855" y="6628"/>
                  <a:pt x="4855" y="6765"/>
                </a:cubicBezTo>
                <a:lnTo>
                  <a:pt x="4855" y="20381"/>
                </a:lnTo>
                <a:cubicBezTo>
                  <a:pt x="4855" y="21068"/>
                  <a:pt x="6048" y="21600"/>
                  <a:pt x="7529" y="21600"/>
                </a:cubicBezTo>
                <a:cubicBezTo>
                  <a:pt x="9051" y="21600"/>
                  <a:pt x="10203" y="21068"/>
                  <a:pt x="10203" y="20381"/>
                </a:cubicBezTo>
                <a:lnTo>
                  <a:pt x="10203" y="12637"/>
                </a:lnTo>
                <a:cubicBezTo>
                  <a:pt x="10203" y="12483"/>
                  <a:pt x="10450" y="12397"/>
                  <a:pt x="10779" y="12397"/>
                </a:cubicBezTo>
                <a:cubicBezTo>
                  <a:pt x="11150" y="12397"/>
                  <a:pt x="11397" y="12483"/>
                  <a:pt x="11397" y="12637"/>
                </a:cubicBezTo>
                <a:lnTo>
                  <a:pt x="11397" y="20381"/>
                </a:lnTo>
                <a:cubicBezTo>
                  <a:pt x="11397" y="21068"/>
                  <a:pt x="12549" y="21600"/>
                  <a:pt x="14030" y="21600"/>
                </a:cubicBezTo>
                <a:cubicBezTo>
                  <a:pt x="15552" y="21600"/>
                  <a:pt x="16704" y="21068"/>
                  <a:pt x="16704" y="20381"/>
                </a:cubicBezTo>
                <a:lnTo>
                  <a:pt x="16704" y="6765"/>
                </a:lnTo>
                <a:cubicBezTo>
                  <a:pt x="16704" y="6628"/>
                  <a:pt x="16951" y="6525"/>
                  <a:pt x="17280" y="6525"/>
                </a:cubicBezTo>
                <a:cubicBezTo>
                  <a:pt x="17650" y="6525"/>
                  <a:pt x="17897" y="6628"/>
                  <a:pt x="17897" y="6765"/>
                </a:cubicBezTo>
                <a:lnTo>
                  <a:pt x="17897" y="11813"/>
                </a:lnTo>
                <a:cubicBezTo>
                  <a:pt x="17897" y="12242"/>
                  <a:pt x="18720" y="12586"/>
                  <a:pt x="19749" y="12586"/>
                </a:cubicBezTo>
                <a:cubicBezTo>
                  <a:pt x="20818" y="12586"/>
                  <a:pt x="21600" y="12242"/>
                  <a:pt x="21600" y="11813"/>
                </a:cubicBezTo>
                <a:lnTo>
                  <a:pt x="21600" y="6284"/>
                </a:lnTo>
                <a:cubicBezTo>
                  <a:pt x="21477" y="5082"/>
                  <a:pt x="19049" y="4052"/>
                  <a:pt x="16128" y="405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7" name="Shape 2247"/>
          <p:cNvSpPr/>
          <p:nvPr/>
        </p:nvSpPr>
        <p:spPr>
          <a:xfrm>
            <a:off x="9356762" y="3887096"/>
            <a:ext cx="243377" cy="585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07"/>
                  <a:pt x="14976" y="1786"/>
                </a:cubicBezTo>
                <a:cubicBezTo>
                  <a:pt x="14976" y="2747"/>
                  <a:pt x="13042" y="3589"/>
                  <a:pt x="10697" y="3589"/>
                </a:cubicBezTo>
                <a:cubicBezTo>
                  <a:pt x="8393" y="3589"/>
                  <a:pt x="6377" y="2764"/>
                  <a:pt x="6377" y="1786"/>
                </a:cubicBezTo>
                <a:cubicBezTo>
                  <a:pt x="6377" y="824"/>
                  <a:pt x="8352" y="0"/>
                  <a:pt x="10697" y="0"/>
                </a:cubicBezTo>
                <a:close/>
                <a:moveTo>
                  <a:pt x="16128" y="4069"/>
                </a:moveTo>
                <a:lnTo>
                  <a:pt x="5349" y="4069"/>
                </a:lnTo>
                <a:cubicBezTo>
                  <a:pt x="2304" y="4069"/>
                  <a:pt x="0" y="5082"/>
                  <a:pt x="0" y="6301"/>
                </a:cubicBezTo>
                <a:lnTo>
                  <a:pt x="0" y="11779"/>
                </a:lnTo>
                <a:cubicBezTo>
                  <a:pt x="0" y="12208"/>
                  <a:pt x="823" y="12551"/>
                  <a:pt x="1851" y="12551"/>
                </a:cubicBezTo>
                <a:cubicBezTo>
                  <a:pt x="2921" y="12551"/>
                  <a:pt x="3703" y="12208"/>
                  <a:pt x="3703" y="11779"/>
                </a:cubicBezTo>
                <a:lnTo>
                  <a:pt x="3703" y="6731"/>
                </a:lnTo>
                <a:cubicBezTo>
                  <a:pt x="3703" y="6593"/>
                  <a:pt x="3950" y="6490"/>
                  <a:pt x="4279" y="6490"/>
                </a:cubicBezTo>
                <a:cubicBezTo>
                  <a:pt x="4649" y="6490"/>
                  <a:pt x="4896" y="6593"/>
                  <a:pt x="4896" y="6731"/>
                </a:cubicBezTo>
                <a:lnTo>
                  <a:pt x="4896" y="20398"/>
                </a:lnTo>
                <a:cubicBezTo>
                  <a:pt x="4896" y="21068"/>
                  <a:pt x="6048" y="21600"/>
                  <a:pt x="7529" y="21600"/>
                </a:cubicBezTo>
                <a:cubicBezTo>
                  <a:pt x="9051" y="21600"/>
                  <a:pt x="10203" y="21068"/>
                  <a:pt x="10203" y="20398"/>
                </a:cubicBezTo>
                <a:lnTo>
                  <a:pt x="10203" y="12637"/>
                </a:lnTo>
                <a:cubicBezTo>
                  <a:pt x="10203" y="12500"/>
                  <a:pt x="10450" y="12397"/>
                  <a:pt x="10779" y="12397"/>
                </a:cubicBezTo>
                <a:cubicBezTo>
                  <a:pt x="11150" y="12397"/>
                  <a:pt x="11397" y="12500"/>
                  <a:pt x="11397" y="12637"/>
                </a:cubicBezTo>
                <a:lnTo>
                  <a:pt x="11397" y="20398"/>
                </a:lnTo>
                <a:cubicBezTo>
                  <a:pt x="11397" y="21068"/>
                  <a:pt x="12590" y="21600"/>
                  <a:pt x="14071" y="21600"/>
                </a:cubicBezTo>
                <a:cubicBezTo>
                  <a:pt x="15593" y="21600"/>
                  <a:pt x="16704" y="21068"/>
                  <a:pt x="16704" y="20398"/>
                </a:cubicBezTo>
                <a:lnTo>
                  <a:pt x="16704" y="6782"/>
                </a:lnTo>
                <a:cubicBezTo>
                  <a:pt x="16704" y="6628"/>
                  <a:pt x="16992" y="6542"/>
                  <a:pt x="17321" y="6542"/>
                </a:cubicBezTo>
                <a:cubicBezTo>
                  <a:pt x="17691" y="6542"/>
                  <a:pt x="17897" y="6628"/>
                  <a:pt x="17897" y="6782"/>
                </a:cubicBezTo>
                <a:lnTo>
                  <a:pt x="17897" y="11813"/>
                </a:lnTo>
                <a:cubicBezTo>
                  <a:pt x="17897" y="12259"/>
                  <a:pt x="18720" y="12586"/>
                  <a:pt x="19749" y="12586"/>
                </a:cubicBezTo>
                <a:cubicBezTo>
                  <a:pt x="20818" y="12586"/>
                  <a:pt x="21600" y="12259"/>
                  <a:pt x="21600" y="11813"/>
                </a:cubicBezTo>
                <a:lnTo>
                  <a:pt x="21600" y="6336"/>
                </a:lnTo>
                <a:cubicBezTo>
                  <a:pt x="21477" y="5082"/>
                  <a:pt x="19049" y="4069"/>
                  <a:pt x="16128" y="406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8" name="Shape 2248"/>
          <p:cNvSpPr/>
          <p:nvPr/>
        </p:nvSpPr>
        <p:spPr>
          <a:xfrm>
            <a:off x="9344752" y="2997797"/>
            <a:ext cx="297789" cy="480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1281" extrusionOk="0">
                <a:moveTo>
                  <a:pt x="13524" y="62"/>
                </a:moveTo>
                <a:cubicBezTo>
                  <a:pt x="15809" y="62"/>
                  <a:pt x="17515" y="1275"/>
                  <a:pt x="17805" y="1975"/>
                </a:cubicBezTo>
                <a:lnTo>
                  <a:pt x="20606" y="7961"/>
                </a:lnTo>
                <a:cubicBezTo>
                  <a:pt x="21153" y="9237"/>
                  <a:pt x="18610" y="9751"/>
                  <a:pt x="17966" y="8537"/>
                </a:cubicBezTo>
                <a:lnTo>
                  <a:pt x="15423" y="3086"/>
                </a:lnTo>
                <a:lnTo>
                  <a:pt x="13974" y="3086"/>
                </a:lnTo>
                <a:lnTo>
                  <a:pt x="18352" y="12713"/>
                </a:lnTo>
                <a:lnTo>
                  <a:pt x="14264" y="12713"/>
                </a:lnTo>
                <a:lnTo>
                  <a:pt x="14264" y="20325"/>
                </a:lnTo>
                <a:cubicBezTo>
                  <a:pt x="14264" y="21600"/>
                  <a:pt x="11174" y="21600"/>
                  <a:pt x="11174" y="20325"/>
                </a:cubicBezTo>
                <a:lnTo>
                  <a:pt x="11174" y="12672"/>
                </a:lnTo>
                <a:lnTo>
                  <a:pt x="9629" y="12672"/>
                </a:lnTo>
                <a:lnTo>
                  <a:pt x="9629" y="20263"/>
                </a:lnTo>
                <a:cubicBezTo>
                  <a:pt x="9629" y="21600"/>
                  <a:pt x="6538" y="21600"/>
                  <a:pt x="6538" y="20263"/>
                </a:cubicBezTo>
                <a:lnTo>
                  <a:pt x="6538" y="12713"/>
                </a:lnTo>
                <a:lnTo>
                  <a:pt x="2450" y="12713"/>
                </a:lnTo>
                <a:lnTo>
                  <a:pt x="6699" y="3024"/>
                </a:lnTo>
                <a:lnTo>
                  <a:pt x="5251" y="3024"/>
                </a:lnTo>
                <a:lnTo>
                  <a:pt x="2708" y="8475"/>
                </a:lnTo>
                <a:cubicBezTo>
                  <a:pt x="2096" y="9710"/>
                  <a:pt x="-447" y="9175"/>
                  <a:pt x="68" y="7899"/>
                </a:cubicBezTo>
                <a:lnTo>
                  <a:pt x="2901" y="1934"/>
                </a:lnTo>
                <a:cubicBezTo>
                  <a:pt x="3158" y="1234"/>
                  <a:pt x="4543" y="0"/>
                  <a:pt x="6892" y="0"/>
                </a:cubicBezTo>
                <a:lnTo>
                  <a:pt x="13524" y="0"/>
                </a:lnTo>
                <a:lnTo>
                  <a:pt x="13524" y="6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9" name="Shape 2249"/>
          <p:cNvSpPr/>
          <p:nvPr/>
        </p:nvSpPr>
        <p:spPr>
          <a:xfrm>
            <a:off x="9448970" y="2895343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53"/>
                </a:moveTo>
                <a:cubicBezTo>
                  <a:pt x="21600" y="4788"/>
                  <a:pt x="16812" y="0"/>
                  <a:pt x="10747" y="0"/>
                </a:cubicBezTo>
                <a:cubicBezTo>
                  <a:pt x="4788" y="0"/>
                  <a:pt x="0" y="4788"/>
                  <a:pt x="0" y="10853"/>
                </a:cubicBezTo>
                <a:cubicBezTo>
                  <a:pt x="0" y="16493"/>
                  <a:pt x="4788" y="21600"/>
                  <a:pt x="10747" y="21600"/>
                </a:cubicBezTo>
                <a:cubicBezTo>
                  <a:pt x="16812" y="21600"/>
                  <a:pt x="21600" y="16812"/>
                  <a:pt x="21600" y="1085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0" name="Shape 2250"/>
          <p:cNvSpPr/>
          <p:nvPr/>
        </p:nvSpPr>
        <p:spPr>
          <a:xfrm>
            <a:off x="9758381" y="2895343"/>
            <a:ext cx="803251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Jane Doe</a:t>
            </a:r>
          </a:p>
        </p:txBody>
      </p:sp>
      <p:sp>
        <p:nvSpPr>
          <p:cNvPr id="2251" name="Shape 2251"/>
          <p:cNvSpPr/>
          <p:nvPr/>
        </p:nvSpPr>
        <p:spPr>
          <a:xfrm>
            <a:off x="9770675" y="3106398"/>
            <a:ext cx="492672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Pragma </a:t>
            </a:r>
          </a:p>
        </p:txBody>
      </p:sp>
      <p:sp>
        <p:nvSpPr>
          <p:cNvPr id="2252" name="Shape 2252"/>
          <p:cNvSpPr/>
          <p:nvPr/>
        </p:nvSpPr>
        <p:spPr>
          <a:xfrm>
            <a:off x="9770675" y="3247784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53" name="Shape 2253"/>
          <p:cNvSpPr/>
          <p:nvPr/>
        </p:nvSpPr>
        <p:spPr>
          <a:xfrm>
            <a:off x="9343062" y="1948670"/>
            <a:ext cx="299464" cy="479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3" h="21266" extrusionOk="0">
                <a:moveTo>
                  <a:pt x="17798" y="1913"/>
                </a:moveTo>
                <a:lnTo>
                  <a:pt x="20586" y="7899"/>
                </a:lnTo>
                <a:cubicBezTo>
                  <a:pt x="21131" y="9175"/>
                  <a:pt x="18599" y="9689"/>
                  <a:pt x="17958" y="8475"/>
                </a:cubicBezTo>
                <a:lnTo>
                  <a:pt x="15427" y="3003"/>
                </a:lnTo>
                <a:lnTo>
                  <a:pt x="13984" y="3003"/>
                </a:lnTo>
                <a:lnTo>
                  <a:pt x="18247" y="12713"/>
                </a:lnTo>
                <a:lnTo>
                  <a:pt x="14177" y="12713"/>
                </a:lnTo>
                <a:lnTo>
                  <a:pt x="14177" y="20263"/>
                </a:lnTo>
                <a:cubicBezTo>
                  <a:pt x="14177" y="21538"/>
                  <a:pt x="11100" y="21538"/>
                  <a:pt x="11100" y="20263"/>
                </a:cubicBezTo>
                <a:lnTo>
                  <a:pt x="11100" y="12590"/>
                </a:lnTo>
                <a:lnTo>
                  <a:pt x="9562" y="12590"/>
                </a:lnTo>
                <a:lnTo>
                  <a:pt x="9562" y="20263"/>
                </a:lnTo>
                <a:cubicBezTo>
                  <a:pt x="9562" y="21600"/>
                  <a:pt x="6485" y="21600"/>
                  <a:pt x="6485" y="20263"/>
                </a:cubicBezTo>
                <a:lnTo>
                  <a:pt x="6485" y="12713"/>
                </a:lnTo>
                <a:lnTo>
                  <a:pt x="2415" y="12713"/>
                </a:lnTo>
                <a:lnTo>
                  <a:pt x="6678" y="3003"/>
                </a:lnTo>
                <a:lnTo>
                  <a:pt x="5203" y="3003"/>
                </a:lnTo>
                <a:lnTo>
                  <a:pt x="2672" y="8475"/>
                </a:lnTo>
                <a:cubicBezTo>
                  <a:pt x="2063" y="9689"/>
                  <a:pt x="-469" y="9175"/>
                  <a:pt x="76" y="7899"/>
                </a:cubicBezTo>
                <a:lnTo>
                  <a:pt x="2864" y="1913"/>
                </a:lnTo>
                <a:cubicBezTo>
                  <a:pt x="3152" y="1214"/>
                  <a:pt x="4498" y="0"/>
                  <a:pt x="6838" y="0"/>
                </a:cubicBezTo>
                <a:lnTo>
                  <a:pt x="13536" y="0"/>
                </a:lnTo>
                <a:cubicBezTo>
                  <a:pt x="15811" y="0"/>
                  <a:pt x="17510" y="1214"/>
                  <a:pt x="17798" y="191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4" name="Shape 2254"/>
          <p:cNvSpPr/>
          <p:nvPr/>
        </p:nvSpPr>
        <p:spPr>
          <a:xfrm>
            <a:off x="9448970" y="1846216"/>
            <a:ext cx="93796" cy="9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47"/>
                </a:moveTo>
                <a:cubicBezTo>
                  <a:pt x="21600" y="4682"/>
                  <a:pt x="16812" y="0"/>
                  <a:pt x="10747" y="0"/>
                </a:cubicBezTo>
                <a:cubicBezTo>
                  <a:pt x="4788" y="0"/>
                  <a:pt x="0" y="4682"/>
                  <a:pt x="0" y="10747"/>
                </a:cubicBezTo>
                <a:cubicBezTo>
                  <a:pt x="0" y="16705"/>
                  <a:pt x="4788" y="21600"/>
                  <a:pt x="10747" y="21600"/>
                </a:cubicBezTo>
                <a:cubicBezTo>
                  <a:pt x="16812" y="21600"/>
                  <a:pt x="21600" y="16705"/>
                  <a:pt x="21600" y="1074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5" name="Shape 2255"/>
          <p:cNvSpPr/>
          <p:nvPr/>
        </p:nvSpPr>
        <p:spPr>
          <a:xfrm>
            <a:off x="9758381" y="1844168"/>
            <a:ext cx="803251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Jane Doe</a:t>
            </a:r>
          </a:p>
        </p:txBody>
      </p:sp>
      <p:sp>
        <p:nvSpPr>
          <p:cNvPr id="2256" name="Shape 2256"/>
          <p:cNvSpPr/>
          <p:nvPr/>
        </p:nvSpPr>
        <p:spPr>
          <a:xfrm>
            <a:off x="9770675" y="2055222"/>
            <a:ext cx="492672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Pragma </a:t>
            </a:r>
          </a:p>
        </p:txBody>
      </p:sp>
      <p:sp>
        <p:nvSpPr>
          <p:cNvPr id="2257" name="Shape 2257"/>
          <p:cNvSpPr/>
          <p:nvPr/>
        </p:nvSpPr>
        <p:spPr>
          <a:xfrm>
            <a:off x="9770675" y="2198658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58" name="Shape 2258"/>
          <p:cNvSpPr/>
          <p:nvPr/>
        </p:nvSpPr>
        <p:spPr>
          <a:xfrm>
            <a:off x="9343062" y="7110292"/>
            <a:ext cx="299464" cy="480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3" h="21281" extrusionOk="0">
                <a:moveTo>
                  <a:pt x="13536" y="0"/>
                </a:moveTo>
                <a:cubicBezTo>
                  <a:pt x="15811" y="0"/>
                  <a:pt x="17510" y="1214"/>
                  <a:pt x="17798" y="1913"/>
                </a:cubicBezTo>
                <a:lnTo>
                  <a:pt x="20586" y="7899"/>
                </a:lnTo>
                <a:cubicBezTo>
                  <a:pt x="21131" y="9175"/>
                  <a:pt x="18599" y="9689"/>
                  <a:pt x="17958" y="8475"/>
                </a:cubicBezTo>
                <a:lnTo>
                  <a:pt x="15427" y="3024"/>
                </a:lnTo>
                <a:lnTo>
                  <a:pt x="13984" y="3024"/>
                </a:lnTo>
                <a:lnTo>
                  <a:pt x="18247" y="12713"/>
                </a:lnTo>
                <a:lnTo>
                  <a:pt x="14177" y="12713"/>
                </a:lnTo>
                <a:lnTo>
                  <a:pt x="14177" y="20325"/>
                </a:lnTo>
                <a:cubicBezTo>
                  <a:pt x="14177" y="21600"/>
                  <a:pt x="11100" y="21600"/>
                  <a:pt x="11100" y="20325"/>
                </a:cubicBezTo>
                <a:lnTo>
                  <a:pt x="11100" y="12651"/>
                </a:lnTo>
                <a:lnTo>
                  <a:pt x="9562" y="12651"/>
                </a:lnTo>
                <a:lnTo>
                  <a:pt x="9562" y="20263"/>
                </a:lnTo>
                <a:cubicBezTo>
                  <a:pt x="9562" y="21600"/>
                  <a:pt x="6485" y="21600"/>
                  <a:pt x="6485" y="20263"/>
                </a:cubicBezTo>
                <a:lnTo>
                  <a:pt x="6485" y="12713"/>
                </a:lnTo>
                <a:lnTo>
                  <a:pt x="2415" y="12713"/>
                </a:lnTo>
                <a:lnTo>
                  <a:pt x="6678" y="3024"/>
                </a:lnTo>
                <a:lnTo>
                  <a:pt x="5203" y="3024"/>
                </a:lnTo>
                <a:lnTo>
                  <a:pt x="2672" y="8475"/>
                </a:lnTo>
                <a:cubicBezTo>
                  <a:pt x="2063" y="9689"/>
                  <a:pt x="-469" y="9175"/>
                  <a:pt x="76" y="7899"/>
                </a:cubicBezTo>
                <a:lnTo>
                  <a:pt x="2864" y="1913"/>
                </a:lnTo>
                <a:cubicBezTo>
                  <a:pt x="3152" y="1214"/>
                  <a:pt x="4498" y="0"/>
                  <a:pt x="6838" y="0"/>
                </a:cubicBezTo>
                <a:lnTo>
                  <a:pt x="13536" y="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9" name="Shape 2259"/>
          <p:cNvSpPr/>
          <p:nvPr/>
        </p:nvSpPr>
        <p:spPr>
          <a:xfrm>
            <a:off x="9448970" y="7005789"/>
            <a:ext cx="93796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71"/>
                  <a:pt x="16812" y="0"/>
                  <a:pt x="10747" y="0"/>
                </a:cubicBezTo>
                <a:cubicBezTo>
                  <a:pt x="4788" y="0"/>
                  <a:pt x="0" y="4871"/>
                  <a:pt x="0" y="10800"/>
                </a:cubicBezTo>
                <a:cubicBezTo>
                  <a:pt x="0" y="16729"/>
                  <a:pt x="4788" y="21600"/>
                  <a:pt x="10747" y="21600"/>
                </a:cubicBezTo>
                <a:cubicBezTo>
                  <a:pt x="16812" y="21600"/>
                  <a:pt x="21600" y="16729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0" name="Shape 2260"/>
          <p:cNvSpPr/>
          <p:nvPr/>
        </p:nvSpPr>
        <p:spPr>
          <a:xfrm>
            <a:off x="9758381" y="7005789"/>
            <a:ext cx="803251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Jane Doe</a:t>
            </a:r>
          </a:p>
        </p:txBody>
      </p:sp>
      <p:sp>
        <p:nvSpPr>
          <p:cNvPr id="2261" name="Shape 2261"/>
          <p:cNvSpPr/>
          <p:nvPr/>
        </p:nvSpPr>
        <p:spPr>
          <a:xfrm>
            <a:off x="9770675" y="7216844"/>
            <a:ext cx="492672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Pragma </a:t>
            </a:r>
          </a:p>
        </p:txBody>
      </p:sp>
      <p:sp>
        <p:nvSpPr>
          <p:cNvPr id="2262" name="Shape 2262"/>
          <p:cNvSpPr/>
          <p:nvPr/>
        </p:nvSpPr>
        <p:spPr>
          <a:xfrm>
            <a:off x="9770675" y="7360279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63" name="Shape 2263"/>
          <p:cNvSpPr/>
          <p:nvPr/>
        </p:nvSpPr>
        <p:spPr>
          <a:xfrm>
            <a:off x="9758381" y="3860458"/>
            <a:ext cx="822698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John Doe</a:t>
            </a:r>
          </a:p>
        </p:txBody>
      </p:sp>
      <p:sp>
        <p:nvSpPr>
          <p:cNvPr id="2264" name="Shape 2264"/>
          <p:cNvSpPr/>
          <p:nvPr/>
        </p:nvSpPr>
        <p:spPr>
          <a:xfrm>
            <a:off x="9770675" y="4071513"/>
            <a:ext cx="464519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Epsilon </a:t>
            </a:r>
          </a:p>
        </p:txBody>
      </p:sp>
      <p:sp>
        <p:nvSpPr>
          <p:cNvPr id="2265" name="Shape 2265"/>
          <p:cNvSpPr/>
          <p:nvPr/>
        </p:nvSpPr>
        <p:spPr>
          <a:xfrm>
            <a:off x="9770675" y="4212899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66" name="Shape 2266"/>
          <p:cNvSpPr/>
          <p:nvPr/>
        </p:nvSpPr>
        <p:spPr>
          <a:xfrm>
            <a:off x="9758381" y="4870652"/>
            <a:ext cx="822698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John Doe</a:t>
            </a:r>
          </a:p>
        </p:txBody>
      </p:sp>
      <p:sp>
        <p:nvSpPr>
          <p:cNvPr id="2267" name="Shape 2267"/>
          <p:cNvSpPr/>
          <p:nvPr/>
        </p:nvSpPr>
        <p:spPr>
          <a:xfrm>
            <a:off x="9770675" y="5081707"/>
            <a:ext cx="464519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Epsilon </a:t>
            </a:r>
          </a:p>
        </p:txBody>
      </p:sp>
      <p:sp>
        <p:nvSpPr>
          <p:cNvPr id="2268" name="Shape 2268"/>
          <p:cNvSpPr/>
          <p:nvPr/>
        </p:nvSpPr>
        <p:spPr>
          <a:xfrm>
            <a:off x="9770675" y="5223093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69" name="Shape 2269"/>
          <p:cNvSpPr/>
          <p:nvPr/>
        </p:nvSpPr>
        <p:spPr>
          <a:xfrm>
            <a:off x="9364958" y="8013934"/>
            <a:ext cx="243378" cy="5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26"/>
                  <a:pt x="14976" y="1790"/>
                </a:cubicBezTo>
                <a:cubicBezTo>
                  <a:pt x="14976" y="2754"/>
                  <a:pt x="13042" y="3580"/>
                  <a:pt x="10697" y="3580"/>
                </a:cubicBezTo>
                <a:cubicBezTo>
                  <a:pt x="8393" y="3580"/>
                  <a:pt x="6377" y="2754"/>
                  <a:pt x="6377" y="1790"/>
                </a:cubicBezTo>
                <a:cubicBezTo>
                  <a:pt x="6377" y="826"/>
                  <a:pt x="8352" y="0"/>
                  <a:pt x="10697" y="0"/>
                </a:cubicBezTo>
                <a:close/>
                <a:moveTo>
                  <a:pt x="16128" y="4027"/>
                </a:moveTo>
                <a:lnTo>
                  <a:pt x="5349" y="4027"/>
                </a:lnTo>
                <a:cubicBezTo>
                  <a:pt x="2304" y="4027"/>
                  <a:pt x="0" y="5043"/>
                  <a:pt x="0" y="6265"/>
                </a:cubicBezTo>
                <a:lnTo>
                  <a:pt x="0" y="11790"/>
                </a:lnTo>
                <a:cubicBezTo>
                  <a:pt x="0" y="12237"/>
                  <a:pt x="823" y="12581"/>
                  <a:pt x="1851" y="12581"/>
                </a:cubicBezTo>
                <a:cubicBezTo>
                  <a:pt x="2921" y="12581"/>
                  <a:pt x="3703" y="12237"/>
                  <a:pt x="3703" y="11790"/>
                </a:cubicBezTo>
                <a:lnTo>
                  <a:pt x="3703" y="6747"/>
                </a:lnTo>
                <a:cubicBezTo>
                  <a:pt x="3703" y="6592"/>
                  <a:pt x="3950" y="6506"/>
                  <a:pt x="4279" y="6506"/>
                </a:cubicBezTo>
                <a:cubicBezTo>
                  <a:pt x="4649" y="6506"/>
                  <a:pt x="4855" y="6592"/>
                  <a:pt x="4855" y="6747"/>
                </a:cubicBezTo>
                <a:lnTo>
                  <a:pt x="4855" y="20395"/>
                </a:lnTo>
                <a:cubicBezTo>
                  <a:pt x="4855" y="21066"/>
                  <a:pt x="6048" y="21600"/>
                  <a:pt x="7529" y="21600"/>
                </a:cubicBezTo>
                <a:cubicBezTo>
                  <a:pt x="9051" y="21600"/>
                  <a:pt x="10203" y="21066"/>
                  <a:pt x="10203" y="20395"/>
                </a:cubicBezTo>
                <a:lnTo>
                  <a:pt x="10203" y="12616"/>
                </a:lnTo>
                <a:cubicBezTo>
                  <a:pt x="10203" y="12478"/>
                  <a:pt x="10450" y="12375"/>
                  <a:pt x="10779" y="12375"/>
                </a:cubicBezTo>
                <a:cubicBezTo>
                  <a:pt x="11150" y="12375"/>
                  <a:pt x="11397" y="12478"/>
                  <a:pt x="11397" y="12616"/>
                </a:cubicBezTo>
                <a:lnTo>
                  <a:pt x="11397" y="20395"/>
                </a:lnTo>
                <a:cubicBezTo>
                  <a:pt x="11397" y="21066"/>
                  <a:pt x="12549" y="21600"/>
                  <a:pt x="14030" y="21600"/>
                </a:cubicBezTo>
                <a:cubicBezTo>
                  <a:pt x="15552" y="21600"/>
                  <a:pt x="16704" y="21066"/>
                  <a:pt x="16704" y="20395"/>
                </a:cubicBezTo>
                <a:lnTo>
                  <a:pt x="16704" y="6747"/>
                </a:lnTo>
                <a:cubicBezTo>
                  <a:pt x="16704" y="6592"/>
                  <a:pt x="16951" y="6506"/>
                  <a:pt x="17280" y="6506"/>
                </a:cubicBezTo>
                <a:cubicBezTo>
                  <a:pt x="17650" y="6506"/>
                  <a:pt x="17897" y="6592"/>
                  <a:pt x="17897" y="6747"/>
                </a:cubicBezTo>
                <a:lnTo>
                  <a:pt x="17897" y="11790"/>
                </a:lnTo>
                <a:cubicBezTo>
                  <a:pt x="17897" y="12237"/>
                  <a:pt x="18720" y="12581"/>
                  <a:pt x="19749" y="12581"/>
                </a:cubicBezTo>
                <a:cubicBezTo>
                  <a:pt x="20818" y="12581"/>
                  <a:pt x="21600" y="12237"/>
                  <a:pt x="21600" y="11790"/>
                </a:cubicBezTo>
                <a:lnTo>
                  <a:pt x="21600" y="6265"/>
                </a:lnTo>
                <a:cubicBezTo>
                  <a:pt x="21477" y="5043"/>
                  <a:pt x="19049" y="4027"/>
                  <a:pt x="16128" y="402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70" name="Shape 2270"/>
          <p:cNvSpPr/>
          <p:nvPr/>
        </p:nvSpPr>
        <p:spPr>
          <a:xfrm>
            <a:off x="9758381" y="7991395"/>
            <a:ext cx="822698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John Doe</a:t>
            </a:r>
          </a:p>
        </p:txBody>
      </p:sp>
      <p:sp>
        <p:nvSpPr>
          <p:cNvPr id="2271" name="Shape 2271"/>
          <p:cNvSpPr/>
          <p:nvPr/>
        </p:nvSpPr>
        <p:spPr>
          <a:xfrm>
            <a:off x="9770675" y="8202449"/>
            <a:ext cx="464519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Epsilon </a:t>
            </a:r>
          </a:p>
        </p:txBody>
      </p:sp>
      <p:sp>
        <p:nvSpPr>
          <p:cNvPr id="2272" name="Shape 2272"/>
          <p:cNvSpPr/>
          <p:nvPr/>
        </p:nvSpPr>
        <p:spPr>
          <a:xfrm>
            <a:off x="9770675" y="8345885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73" name="Shape 2273"/>
          <p:cNvSpPr/>
          <p:nvPr/>
        </p:nvSpPr>
        <p:spPr>
          <a:xfrm>
            <a:off x="9364958" y="6034527"/>
            <a:ext cx="243378" cy="583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7" y="0"/>
                </a:moveTo>
                <a:cubicBezTo>
                  <a:pt x="13001" y="0"/>
                  <a:pt x="14976" y="843"/>
                  <a:pt x="14976" y="1806"/>
                </a:cubicBezTo>
                <a:cubicBezTo>
                  <a:pt x="14976" y="2786"/>
                  <a:pt x="13042" y="3594"/>
                  <a:pt x="10697" y="3594"/>
                </a:cubicBezTo>
                <a:cubicBezTo>
                  <a:pt x="8393" y="3594"/>
                  <a:pt x="6377" y="2786"/>
                  <a:pt x="6377" y="1806"/>
                </a:cubicBezTo>
                <a:cubicBezTo>
                  <a:pt x="6377" y="843"/>
                  <a:pt x="8352" y="0"/>
                  <a:pt x="10697" y="0"/>
                </a:cubicBezTo>
                <a:close/>
                <a:moveTo>
                  <a:pt x="16128" y="4076"/>
                </a:moveTo>
                <a:lnTo>
                  <a:pt x="5349" y="4076"/>
                </a:lnTo>
                <a:cubicBezTo>
                  <a:pt x="2304" y="4076"/>
                  <a:pt x="0" y="5108"/>
                  <a:pt x="0" y="6311"/>
                </a:cubicBezTo>
                <a:lnTo>
                  <a:pt x="0" y="11797"/>
                </a:lnTo>
                <a:cubicBezTo>
                  <a:pt x="0" y="12227"/>
                  <a:pt x="823" y="12571"/>
                  <a:pt x="1851" y="12571"/>
                </a:cubicBezTo>
                <a:cubicBezTo>
                  <a:pt x="2921" y="12571"/>
                  <a:pt x="3703" y="12227"/>
                  <a:pt x="3703" y="11797"/>
                </a:cubicBezTo>
                <a:lnTo>
                  <a:pt x="3703" y="6759"/>
                </a:lnTo>
                <a:cubicBezTo>
                  <a:pt x="3703" y="6604"/>
                  <a:pt x="3950" y="6501"/>
                  <a:pt x="4279" y="6501"/>
                </a:cubicBezTo>
                <a:cubicBezTo>
                  <a:pt x="4649" y="6501"/>
                  <a:pt x="4855" y="6604"/>
                  <a:pt x="4855" y="6759"/>
                </a:cubicBezTo>
                <a:lnTo>
                  <a:pt x="4855" y="20396"/>
                </a:lnTo>
                <a:cubicBezTo>
                  <a:pt x="4855" y="21067"/>
                  <a:pt x="6048" y="21600"/>
                  <a:pt x="7529" y="21600"/>
                </a:cubicBezTo>
                <a:cubicBezTo>
                  <a:pt x="9051" y="21600"/>
                  <a:pt x="10203" y="21067"/>
                  <a:pt x="10203" y="20396"/>
                </a:cubicBezTo>
                <a:lnTo>
                  <a:pt x="10203" y="12623"/>
                </a:lnTo>
                <a:cubicBezTo>
                  <a:pt x="10203" y="12485"/>
                  <a:pt x="10450" y="12382"/>
                  <a:pt x="10779" y="12382"/>
                </a:cubicBezTo>
                <a:cubicBezTo>
                  <a:pt x="11150" y="12382"/>
                  <a:pt x="11397" y="12485"/>
                  <a:pt x="11397" y="12623"/>
                </a:cubicBezTo>
                <a:lnTo>
                  <a:pt x="11397" y="20396"/>
                </a:lnTo>
                <a:cubicBezTo>
                  <a:pt x="11397" y="21067"/>
                  <a:pt x="12549" y="21600"/>
                  <a:pt x="14030" y="21600"/>
                </a:cubicBezTo>
                <a:cubicBezTo>
                  <a:pt x="15552" y="21600"/>
                  <a:pt x="16704" y="21067"/>
                  <a:pt x="16704" y="20396"/>
                </a:cubicBezTo>
                <a:lnTo>
                  <a:pt x="16704" y="6759"/>
                </a:lnTo>
                <a:cubicBezTo>
                  <a:pt x="16704" y="6604"/>
                  <a:pt x="16951" y="6501"/>
                  <a:pt x="17280" y="6501"/>
                </a:cubicBezTo>
                <a:cubicBezTo>
                  <a:pt x="17650" y="6501"/>
                  <a:pt x="17897" y="6604"/>
                  <a:pt x="17897" y="6759"/>
                </a:cubicBezTo>
                <a:lnTo>
                  <a:pt x="17897" y="11797"/>
                </a:lnTo>
                <a:cubicBezTo>
                  <a:pt x="17897" y="12227"/>
                  <a:pt x="18720" y="12571"/>
                  <a:pt x="19749" y="12571"/>
                </a:cubicBezTo>
                <a:cubicBezTo>
                  <a:pt x="20818" y="12571"/>
                  <a:pt x="21600" y="12227"/>
                  <a:pt x="21600" y="11797"/>
                </a:cubicBezTo>
                <a:lnTo>
                  <a:pt x="21600" y="6260"/>
                </a:lnTo>
                <a:cubicBezTo>
                  <a:pt x="21477" y="5056"/>
                  <a:pt x="19049" y="4076"/>
                  <a:pt x="16128" y="407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74" name="Shape 2274"/>
          <p:cNvSpPr/>
          <p:nvPr/>
        </p:nvSpPr>
        <p:spPr>
          <a:xfrm>
            <a:off x="9758381" y="6011988"/>
            <a:ext cx="822698" cy="21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John Doe</a:t>
            </a:r>
          </a:p>
        </p:txBody>
      </p:sp>
      <p:sp>
        <p:nvSpPr>
          <p:cNvPr id="2275" name="Shape 2275"/>
          <p:cNvSpPr/>
          <p:nvPr/>
        </p:nvSpPr>
        <p:spPr>
          <a:xfrm>
            <a:off x="9770675" y="6223042"/>
            <a:ext cx="464519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Epsilon </a:t>
            </a:r>
          </a:p>
        </p:txBody>
      </p:sp>
      <p:sp>
        <p:nvSpPr>
          <p:cNvPr id="2276" name="Shape 2276"/>
          <p:cNvSpPr/>
          <p:nvPr/>
        </p:nvSpPr>
        <p:spPr>
          <a:xfrm>
            <a:off x="9770675" y="6364428"/>
            <a:ext cx="407964" cy="152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Lorem </a:t>
            </a:r>
          </a:p>
        </p:txBody>
      </p:sp>
      <p:sp>
        <p:nvSpPr>
          <p:cNvPr id="2277" name="Shape 2277"/>
          <p:cNvSpPr/>
          <p:nvPr/>
        </p:nvSpPr>
        <p:spPr>
          <a:xfrm>
            <a:off x="4190199" y="486903"/>
            <a:ext cx="4624402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COMPANY STRUCTURE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Shape 2279"/>
          <p:cNvSpPr/>
          <p:nvPr/>
        </p:nvSpPr>
        <p:spPr>
          <a:xfrm>
            <a:off x="7461367" y="6356232"/>
            <a:ext cx="210588" cy="45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29" y="0"/>
                </a:moveTo>
                <a:cubicBezTo>
                  <a:pt x="17146" y="422"/>
                  <a:pt x="17433" y="1376"/>
                  <a:pt x="16859" y="1621"/>
                </a:cubicBezTo>
                <a:cubicBezTo>
                  <a:pt x="15230" y="2509"/>
                  <a:pt x="11878" y="4573"/>
                  <a:pt x="9579" y="5261"/>
                </a:cubicBezTo>
                <a:cubicBezTo>
                  <a:pt x="6466" y="6194"/>
                  <a:pt x="2682" y="6016"/>
                  <a:pt x="2682" y="8702"/>
                </a:cubicBezTo>
                <a:cubicBezTo>
                  <a:pt x="2682" y="9568"/>
                  <a:pt x="4310" y="10966"/>
                  <a:pt x="4310" y="11521"/>
                </a:cubicBezTo>
                <a:cubicBezTo>
                  <a:pt x="4310" y="11655"/>
                  <a:pt x="2155" y="13963"/>
                  <a:pt x="2155" y="13963"/>
                </a:cubicBezTo>
                <a:cubicBezTo>
                  <a:pt x="1868" y="13963"/>
                  <a:pt x="0" y="14851"/>
                  <a:pt x="0" y="15029"/>
                </a:cubicBezTo>
                <a:cubicBezTo>
                  <a:pt x="0" y="15850"/>
                  <a:pt x="0" y="16716"/>
                  <a:pt x="1197" y="17227"/>
                </a:cubicBezTo>
                <a:cubicBezTo>
                  <a:pt x="1341" y="17604"/>
                  <a:pt x="910" y="17848"/>
                  <a:pt x="910" y="18603"/>
                </a:cubicBezTo>
                <a:cubicBezTo>
                  <a:pt x="910" y="19979"/>
                  <a:pt x="3209" y="21600"/>
                  <a:pt x="5939" y="21600"/>
                </a:cubicBezTo>
                <a:cubicBezTo>
                  <a:pt x="12261" y="21600"/>
                  <a:pt x="13219" y="17982"/>
                  <a:pt x="15134" y="15540"/>
                </a:cubicBezTo>
                <a:cubicBezTo>
                  <a:pt x="17433" y="12454"/>
                  <a:pt x="19828" y="9701"/>
                  <a:pt x="19828" y="5750"/>
                </a:cubicBezTo>
                <a:cubicBezTo>
                  <a:pt x="20115" y="5750"/>
                  <a:pt x="21073" y="5949"/>
                  <a:pt x="21600" y="6016"/>
                </a:cubicBezTo>
                <a:lnTo>
                  <a:pt x="21600" y="5195"/>
                </a:lnTo>
                <a:cubicBezTo>
                  <a:pt x="20786" y="3752"/>
                  <a:pt x="21217" y="178"/>
                  <a:pt x="17529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0" name="Shape 2280"/>
          <p:cNvSpPr/>
          <p:nvPr/>
        </p:nvSpPr>
        <p:spPr>
          <a:xfrm>
            <a:off x="8522788" y="5634957"/>
            <a:ext cx="58952" cy="124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119"/>
                </a:moveTo>
                <a:cubicBezTo>
                  <a:pt x="0" y="18860"/>
                  <a:pt x="4493" y="21600"/>
                  <a:pt x="9331" y="21600"/>
                </a:cubicBezTo>
                <a:cubicBezTo>
                  <a:pt x="16589" y="21600"/>
                  <a:pt x="21600" y="17006"/>
                  <a:pt x="21600" y="13379"/>
                </a:cubicBezTo>
                <a:cubicBezTo>
                  <a:pt x="21600" y="7012"/>
                  <a:pt x="10368" y="4755"/>
                  <a:pt x="5357" y="0"/>
                </a:cubicBezTo>
                <a:cubicBezTo>
                  <a:pt x="5357" y="6125"/>
                  <a:pt x="0" y="10397"/>
                  <a:pt x="0" y="16119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1" name="Shape 2281"/>
          <p:cNvSpPr/>
          <p:nvPr/>
        </p:nvSpPr>
        <p:spPr>
          <a:xfrm>
            <a:off x="8975634" y="5766098"/>
            <a:ext cx="310995" cy="372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45" y="20602"/>
                </a:moveTo>
                <a:cubicBezTo>
                  <a:pt x="21245" y="19928"/>
                  <a:pt x="20890" y="19011"/>
                  <a:pt x="21600" y="18796"/>
                </a:cubicBezTo>
                <a:lnTo>
                  <a:pt x="21600" y="15964"/>
                </a:lnTo>
                <a:cubicBezTo>
                  <a:pt x="21600" y="15290"/>
                  <a:pt x="20599" y="15128"/>
                  <a:pt x="20147" y="14751"/>
                </a:cubicBezTo>
                <a:cubicBezTo>
                  <a:pt x="19340" y="13996"/>
                  <a:pt x="18500" y="13618"/>
                  <a:pt x="18500" y="12243"/>
                </a:cubicBezTo>
                <a:cubicBezTo>
                  <a:pt x="17693" y="12243"/>
                  <a:pt x="17144" y="12000"/>
                  <a:pt x="17144" y="11164"/>
                </a:cubicBezTo>
                <a:lnTo>
                  <a:pt x="17403" y="10490"/>
                </a:lnTo>
                <a:cubicBezTo>
                  <a:pt x="17241" y="10274"/>
                  <a:pt x="17048" y="9870"/>
                  <a:pt x="16789" y="9870"/>
                </a:cubicBezTo>
                <a:lnTo>
                  <a:pt x="16240" y="9870"/>
                </a:lnTo>
                <a:cubicBezTo>
                  <a:pt x="16240" y="9816"/>
                  <a:pt x="16305" y="9654"/>
                  <a:pt x="16305" y="9573"/>
                </a:cubicBezTo>
                <a:cubicBezTo>
                  <a:pt x="16305" y="8575"/>
                  <a:pt x="15143" y="8279"/>
                  <a:pt x="14045" y="7901"/>
                </a:cubicBezTo>
                <a:cubicBezTo>
                  <a:pt x="12043" y="7308"/>
                  <a:pt x="11300" y="6445"/>
                  <a:pt x="9944" y="5151"/>
                </a:cubicBezTo>
                <a:cubicBezTo>
                  <a:pt x="9202" y="4476"/>
                  <a:pt x="8750" y="3721"/>
                  <a:pt x="7652" y="3425"/>
                </a:cubicBezTo>
                <a:cubicBezTo>
                  <a:pt x="7394" y="3344"/>
                  <a:pt x="7039" y="3425"/>
                  <a:pt x="6942" y="3101"/>
                </a:cubicBezTo>
                <a:cubicBezTo>
                  <a:pt x="6393" y="2049"/>
                  <a:pt x="5844" y="1052"/>
                  <a:pt x="4294" y="593"/>
                </a:cubicBezTo>
                <a:lnTo>
                  <a:pt x="1937" y="593"/>
                </a:lnTo>
                <a:cubicBezTo>
                  <a:pt x="1388" y="297"/>
                  <a:pt x="1195" y="0"/>
                  <a:pt x="452" y="0"/>
                </a:cubicBezTo>
                <a:lnTo>
                  <a:pt x="0" y="0"/>
                </a:lnTo>
                <a:lnTo>
                  <a:pt x="0" y="512"/>
                </a:lnTo>
                <a:cubicBezTo>
                  <a:pt x="194" y="1213"/>
                  <a:pt x="1388" y="3020"/>
                  <a:pt x="1937" y="3182"/>
                </a:cubicBezTo>
                <a:cubicBezTo>
                  <a:pt x="2551" y="3344"/>
                  <a:pt x="3293" y="3182"/>
                  <a:pt x="3552" y="3802"/>
                </a:cubicBezTo>
                <a:cubicBezTo>
                  <a:pt x="4004" y="4557"/>
                  <a:pt x="4197" y="5016"/>
                  <a:pt x="4649" y="5771"/>
                </a:cubicBezTo>
                <a:cubicBezTo>
                  <a:pt x="5101" y="6688"/>
                  <a:pt x="6748" y="6445"/>
                  <a:pt x="7297" y="7982"/>
                </a:cubicBezTo>
                <a:cubicBezTo>
                  <a:pt x="7491" y="8521"/>
                  <a:pt x="7943" y="10112"/>
                  <a:pt x="8298" y="10274"/>
                </a:cubicBezTo>
                <a:cubicBezTo>
                  <a:pt x="8491" y="10409"/>
                  <a:pt x="9396" y="10490"/>
                  <a:pt x="9396" y="10571"/>
                </a:cubicBezTo>
                <a:cubicBezTo>
                  <a:pt x="9589" y="10787"/>
                  <a:pt x="9428" y="11164"/>
                  <a:pt x="9589" y="11164"/>
                </a:cubicBezTo>
                <a:cubicBezTo>
                  <a:pt x="9783" y="11164"/>
                  <a:pt x="10655" y="12458"/>
                  <a:pt x="10752" y="12863"/>
                </a:cubicBezTo>
                <a:cubicBezTo>
                  <a:pt x="11591" y="14373"/>
                  <a:pt x="12140" y="15587"/>
                  <a:pt x="13496" y="16881"/>
                </a:cubicBezTo>
                <a:cubicBezTo>
                  <a:pt x="14755" y="18094"/>
                  <a:pt x="16047" y="18634"/>
                  <a:pt x="17403" y="19847"/>
                </a:cubicBezTo>
                <a:cubicBezTo>
                  <a:pt x="17500" y="19928"/>
                  <a:pt x="18791" y="21600"/>
                  <a:pt x="19146" y="21600"/>
                </a:cubicBezTo>
                <a:cubicBezTo>
                  <a:pt x="19792" y="21519"/>
                  <a:pt x="21245" y="21384"/>
                  <a:pt x="21245" y="2060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2" name="Shape 2282"/>
          <p:cNvSpPr/>
          <p:nvPr/>
        </p:nvSpPr>
        <p:spPr>
          <a:xfrm>
            <a:off x="9375204" y="5721019"/>
            <a:ext cx="292554" cy="36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988"/>
                </a:moveTo>
                <a:cubicBezTo>
                  <a:pt x="0" y="12319"/>
                  <a:pt x="790" y="14722"/>
                  <a:pt x="1168" y="14805"/>
                </a:cubicBezTo>
                <a:cubicBezTo>
                  <a:pt x="1545" y="14888"/>
                  <a:pt x="2026" y="14888"/>
                  <a:pt x="2129" y="15192"/>
                </a:cubicBezTo>
                <a:cubicBezTo>
                  <a:pt x="2129" y="15275"/>
                  <a:pt x="2026" y="15440"/>
                  <a:pt x="2026" y="15496"/>
                </a:cubicBezTo>
                <a:cubicBezTo>
                  <a:pt x="3022" y="16821"/>
                  <a:pt x="1854" y="19252"/>
                  <a:pt x="4567" y="19252"/>
                </a:cubicBezTo>
                <a:cubicBezTo>
                  <a:pt x="5151" y="19252"/>
                  <a:pt x="5529" y="18865"/>
                  <a:pt x="6113" y="18948"/>
                </a:cubicBezTo>
                <a:cubicBezTo>
                  <a:pt x="6216" y="19169"/>
                  <a:pt x="6113" y="19943"/>
                  <a:pt x="6284" y="19943"/>
                </a:cubicBezTo>
                <a:cubicBezTo>
                  <a:pt x="6490" y="19943"/>
                  <a:pt x="6696" y="20274"/>
                  <a:pt x="6868" y="20274"/>
                </a:cubicBezTo>
                <a:cubicBezTo>
                  <a:pt x="7761" y="20274"/>
                  <a:pt x="8139" y="19556"/>
                  <a:pt x="8722" y="19556"/>
                </a:cubicBezTo>
                <a:cubicBezTo>
                  <a:pt x="9993" y="19556"/>
                  <a:pt x="10852" y="20329"/>
                  <a:pt x="12019" y="20661"/>
                </a:cubicBezTo>
                <a:cubicBezTo>
                  <a:pt x="12019" y="21048"/>
                  <a:pt x="12225" y="21600"/>
                  <a:pt x="12981" y="21600"/>
                </a:cubicBezTo>
                <a:cubicBezTo>
                  <a:pt x="13942" y="21600"/>
                  <a:pt x="14148" y="20799"/>
                  <a:pt x="15316" y="20495"/>
                </a:cubicBezTo>
                <a:cubicBezTo>
                  <a:pt x="15316" y="19722"/>
                  <a:pt x="16174" y="18783"/>
                  <a:pt x="16174" y="18230"/>
                </a:cubicBezTo>
                <a:cubicBezTo>
                  <a:pt x="16174" y="17926"/>
                  <a:pt x="15797" y="17761"/>
                  <a:pt x="15797" y="17291"/>
                </a:cubicBezTo>
                <a:cubicBezTo>
                  <a:pt x="15797" y="16904"/>
                  <a:pt x="16586" y="15910"/>
                  <a:pt x="17445" y="15744"/>
                </a:cubicBezTo>
                <a:cubicBezTo>
                  <a:pt x="17445" y="14584"/>
                  <a:pt x="18029" y="14170"/>
                  <a:pt x="18406" y="12706"/>
                </a:cubicBezTo>
                <a:lnTo>
                  <a:pt x="18818" y="11988"/>
                </a:lnTo>
                <a:cubicBezTo>
                  <a:pt x="18990" y="11932"/>
                  <a:pt x="19368" y="11850"/>
                  <a:pt x="19574" y="11850"/>
                </a:cubicBezTo>
                <a:cubicBezTo>
                  <a:pt x="20364" y="11850"/>
                  <a:pt x="21016" y="12153"/>
                  <a:pt x="21222" y="11131"/>
                </a:cubicBezTo>
                <a:cubicBezTo>
                  <a:pt x="19883" y="11131"/>
                  <a:pt x="17823" y="7789"/>
                  <a:pt x="17823" y="6767"/>
                </a:cubicBezTo>
                <a:cubicBezTo>
                  <a:pt x="17823" y="6546"/>
                  <a:pt x="18132" y="6381"/>
                  <a:pt x="18303" y="6298"/>
                </a:cubicBezTo>
                <a:cubicBezTo>
                  <a:pt x="18235" y="6077"/>
                  <a:pt x="18132" y="5911"/>
                  <a:pt x="18029" y="5690"/>
                </a:cubicBezTo>
                <a:cubicBezTo>
                  <a:pt x="18029" y="5690"/>
                  <a:pt x="20055" y="4972"/>
                  <a:pt x="20261" y="4751"/>
                </a:cubicBezTo>
                <a:cubicBezTo>
                  <a:pt x="20055" y="4751"/>
                  <a:pt x="19952" y="4530"/>
                  <a:pt x="19952" y="4447"/>
                </a:cubicBezTo>
                <a:cubicBezTo>
                  <a:pt x="19952" y="3812"/>
                  <a:pt x="21600" y="4198"/>
                  <a:pt x="21600" y="3646"/>
                </a:cubicBezTo>
                <a:cubicBezTo>
                  <a:pt x="21600" y="2320"/>
                  <a:pt x="18406" y="3121"/>
                  <a:pt x="18406" y="1713"/>
                </a:cubicBezTo>
                <a:cubicBezTo>
                  <a:pt x="18406" y="691"/>
                  <a:pt x="18509" y="0"/>
                  <a:pt x="17239" y="0"/>
                </a:cubicBezTo>
                <a:cubicBezTo>
                  <a:pt x="16106" y="0"/>
                  <a:pt x="14354" y="2569"/>
                  <a:pt x="13770" y="3646"/>
                </a:cubicBezTo>
                <a:cubicBezTo>
                  <a:pt x="13461" y="4198"/>
                  <a:pt x="11744" y="3895"/>
                  <a:pt x="11058" y="4447"/>
                </a:cubicBezTo>
                <a:cubicBezTo>
                  <a:pt x="10852" y="4585"/>
                  <a:pt x="10852" y="4917"/>
                  <a:pt x="10577" y="4972"/>
                </a:cubicBezTo>
                <a:cubicBezTo>
                  <a:pt x="10165" y="5138"/>
                  <a:pt x="10268" y="5220"/>
                  <a:pt x="9787" y="5441"/>
                </a:cubicBezTo>
                <a:cubicBezTo>
                  <a:pt x="9787" y="5441"/>
                  <a:pt x="8997" y="5994"/>
                  <a:pt x="9306" y="6242"/>
                </a:cubicBezTo>
                <a:cubicBezTo>
                  <a:pt x="8722" y="6767"/>
                  <a:pt x="8722" y="7485"/>
                  <a:pt x="7555" y="7624"/>
                </a:cubicBezTo>
                <a:cubicBezTo>
                  <a:pt x="6696" y="7789"/>
                  <a:pt x="6010" y="7789"/>
                  <a:pt x="5426" y="8259"/>
                </a:cubicBezTo>
                <a:cubicBezTo>
                  <a:pt x="4361" y="9198"/>
                  <a:pt x="4670" y="11297"/>
                  <a:pt x="2335" y="11297"/>
                </a:cubicBezTo>
                <a:cubicBezTo>
                  <a:pt x="1545" y="11297"/>
                  <a:pt x="0" y="10828"/>
                  <a:pt x="0" y="1198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3" name="Shape 2283"/>
          <p:cNvSpPr/>
          <p:nvPr/>
        </p:nvSpPr>
        <p:spPr>
          <a:xfrm>
            <a:off x="9660025" y="5893141"/>
            <a:ext cx="183954" cy="239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18" y="3802"/>
                </a:moveTo>
                <a:cubicBezTo>
                  <a:pt x="10636" y="3802"/>
                  <a:pt x="11564" y="3426"/>
                  <a:pt x="13255" y="3426"/>
                </a:cubicBezTo>
                <a:cubicBezTo>
                  <a:pt x="14782" y="3426"/>
                  <a:pt x="15873" y="4136"/>
                  <a:pt x="17400" y="4136"/>
                </a:cubicBezTo>
                <a:cubicBezTo>
                  <a:pt x="19909" y="4136"/>
                  <a:pt x="20673" y="2381"/>
                  <a:pt x="20945" y="836"/>
                </a:cubicBezTo>
                <a:cubicBezTo>
                  <a:pt x="21273" y="836"/>
                  <a:pt x="21436" y="376"/>
                  <a:pt x="21600" y="0"/>
                </a:cubicBezTo>
                <a:lnTo>
                  <a:pt x="20782" y="0"/>
                </a:lnTo>
                <a:cubicBezTo>
                  <a:pt x="19418" y="836"/>
                  <a:pt x="17727" y="1797"/>
                  <a:pt x="16964" y="2381"/>
                </a:cubicBezTo>
                <a:lnTo>
                  <a:pt x="16036" y="2381"/>
                </a:lnTo>
                <a:lnTo>
                  <a:pt x="7745" y="1212"/>
                </a:lnTo>
                <a:cubicBezTo>
                  <a:pt x="4636" y="1212"/>
                  <a:pt x="3273" y="4596"/>
                  <a:pt x="3273" y="6977"/>
                </a:cubicBezTo>
                <a:cubicBezTo>
                  <a:pt x="3273" y="7562"/>
                  <a:pt x="2345" y="8147"/>
                  <a:pt x="2182" y="8523"/>
                </a:cubicBezTo>
                <a:cubicBezTo>
                  <a:pt x="1418" y="10863"/>
                  <a:pt x="0" y="11824"/>
                  <a:pt x="0" y="14038"/>
                </a:cubicBezTo>
                <a:cubicBezTo>
                  <a:pt x="0" y="15208"/>
                  <a:pt x="1691" y="15208"/>
                  <a:pt x="2345" y="15333"/>
                </a:cubicBezTo>
                <a:lnTo>
                  <a:pt x="2345" y="20305"/>
                </a:lnTo>
                <a:cubicBezTo>
                  <a:pt x="2345" y="20890"/>
                  <a:pt x="3273" y="21600"/>
                  <a:pt x="4200" y="21600"/>
                </a:cubicBezTo>
                <a:cubicBezTo>
                  <a:pt x="5564" y="21600"/>
                  <a:pt x="6055" y="18049"/>
                  <a:pt x="6055" y="17464"/>
                </a:cubicBezTo>
                <a:cubicBezTo>
                  <a:pt x="6055" y="16169"/>
                  <a:pt x="4964" y="15458"/>
                  <a:pt x="4964" y="14038"/>
                </a:cubicBezTo>
                <a:cubicBezTo>
                  <a:pt x="4964" y="13328"/>
                  <a:pt x="5891" y="12868"/>
                  <a:pt x="6818" y="12868"/>
                </a:cubicBezTo>
                <a:cubicBezTo>
                  <a:pt x="7091" y="12868"/>
                  <a:pt x="7418" y="12993"/>
                  <a:pt x="7745" y="12868"/>
                </a:cubicBezTo>
                <a:lnTo>
                  <a:pt x="7255" y="14999"/>
                </a:lnTo>
                <a:cubicBezTo>
                  <a:pt x="7255" y="16294"/>
                  <a:pt x="9109" y="16879"/>
                  <a:pt x="9109" y="18174"/>
                </a:cubicBezTo>
                <a:cubicBezTo>
                  <a:pt x="9109" y="18508"/>
                  <a:pt x="9273" y="18759"/>
                  <a:pt x="9109" y="19135"/>
                </a:cubicBezTo>
                <a:lnTo>
                  <a:pt x="10636" y="19135"/>
                </a:lnTo>
                <a:cubicBezTo>
                  <a:pt x="10636" y="17923"/>
                  <a:pt x="13255" y="18049"/>
                  <a:pt x="13255" y="17004"/>
                </a:cubicBezTo>
                <a:cubicBezTo>
                  <a:pt x="12818" y="16879"/>
                  <a:pt x="11564" y="15793"/>
                  <a:pt x="11564" y="15124"/>
                </a:cubicBezTo>
                <a:cubicBezTo>
                  <a:pt x="11564" y="14874"/>
                  <a:pt x="11891" y="14748"/>
                  <a:pt x="12055" y="14497"/>
                </a:cubicBezTo>
                <a:cubicBezTo>
                  <a:pt x="11236" y="14163"/>
                  <a:pt x="9109" y="10528"/>
                  <a:pt x="9109" y="10278"/>
                </a:cubicBezTo>
                <a:cubicBezTo>
                  <a:pt x="12491" y="10278"/>
                  <a:pt x="12655" y="8022"/>
                  <a:pt x="15436" y="7311"/>
                </a:cubicBezTo>
                <a:lnTo>
                  <a:pt x="15436" y="6518"/>
                </a:lnTo>
                <a:cubicBezTo>
                  <a:pt x="14673" y="6392"/>
                  <a:pt x="8836" y="7896"/>
                  <a:pt x="8236" y="8314"/>
                </a:cubicBezTo>
                <a:cubicBezTo>
                  <a:pt x="7964" y="8732"/>
                  <a:pt x="7691" y="9108"/>
                  <a:pt x="7091" y="9108"/>
                </a:cubicBezTo>
                <a:cubicBezTo>
                  <a:pt x="5236" y="9108"/>
                  <a:pt x="4636" y="7186"/>
                  <a:pt x="4636" y="5682"/>
                </a:cubicBezTo>
                <a:cubicBezTo>
                  <a:pt x="4800" y="3426"/>
                  <a:pt x="6655" y="3802"/>
                  <a:pt x="8618" y="3802"/>
                </a:cubicBezTo>
                <a:close/>
                <a:moveTo>
                  <a:pt x="8236" y="8356"/>
                </a:moveTo>
                <a:lnTo>
                  <a:pt x="8291" y="8272"/>
                </a:lnTo>
                <a:lnTo>
                  <a:pt x="8236" y="8314"/>
                </a:lnTo>
                <a:cubicBezTo>
                  <a:pt x="8236" y="8356"/>
                  <a:pt x="8236" y="8356"/>
                  <a:pt x="8236" y="8356"/>
                </a:cubicBezTo>
                <a:close/>
                <a:moveTo>
                  <a:pt x="8182" y="8398"/>
                </a:moveTo>
                <a:lnTo>
                  <a:pt x="8236" y="8356"/>
                </a:lnTo>
                <a:cubicBezTo>
                  <a:pt x="8182" y="8356"/>
                  <a:pt x="8182" y="8356"/>
                  <a:pt x="8182" y="8398"/>
                </a:cubicBezTo>
                <a:close/>
                <a:moveTo>
                  <a:pt x="8509" y="8022"/>
                </a:moveTo>
                <a:cubicBezTo>
                  <a:pt x="8400" y="8105"/>
                  <a:pt x="8345" y="8189"/>
                  <a:pt x="8291" y="8272"/>
                </a:cubicBezTo>
                <a:lnTo>
                  <a:pt x="8509" y="8022"/>
                </a:lnTo>
                <a:close/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4" name="Shape 2284"/>
          <p:cNvSpPr/>
          <p:nvPr/>
        </p:nvSpPr>
        <p:spPr>
          <a:xfrm>
            <a:off x="9274799" y="6136981"/>
            <a:ext cx="294602" cy="9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76" y="19800"/>
                </a:moveTo>
                <a:cubicBezTo>
                  <a:pt x="20130" y="19800"/>
                  <a:pt x="20130" y="21600"/>
                  <a:pt x="20814" y="21600"/>
                </a:cubicBezTo>
                <a:cubicBezTo>
                  <a:pt x="21019" y="21600"/>
                  <a:pt x="21497" y="19800"/>
                  <a:pt x="21600" y="18847"/>
                </a:cubicBezTo>
                <a:cubicBezTo>
                  <a:pt x="21122" y="18000"/>
                  <a:pt x="21122" y="17471"/>
                  <a:pt x="20438" y="16518"/>
                </a:cubicBezTo>
                <a:cubicBezTo>
                  <a:pt x="19754" y="15671"/>
                  <a:pt x="19173" y="17682"/>
                  <a:pt x="18592" y="15882"/>
                </a:cubicBezTo>
                <a:cubicBezTo>
                  <a:pt x="18422" y="15247"/>
                  <a:pt x="18422" y="13447"/>
                  <a:pt x="18011" y="13447"/>
                </a:cubicBezTo>
                <a:cubicBezTo>
                  <a:pt x="16678" y="13447"/>
                  <a:pt x="15722" y="12918"/>
                  <a:pt x="14833" y="10165"/>
                </a:cubicBezTo>
                <a:cubicBezTo>
                  <a:pt x="15038" y="10482"/>
                  <a:pt x="17533" y="9635"/>
                  <a:pt x="17635" y="8365"/>
                </a:cubicBezTo>
                <a:lnTo>
                  <a:pt x="17054" y="8365"/>
                </a:lnTo>
                <a:lnTo>
                  <a:pt x="14833" y="9318"/>
                </a:lnTo>
                <a:cubicBezTo>
                  <a:pt x="13500" y="9318"/>
                  <a:pt x="13022" y="4553"/>
                  <a:pt x="11449" y="4553"/>
                </a:cubicBezTo>
                <a:cubicBezTo>
                  <a:pt x="10595" y="4553"/>
                  <a:pt x="10322" y="8365"/>
                  <a:pt x="9228" y="8365"/>
                </a:cubicBezTo>
                <a:cubicBezTo>
                  <a:pt x="6733" y="8365"/>
                  <a:pt x="5776" y="0"/>
                  <a:pt x="3554" y="0"/>
                </a:cubicBezTo>
                <a:cubicBezTo>
                  <a:pt x="3076" y="0"/>
                  <a:pt x="2768" y="1588"/>
                  <a:pt x="2392" y="1588"/>
                </a:cubicBezTo>
                <a:cubicBezTo>
                  <a:pt x="2187" y="1588"/>
                  <a:pt x="2016" y="318"/>
                  <a:pt x="1811" y="318"/>
                </a:cubicBezTo>
                <a:cubicBezTo>
                  <a:pt x="1333" y="318"/>
                  <a:pt x="0" y="5082"/>
                  <a:pt x="0" y="5718"/>
                </a:cubicBezTo>
                <a:cubicBezTo>
                  <a:pt x="1128" y="5718"/>
                  <a:pt x="1709" y="8682"/>
                  <a:pt x="2495" y="11435"/>
                </a:cubicBezTo>
                <a:cubicBezTo>
                  <a:pt x="3281" y="14082"/>
                  <a:pt x="4341" y="11435"/>
                  <a:pt x="5468" y="12600"/>
                </a:cubicBezTo>
                <a:cubicBezTo>
                  <a:pt x="7041" y="14082"/>
                  <a:pt x="8168" y="14400"/>
                  <a:pt x="9638" y="14400"/>
                </a:cubicBezTo>
                <a:cubicBezTo>
                  <a:pt x="10390" y="14400"/>
                  <a:pt x="10595" y="17682"/>
                  <a:pt x="11449" y="17682"/>
                </a:cubicBezTo>
                <a:cubicBezTo>
                  <a:pt x="14320" y="17682"/>
                  <a:pt x="16884" y="18212"/>
                  <a:pt x="19242" y="21388"/>
                </a:cubicBezTo>
                <a:cubicBezTo>
                  <a:pt x="19139" y="20965"/>
                  <a:pt x="19139" y="19800"/>
                  <a:pt x="19276" y="19800"/>
                </a:cubicBezTo>
                <a:close/>
                <a:moveTo>
                  <a:pt x="19378" y="21600"/>
                </a:moveTo>
                <a:cubicBezTo>
                  <a:pt x="19310" y="21600"/>
                  <a:pt x="19276" y="21600"/>
                  <a:pt x="19242" y="21388"/>
                </a:cubicBezTo>
                <a:cubicBezTo>
                  <a:pt x="19276" y="21494"/>
                  <a:pt x="19344" y="21494"/>
                  <a:pt x="19378" y="21600"/>
                </a:cubicBezTo>
                <a:close/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5" name="Shape 2285"/>
          <p:cNvSpPr/>
          <p:nvPr/>
        </p:nvSpPr>
        <p:spPr>
          <a:xfrm>
            <a:off x="9692810" y="6216895"/>
            <a:ext cx="87648" cy="24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14" y="20736"/>
                </a:moveTo>
                <a:cubicBezTo>
                  <a:pt x="17714" y="16848"/>
                  <a:pt x="20000" y="13392"/>
                  <a:pt x="21600" y="0"/>
                </a:cubicBezTo>
                <a:cubicBezTo>
                  <a:pt x="19314" y="3456"/>
                  <a:pt x="18057" y="10800"/>
                  <a:pt x="14514" y="10800"/>
                </a:cubicBezTo>
                <a:cubicBezTo>
                  <a:pt x="10629" y="10800"/>
                  <a:pt x="9029" y="3456"/>
                  <a:pt x="4571" y="3456"/>
                </a:cubicBezTo>
                <a:cubicBezTo>
                  <a:pt x="2857" y="3456"/>
                  <a:pt x="0" y="2160"/>
                  <a:pt x="0" y="10800"/>
                </a:cubicBezTo>
                <a:cubicBezTo>
                  <a:pt x="0" y="21600"/>
                  <a:pt x="3886" y="21600"/>
                  <a:pt x="5486" y="21600"/>
                </a:cubicBezTo>
                <a:lnTo>
                  <a:pt x="14514" y="21600"/>
                </a:lnTo>
                <a:lnTo>
                  <a:pt x="14514" y="20736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6" name="Shape 2286"/>
          <p:cNvSpPr/>
          <p:nvPr/>
        </p:nvSpPr>
        <p:spPr>
          <a:xfrm>
            <a:off x="9602651" y="6220993"/>
            <a:ext cx="63059" cy="24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24" y="0"/>
                </a:moveTo>
                <a:cubicBezTo>
                  <a:pt x="13024" y="3600"/>
                  <a:pt x="12547" y="4400"/>
                  <a:pt x="12547" y="8000"/>
                </a:cubicBezTo>
                <a:cubicBezTo>
                  <a:pt x="10800" y="5600"/>
                  <a:pt x="9053" y="4400"/>
                  <a:pt x="5876" y="4400"/>
                </a:cubicBezTo>
                <a:cubicBezTo>
                  <a:pt x="2700" y="4400"/>
                  <a:pt x="0" y="3600"/>
                  <a:pt x="0" y="14800"/>
                </a:cubicBezTo>
                <a:cubicBezTo>
                  <a:pt x="0" y="18000"/>
                  <a:pt x="3971" y="21600"/>
                  <a:pt x="7147" y="21600"/>
                </a:cubicBezTo>
                <a:cubicBezTo>
                  <a:pt x="10800" y="21600"/>
                  <a:pt x="12071" y="16000"/>
                  <a:pt x="15724" y="11200"/>
                </a:cubicBezTo>
                <a:lnTo>
                  <a:pt x="18424" y="14800"/>
                </a:lnTo>
                <a:lnTo>
                  <a:pt x="21600" y="14800"/>
                </a:lnTo>
                <a:cubicBezTo>
                  <a:pt x="20647" y="12400"/>
                  <a:pt x="21600" y="8000"/>
                  <a:pt x="21600" y="0"/>
                </a:cubicBezTo>
                <a:lnTo>
                  <a:pt x="13024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7" name="Shape 2287"/>
          <p:cNvSpPr/>
          <p:nvPr/>
        </p:nvSpPr>
        <p:spPr>
          <a:xfrm>
            <a:off x="9670270" y="6252013"/>
            <a:ext cx="44616" cy="32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35" extrusionOk="0">
                <a:moveTo>
                  <a:pt x="14625" y="240"/>
                </a:moveTo>
                <a:lnTo>
                  <a:pt x="9450" y="240"/>
                </a:lnTo>
                <a:cubicBezTo>
                  <a:pt x="6300" y="240"/>
                  <a:pt x="0" y="-1465"/>
                  <a:pt x="0" y="4219"/>
                </a:cubicBezTo>
                <a:cubicBezTo>
                  <a:pt x="0" y="11324"/>
                  <a:pt x="7650" y="11324"/>
                  <a:pt x="12600" y="11324"/>
                </a:cubicBezTo>
                <a:cubicBezTo>
                  <a:pt x="12600" y="13882"/>
                  <a:pt x="13275" y="20135"/>
                  <a:pt x="15975" y="20135"/>
                </a:cubicBezTo>
                <a:lnTo>
                  <a:pt x="17775" y="20135"/>
                </a:lnTo>
                <a:cubicBezTo>
                  <a:pt x="19125" y="20135"/>
                  <a:pt x="21600" y="17861"/>
                  <a:pt x="21600" y="15303"/>
                </a:cubicBezTo>
                <a:cubicBezTo>
                  <a:pt x="21600" y="8198"/>
                  <a:pt x="14625" y="9903"/>
                  <a:pt x="14625" y="24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8" name="Shape 2288"/>
          <p:cNvSpPr/>
          <p:nvPr/>
        </p:nvSpPr>
        <p:spPr>
          <a:xfrm>
            <a:off x="9580111" y="6218944"/>
            <a:ext cx="17993" cy="2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3060"/>
                </a:lnTo>
                <a:cubicBezTo>
                  <a:pt x="0" y="17079"/>
                  <a:pt x="5940" y="21600"/>
                  <a:pt x="9180" y="21600"/>
                </a:cubicBezTo>
                <a:cubicBezTo>
                  <a:pt x="15120" y="21600"/>
                  <a:pt x="19980" y="17079"/>
                  <a:pt x="21600" y="8540"/>
                </a:cubicBezTo>
                <a:cubicBezTo>
                  <a:pt x="16740" y="6028"/>
                  <a:pt x="16740" y="0"/>
                  <a:pt x="10800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9" name="Shape 2289"/>
          <p:cNvSpPr/>
          <p:nvPr/>
        </p:nvSpPr>
        <p:spPr>
          <a:xfrm>
            <a:off x="9799363" y="6224343"/>
            <a:ext cx="104037" cy="63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22" extrusionOk="0">
                <a:moveTo>
                  <a:pt x="9008" y="9422"/>
                </a:moveTo>
                <a:cubicBezTo>
                  <a:pt x="12301" y="9422"/>
                  <a:pt x="19372" y="6572"/>
                  <a:pt x="21600" y="1022"/>
                </a:cubicBezTo>
                <a:cubicBezTo>
                  <a:pt x="19663" y="-1078"/>
                  <a:pt x="10364" y="122"/>
                  <a:pt x="8136" y="4022"/>
                </a:cubicBezTo>
                <a:cubicBezTo>
                  <a:pt x="7652" y="4772"/>
                  <a:pt x="7652" y="6872"/>
                  <a:pt x="7071" y="7322"/>
                </a:cubicBezTo>
                <a:cubicBezTo>
                  <a:pt x="3778" y="9122"/>
                  <a:pt x="0" y="9122"/>
                  <a:pt x="0" y="17072"/>
                </a:cubicBezTo>
                <a:cubicBezTo>
                  <a:pt x="0" y="18722"/>
                  <a:pt x="484" y="20522"/>
                  <a:pt x="1356" y="20522"/>
                </a:cubicBezTo>
                <a:cubicBezTo>
                  <a:pt x="3778" y="20522"/>
                  <a:pt x="7361" y="16322"/>
                  <a:pt x="8427" y="14072"/>
                </a:cubicBezTo>
                <a:cubicBezTo>
                  <a:pt x="9008" y="13322"/>
                  <a:pt x="7846" y="9422"/>
                  <a:pt x="9008" y="942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0" name="Shape 2290"/>
          <p:cNvSpPr/>
          <p:nvPr/>
        </p:nvSpPr>
        <p:spPr>
          <a:xfrm>
            <a:off x="10100577" y="6128785"/>
            <a:ext cx="20046" cy="48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5349"/>
                </a:moveTo>
                <a:cubicBezTo>
                  <a:pt x="21600" y="1851"/>
                  <a:pt x="18720" y="3497"/>
                  <a:pt x="17280" y="0"/>
                </a:cubicBezTo>
                <a:cubicBezTo>
                  <a:pt x="10560" y="617"/>
                  <a:pt x="10560" y="5349"/>
                  <a:pt x="10560" y="8846"/>
                </a:cubicBezTo>
                <a:cubicBezTo>
                  <a:pt x="10560" y="11726"/>
                  <a:pt x="0" y="12343"/>
                  <a:pt x="0" y="17486"/>
                </a:cubicBezTo>
                <a:cubicBezTo>
                  <a:pt x="0" y="19337"/>
                  <a:pt x="2400" y="21600"/>
                  <a:pt x="6720" y="21600"/>
                </a:cubicBezTo>
                <a:cubicBezTo>
                  <a:pt x="14880" y="21600"/>
                  <a:pt x="13440" y="15840"/>
                  <a:pt x="13440" y="11109"/>
                </a:cubicBezTo>
                <a:cubicBezTo>
                  <a:pt x="18720" y="10491"/>
                  <a:pt x="21600" y="8846"/>
                  <a:pt x="21600" y="5349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1" name="Shape 2291"/>
          <p:cNvSpPr/>
          <p:nvPr/>
        </p:nvSpPr>
        <p:spPr>
          <a:xfrm>
            <a:off x="9871080" y="6047447"/>
            <a:ext cx="28233" cy="27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343" extrusionOk="0">
                <a:moveTo>
                  <a:pt x="0" y="4208"/>
                </a:moveTo>
                <a:cubicBezTo>
                  <a:pt x="0" y="9754"/>
                  <a:pt x="8710" y="17343"/>
                  <a:pt x="13587" y="17343"/>
                </a:cubicBezTo>
                <a:cubicBezTo>
                  <a:pt x="15677" y="17343"/>
                  <a:pt x="21600" y="9754"/>
                  <a:pt x="21600" y="8294"/>
                </a:cubicBezTo>
                <a:cubicBezTo>
                  <a:pt x="21600" y="1581"/>
                  <a:pt x="0" y="-4257"/>
                  <a:pt x="0" y="420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2" name="Shape 2292"/>
          <p:cNvSpPr/>
          <p:nvPr/>
        </p:nvSpPr>
        <p:spPr>
          <a:xfrm>
            <a:off x="9924356" y="6042724"/>
            <a:ext cx="83549" cy="28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20"/>
                </a:moveTo>
                <a:cubicBezTo>
                  <a:pt x="0" y="8420"/>
                  <a:pt x="3720" y="12447"/>
                  <a:pt x="4680" y="12447"/>
                </a:cubicBezTo>
                <a:lnTo>
                  <a:pt x="10800" y="12447"/>
                </a:lnTo>
                <a:cubicBezTo>
                  <a:pt x="14520" y="12447"/>
                  <a:pt x="16200" y="21600"/>
                  <a:pt x="19920" y="21600"/>
                </a:cubicBezTo>
                <a:cubicBezTo>
                  <a:pt x="20640" y="21600"/>
                  <a:pt x="21600" y="21600"/>
                  <a:pt x="21600" y="19769"/>
                </a:cubicBezTo>
                <a:cubicBezTo>
                  <a:pt x="21600" y="12447"/>
                  <a:pt x="18600" y="10251"/>
                  <a:pt x="18600" y="3295"/>
                </a:cubicBezTo>
                <a:lnTo>
                  <a:pt x="17880" y="4027"/>
                </a:lnTo>
                <a:cubicBezTo>
                  <a:pt x="16200" y="4027"/>
                  <a:pt x="14520" y="7322"/>
                  <a:pt x="13800" y="0"/>
                </a:cubicBezTo>
                <a:lnTo>
                  <a:pt x="1920" y="0"/>
                </a:lnTo>
                <a:cubicBezTo>
                  <a:pt x="1320" y="2197"/>
                  <a:pt x="0" y="4027"/>
                  <a:pt x="0" y="842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3" name="Shape 2293"/>
          <p:cNvSpPr/>
          <p:nvPr/>
        </p:nvSpPr>
        <p:spPr>
          <a:xfrm>
            <a:off x="9910012" y="5872650"/>
            <a:ext cx="36412" cy="89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313"/>
                </a:moveTo>
                <a:cubicBezTo>
                  <a:pt x="11221" y="6413"/>
                  <a:pt x="6452" y="4163"/>
                  <a:pt x="5610" y="0"/>
                </a:cubicBezTo>
                <a:cubicBezTo>
                  <a:pt x="842" y="1238"/>
                  <a:pt x="0" y="3150"/>
                  <a:pt x="0" y="5400"/>
                </a:cubicBezTo>
                <a:cubicBezTo>
                  <a:pt x="0" y="8887"/>
                  <a:pt x="4769" y="10125"/>
                  <a:pt x="4769" y="13050"/>
                </a:cubicBezTo>
                <a:lnTo>
                  <a:pt x="4769" y="16537"/>
                </a:lnTo>
                <a:cubicBezTo>
                  <a:pt x="4769" y="18113"/>
                  <a:pt x="6452" y="21600"/>
                  <a:pt x="12623" y="21600"/>
                </a:cubicBezTo>
                <a:cubicBezTo>
                  <a:pt x="9538" y="19687"/>
                  <a:pt x="8696" y="18450"/>
                  <a:pt x="5610" y="16875"/>
                </a:cubicBezTo>
                <a:lnTo>
                  <a:pt x="5610" y="14962"/>
                </a:lnTo>
                <a:cubicBezTo>
                  <a:pt x="10379" y="14962"/>
                  <a:pt x="17392" y="14625"/>
                  <a:pt x="19917" y="14287"/>
                </a:cubicBezTo>
                <a:cubicBezTo>
                  <a:pt x="19075" y="12037"/>
                  <a:pt x="15148" y="11475"/>
                  <a:pt x="15148" y="10125"/>
                </a:cubicBezTo>
                <a:cubicBezTo>
                  <a:pt x="15148" y="9225"/>
                  <a:pt x="21600" y="8887"/>
                  <a:pt x="21600" y="7313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4" name="Shape 2294"/>
          <p:cNvSpPr/>
          <p:nvPr/>
        </p:nvSpPr>
        <p:spPr>
          <a:xfrm>
            <a:off x="10526784" y="6083705"/>
            <a:ext cx="112238" cy="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78" y="13397"/>
                </a:moveTo>
                <a:lnTo>
                  <a:pt x="0" y="13397"/>
                </a:lnTo>
                <a:cubicBezTo>
                  <a:pt x="533" y="17362"/>
                  <a:pt x="3289" y="16952"/>
                  <a:pt x="4978" y="19276"/>
                </a:cubicBezTo>
                <a:cubicBezTo>
                  <a:pt x="5244" y="19686"/>
                  <a:pt x="5244" y="19686"/>
                  <a:pt x="5511" y="19959"/>
                </a:cubicBezTo>
                <a:lnTo>
                  <a:pt x="5244" y="19276"/>
                </a:lnTo>
                <a:cubicBezTo>
                  <a:pt x="6044" y="20370"/>
                  <a:pt x="7556" y="21600"/>
                  <a:pt x="8267" y="21600"/>
                </a:cubicBezTo>
                <a:cubicBezTo>
                  <a:pt x="12267" y="21600"/>
                  <a:pt x="14044" y="17772"/>
                  <a:pt x="17511" y="16542"/>
                </a:cubicBezTo>
                <a:cubicBezTo>
                  <a:pt x="17511" y="10390"/>
                  <a:pt x="21600" y="11894"/>
                  <a:pt x="21600" y="4922"/>
                </a:cubicBezTo>
                <a:cubicBezTo>
                  <a:pt x="21600" y="3008"/>
                  <a:pt x="21067" y="0"/>
                  <a:pt x="19822" y="0"/>
                </a:cubicBezTo>
                <a:cubicBezTo>
                  <a:pt x="17067" y="0"/>
                  <a:pt x="18311" y="7246"/>
                  <a:pt x="15556" y="9570"/>
                </a:cubicBezTo>
                <a:cubicBezTo>
                  <a:pt x="13778" y="10800"/>
                  <a:pt x="10756" y="10800"/>
                  <a:pt x="8000" y="12304"/>
                </a:cubicBezTo>
                <a:cubicBezTo>
                  <a:pt x="8000" y="12304"/>
                  <a:pt x="6222" y="13397"/>
                  <a:pt x="5778" y="1339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5" name="Shape 2295"/>
          <p:cNvSpPr/>
          <p:nvPr/>
        </p:nvSpPr>
        <p:spPr>
          <a:xfrm>
            <a:off x="10004270" y="5958711"/>
            <a:ext cx="593769" cy="3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4" y="11254"/>
                </a:moveTo>
                <a:cubicBezTo>
                  <a:pt x="16162" y="10434"/>
                  <a:pt x="16213" y="8441"/>
                  <a:pt x="15014" y="7796"/>
                </a:cubicBezTo>
                <a:cubicBezTo>
                  <a:pt x="14828" y="7708"/>
                  <a:pt x="14541" y="7620"/>
                  <a:pt x="14541" y="7034"/>
                </a:cubicBezTo>
                <a:cubicBezTo>
                  <a:pt x="14119" y="7034"/>
                  <a:pt x="13882" y="6037"/>
                  <a:pt x="13443" y="6037"/>
                </a:cubicBezTo>
                <a:cubicBezTo>
                  <a:pt x="12632" y="6037"/>
                  <a:pt x="11501" y="5305"/>
                  <a:pt x="10927" y="4572"/>
                </a:cubicBezTo>
                <a:lnTo>
                  <a:pt x="10927" y="4484"/>
                </a:lnTo>
                <a:lnTo>
                  <a:pt x="10825" y="4484"/>
                </a:lnTo>
                <a:cubicBezTo>
                  <a:pt x="10640" y="4396"/>
                  <a:pt x="10352" y="4220"/>
                  <a:pt x="10200" y="3898"/>
                </a:cubicBezTo>
                <a:lnTo>
                  <a:pt x="9204" y="3898"/>
                </a:lnTo>
                <a:cubicBezTo>
                  <a:pt x="8968" y="3664"/>
                  <a:pt x="8681" y="2814"/>
                  <a:pt x="8258" y="2579"/>
                </a:cubicBezTo>
                <a:cubicBezTo>
                  <a:pt x="8157" y="2491"/>
                  <a:pt x="7819" y="2579"/>
                  <a:pt x="7819" y="2257"/>
                </a:cubicBezTo>
                <a:cubicBezTo>
                  <a:pt x="7397" y="2403"/>
                  <a:pt x="6924" y="3664"/>
                  <a:pt x="6586" y="3898"/>
                </a:cubicBezTo>
                <a:cubicBezTo>
                  <a:pt x="6063" y="4220"/>
                  <a:pt x="6012" y="4220"/>
                  <a:pt x="5674" y="4807"/>
                </a:cubicBezTo>
                <a:cubicBezTo>
                  <a:pt x="5590" y="4982"/>
                  <a:pt x="5252" y="6037"/>
                  <a:pt x="5016" y="6037"/>
                </a:cubicBezTo>
                <a:cubicBezTo>
                  <a:pt x="4779" y="6037"/>
                  <a:pt x="4256" y="4894"/>
                  <a:pt x="4256" y="4631"/>
                </a:cubicBezTo>
                <a:cubicBezTo>
                  <a:pt x="3918" y="4631"/>
                  <a:pt x="3682" y="4396"/>
                  <a:pt x="3682" y="3986"/>
                </a:cubicBezTo>
                <a:lnTo>
                  <a:pt x="3682" y="1407"/>
                </a:lnTo>
                <a:cubicBezTo>
                  <a:pt x="3006" y="1172"/>
                  <a:pt x="2533" y="0"/>
                  <a:pt x="1908" y="0"/>
                </a:cubicBezTo>
                <a:cubicBezTo>
                  <a:pt x="1250" y="0"/>
                  <a:pt x="1013" y="1260"/>
                  <a:pt x="540" y="1260"/>
                </a:cubicBezTo>
                <a:cubicBezTo>
                  <a:pt x="287" y="1260"/>
                  <a:pt x="0" y="1495"/>
                  <a:pt x="0" y="1905"/>
                </a:cubicBezTo>
                <a:cubicBezTo>
                  <a:pt x="0" y="2901"/>
                  <a:pt x="912" y="2491"/>
                  <a:pt x="1148" y="3488"/>
                </a:cubicBezTo>
                <a:cubicBezTo>
                  <a:pt x="1199" y="3722"/>
                  <a:pt x="1250" y="4074"/>
                  <a:pt x="1385" y="4162"/>
                </a:cubicBezTo>
                <a:cubicBezTo>
                  <a:pt x="1587" y="4220"/>
                  <a:pt x="1723" y="4396"/>
                  <a:pt x="1908" y="4396"/>
                </a:cubicBezTo>
                <a:cubicBezTo>
                  <a:pt x="2347" y="4396"/>
                  <a:pt x="2584" y="4308"/>
                  <a:pt x="3006" y="4162"/>
                </a:cubicBezTo>
                <a:lnTo>
                  <a:pt x="3243" y="4162"/>
                </a:lnTo>
                <a:cubicBezTo>
                  <a:pt x="3006" y="4982"/>
                  <a:pt x="1875" y="4894"/>
                  <a:pt x="1351" y="5393"/>
                </a:cubicBezTo>
                <a:cubicBezTo>
                  <a:pt x="1435" y="5979"/>
                  <a:pt x="1824" y="5627"/>
                  <a:pt x="2010" y="6213"/>
                </a:cubicBezTo>
                <a:cubicBezTo>
                  <a:pt x="2195" y="6799"/>
                  <a:pt x="2010" y="7034"/>
                  <a:pt x="2195" y="7796"/>
                </a:cubicBezTo>
                <a:cubicBezTo>
                  <a:pt x="2246" y="8030"/>
                  <a:pt x="2432" y="8030"/>
                  <a:pt x="2584" y="8030"/>
                </a:cubicBezTo>
                <a:cubicBezTo>
                  <a:pt x="2871" y="8030"/>
                  <a:pt x="3006" y="7298"/>
                  <a:pt x="3158" y="6712"/>
                </a:cubicBezTo>
                <a:lnTo>
                  <a:pt x="3158" y="7386"/>
                </a:lnTo>
                <a:cubicBezTo>
                  <a:pt x="3732" y="7034"/>
                  <a:pt x="3969" y="8851"/>
                  <a:pt x="4543" y="8851"/>
                </a:cubicBezTo>
                <a:cubicBezTo>
                  <a:pt x="5100" y="8851"/>
                  <a:pt x="6114" y="9203"/>
                  <a:pt x="6536" y="9613"/>
                </a:cubicBezTo>
                <a:cubicBezTo>
                  <a:pt x="6924" y="9935"/>
                  <a:pt x="7971" y="10756"/>
                  <a:pt x="8106" y="11606"/>
                </a:cubicBezTo>
                <a:cubicBezTo>
                  <a:pt x="8309" y="12661"/>
                  <a:pt x="8056" y="13658"/>
                  <a:pt x="8579" y="14654"/>
                </a:cubicBezTo>
                <a:cubicBezTo>
                  <a:pt x="8343" y="14888"/>
                  <a:pt x="7684" y="15240"/>
                  <a:pt x="7684" y="16061"/>
                </a:cubicBezTo>
                <a:cubicBezTo>
                  <a:pt x="7684" y="16647"/>
                  <a:pt x="8022" y="16647"/>
                  <a:pt x="8258" y="16647"/>
                </a:cubicBezTo>
                <a:lnTo>
                  <a:pt x="9018" y="16647"/>
                </a:lnTo>
                <a:cubicBezTo>
                  <a:pt x="9018" y="16295"/>
                  <a:pt x="9441" y="16237"/>
                  <a:pt x="9592" y="16237"/>
                </a:cubicBezTo>
                <a:cubicBezTo>
                  <a:pt x="10538" y="16237"/>
                  <a:pt x="10825" y="18464"/>
                  <a:pt x="11788" y="18464"/>
                </a:cubicBezTo>
                <a:lnTo>
                  <a:pt x="13207" y="18464"/>
                </a:lnTo>
                <a:cubicBezTo>
                  <a:pt x="13207" y="17966"/>
                  <a:pt x="13544" y="17643"/>
                  <a:pt x="13409" y="16735"/>
                </a:cubicBezTo>
                <a:cubicBezTo>
                  <a:pt x="13933" y="16237"/>
                  <a:pt x="13831" y="14888"/>
                  <a:pt x="14777" y="14888"/>
                </a:cubicBezTo>
                <a:cubicBezTo>
                  <a:pt x="16027" y="14888"/>
                  <a:pt x="16686" y="16881"/>
                  <a:pt x="17412" y="18376"/>
                </a:cubicBezTo>
                <a:cubicBezTo>
                  <a:pt x="17496" y="18552"/>
                  <a:pt x="17783" y="18611"/>
                  <a:pt x="17783" y="18962"/>
                </a:cubicBezTo>
                <a:cubicBezTo>
                  <a:pt x="17783" y="19695"/>
                  <a:pt x="18645" y="20516"/>
                  <a:pt x="19219" y="20779"/>
                </a:cubicBezTo>
                <a:lnTo>
                  <a:pt x="20165" y="20779"/>
                </a:lnTo>
                <a:cubicBezTo>
                  <a:pt x="20266" y="20926"/>
                  <a:pt x="20789" y="21600"/>
                  <a:pt x="20891" y="21600"/>
                </a:cubicBezTo>
                <a:lnTo>
                  <a:pt x="21127" y="21600"/>
                </a:lnTo>
                <a:cubicBezTo>
                  <a:pt x="21127" y="21102"/>
                  <a:pt x="21364" y="20779"/>
                  <a:pt x="21600" y="20428"/>
                </a:cubicBezTo>
                <a:cubicBezTo>
                  <a:pt x="21499" y="20369"/>
                  <a:pt x="20924" y="20516"/>
                  <a:pt x="20891" y="20193"/>
                </a:cubicBezTo>
                <a:cubicBezTo>
                  <a:pt x="20789" y="19959"/>
                  <a:pt x="20739" y="19461"/>
                  <a:pt x="20502" y="19373"/>
                </a:cubicBezTo>
                <a:cubicBezTo>
                  <a:pt x="20367" y="19285"/>
                  <a:pt x="20114" y="19607"/>
                  <a:pt x="20080" y="19197"/>
                </a:cubicBezTo>
                <a:cubicBezTo>
                  <a:pt x="19979" y="18874"/>
                  <a:pt x="19877" y="18376"/>
                  <a:pt x="19793" y="18376"/>
                </a:cubicBezTo>
                <a:cubicBezTo>
                  <a:pt x="19557" y="18376"/>
                  <a:pt x="19067" y="18054"/>
                  <a:pt x="18982" y="17643"/>
                </a:cubicBezTo>
                <a:cubicBezTo>
                  <a:pt x="18695" y="16793"/>
                  <a:pt x="18746" y="16295"/>
                  <a:pt x="18408" y="15563"/>
                </a:cubicBezTo>
                <a:cubicBezTo>
                  <a:pt x="18307" y="15387"/>
                  <a:pt x="17699" y="14244"/>
                  <a:pt x="17699" y="13833"/>
                </a:cubicBezTo>
                <a:cubicBezTo>
                  <a:pt x="17699" y="13159"/>
                  <a:pt x="18408" y="13482"/>
                  <a:pt x="18408" y="12661"/>
                </a:cubicBezTo>
                <a:cubicBezTo>
                  <a:pt x="18222" y="10844"/>
                  <a:pt x="17446" y="11665"/>
                  <a:pt x="17074" y="11254"/>
                </a:cubicBezTo>
                <a:close/>
                <a:moveTo>
                  <a:pt x="10724" y="4308"/>
                </a:moveTo>
                <a:lnTo>
                  <a:pt x="10825" y="4484"/>
                </a:lnTo>
                <a:cubicBezTo>
                  <a:pt x="10775" y="4396"/>
                  <a:pt x="10724" y="4396"/>
                  <a:pt x="10724" y="4308"/>
                </a:cubicBezTo>
                <a:close/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6" name="Shape 2296"/>
          <p:cNvSpPr/>
          <p:nvPr/>
        </p:nvSpPr>
        <p:spPr>
          <a:xfrm>
            <a:off x="10606698" y="6032478"/>
            <a:ext cx="61004" cy="6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0" extrusionOk="0">
                <a:moveTo>
                  <a:pt x="14123" y="10500"/>
                </a:moveTo>
                <a:cubicBezTo>
                  <a:pt x="9803" y="6300"/>
                  <a:pt x="6646" y="2100"/>
                  <a:pt x="0" y="0"/>
                </a:cubicBezTo>
                <a:cubicBezTo>
                  <a:pt x="997" y="2850"/>
                  <a:pt x="3822" y="2550"/>
                  <a:pt x="6646" y="4200"/>
                </a:cubicBezTo>
                <a:cubicBezTo>
                  <a:pt x="11298" y="7200"/>
                  <a:pt x="10800" y="11400"/>
                  <a:pt x="15452" y="13500"/>
                </a:cubicBezTo>
                <a:cubicBezTo>
                  <a:pt x="14622" y="17250"/>
                  <a:pt x="14622" y="19800"/>
                  <a:pt x="19274" y="20700"/>
                </a:cubicBezTo>
                <a:cubicBezTo>
                  <a:pt x="19772" y="21600"/>
                  <a:pt x="20603" y="20700"/>
                  <a:pt x="21600" y="20700"/>
                </a:cubicBezTo>
                <a:cubicBezTo>
                  <a:pt x="21102" y="19800"/>
                  <a:pt x="21600" y="19050"/>
                  <a:pt x="21600" y="18150"/>
                </a:cubicBezTo>
                <a:cubicBezTo>
                  <a:pt x="20603" y="12600"/>
                  <a:pt x="16948" y="13500"/>
                  <a:pt x="14123" y="105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7" name="Shape 2297"/>
          <p:cNvSpPr/>
          <p:nvPr/>
        </p:nvSpPr>
        <p:spPr>
          <a:xfrm>
            <a:off x="10711201" y="6124687"/>
            <a:ext cx="28222" cy="42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38" h="21600" extrusionOk="0">
                <a:moveTo>
                  <a:pt x="532" y="0"/>
                </a:moveTo>
                <a:cubicBezTo>
                  <a:pt x="-1462" y="6000"/>
                  <a:pt x="2193" y="11520"/>
                  <a:pt x="10833" y="12960"/>
                </a:cubicBezTo>
                <a:lnTo>
                  <a:pt x="10833" y="17520"/>
                </a:lnTo>
                <a:cubicBezTo>
                  <a:pt x="10833" y="19680"/>
                  <a:pt x="12827" y="21600"/>
                  <a:pt x="15486" y="21600"/>
                </a:cubicBezTo>
                <a:cubicBezTo>
                  <a:pt x="17480" y="21600"/>
                  <a:pt x="20138" y="18960"/>
                  <a:pt x="20138" y="17040"/>
                </a:cubicBezTo>
                <a:cubicBezTo>
                  <a:pt x="20138" y="15600"/>
                  <a:pt x="5184" y="1920"/>
                  <a:pt x="532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8" name="Shape 2298"/>
          <p:cNvSpPr/>
          <p:nvPr/>
        </p:nvSpPr>
        <p:spPr>
          <a:xfrm>
            <a:off x="10906652" y="6276318"/>
            <a:ext cx="16394" cy="24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709" h="21600" extrusionOk="0">
                <a:moveTo>
                  <a:pt x="186" y="0"/>
                </a:moveTo>
                <a:cubicBezTo>
                  <a:pt x="-1434" y="5929"/>
                  <a:pt x="7746" y="21600"/>
                  <a:pt x="18546" y="21600"/>
                </a:cubicBezTo>
                <a:cubicBezTo>
                  <a:pt x="16926" y="19482"/>
                  <a:pt x="18546" y="18212"/>
                  <a:pt x="18546" y="15671"/>
                </a:cubicBezTo>
                <a:cubicBezTo>
                  <a:pt x="20166" y="7200"/>
                  <a:pt x="9366" y="5929"/>
                  <a:pt x="186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9" name="Shape 2299"/>
          <p:cNvSpPr/>
          <p:nvPr/>
        </p:nvSpPr>
        <p:spPr>
          <a:xfrm>
            <a:off x="10862833" y="6257876"/>
            <a:ext cx="34370" cy="17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5508"/>
                  <a:pt x="9924" y="21600"/>
                  <a:pt x="18097" y="21600"/>
                </a:cubicBezTo>
                <a:cubicBezTo>
                  <a:pt x="18973" y="21600"/>
                  <a:pt x="20724" y="18831"/>
                  <a:pt x="21600" y="18831"/>
                </a:cubicBezTo>
                <a:cubicBezTo>
                  <a:pt x="16638" y="6092"/>
                  <a:pt x="9924" y="0"/>
                  <a:pt x="0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0" name="Shape 2300"/>
          <p:cNvSpPr/>
          <p:nvPr/>
        </p:nvSpPr>
        <p:spPr>
          <a:xfrm>
            <a:off x="10868979" y="6214846"/>
            <a:ext cx="30272" cy="3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97" y="5468"/>
                  <a:pt x="14289" y="21600"/>
                  <a:pt x="21600" y="21600"/>
                </a:cubicBezTo>
                <a:cubicBezTo>
                  <a:pt x="16948" y="10663"/>
                  <a:pt x="10634" y="4648"/>
                  <a:pt x="0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1" name="Shape 2301"/>
          <p:cNvSpPr/>
          <p:nvPr/>
        </p:nvSpPr>
        <p:spPr>
          <a:xfrm>
            <a:off x="10807507" y="6188208"/>
            <a:ext cx="40506" cy="24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3" y="0"/>
                </a:moveTo>
                <a:lnTo>
                  <a:pt x="1271" y="3600"/>
                </a:lnTo>
                <a:lnTo>
                  <a:pt x="0" y="3600"/>
                </a:lnTo>
                <a:cubicBezTo>
                  <a:pt x="0" y="14800"/>
                  <a:pt x="12960" y="21600"/>
                  <a:pt x="17280" y="21600"/>
                </a:cubicBezTo>
                <a:cubicBezTo>
                  <a:pt x="18551" y="21600"/>
                  <a:pt x="20838" y="20400"/>
                  <a:pt x="21600" y="19200"/>
                </a:cubicBezTo>
                <a:cubicBezTo>
                  <a:pt x="17788" y="10400"/>
                  <a:pt x="7115" y="4800"/>
                  <a:pt x="2033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2" name="Shape 2302"/>
          <p:cNvSpPr/>
          <p:nvPr/>
        </p:nvSpPr>
        <p:spPr>
          <a:xfrm>
            <a:off x="10760379" y="6162347"/>
            <a:ext cx="24143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0"/>
                </a:moveTo>
                <a:cubicBezTo>
                  <a:pt x="4800" y="2314"/>
                  <a:pt x="1200" y="2314"/>
                  <a:pt x="0" y="2314"/>
                </a:cubicBezTo>
                <a:lnTo>
                  <a:pt x="13600" y="21600"/>
                </a:lnTo>
                <a:lnTo>
                  <a:pt x="21600" y="21600"/>
                </a:lnTo>
                <a:cubicBezTo>
                  <a:pt x="17200" y="6171"/>
                  <a:pt x="12400" y="6171"/>
                  <a:pt x="4800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3" name="Shape 2303"/>
          <p:cNvSpPr/>
          <p:nvPr/>
        </p:nvSpPr>
        <p:spPr>
          <a:xfrm>
            <a:off x="10755020" y="6153168"/>
            <a:ext cx="16393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600" y="4800"/>
                  <a:pt x="7200" y="7200"/>
                  <a:pt x="10800" y="12000"/>
                </a:cubicBezTo>
                <a:lnTo>
                  <a:pt x="0" y="0"/>
                </a:lnTo>
                <a:close/>
                <a:moveTo>
                  <a:pt x="21600" y="21600"/>
                </a:moveTo>
                <a:lnTo>
                  <a:pt x="10800" y="12000"/>
                </a:lnTo>
                <a:cubicBezTo>
                  <a:pt x="14400" y="14400"/>
                  <a:pt x="18000" y="16800"/>
                  <a:pt x="21600" y="21600"/>
                </a:cubicBezTo>
                <a:close/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4" name="Shape 2304"/>
          <p:cNvSpPr/>
          <p:nvPr/>
        </p:nvSpPr>
        <p:spPr>
          <a:xfrm>
            <a:off x="10409987" y="7346327"/>
            <a:ext cx="112236" cy="12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84" extrusionOk="0">
                <a:moveTo>
                  <a:pt x="10800" y="2072"/>
                </a:moveTo>
                <a:cubicBezTo>
                  <a:pt x="10532" y="2072"/>
                  <a:pt x="0" y="-1116"/>
                  <a:pt x="0" y="2072"/>
                </a:cubicBezTo>
                <a:cubicBezTo>
                  <a:pt x="0" y="6137"/>
                  <a:pt x="6516" y="20484"/>
                  <a:pt x="12317" y="20484"/>
                </a:cubicBezTo>
                <a:cubicBezTo>
                  <a:pt x="16334" y="20484"/>
                  <a:pt x="21600" y="10122"/>
                  <a:pt x="21600" y="5898"/>
                </a:cubicBezTo>
                <a:cubicBezTo>
                  <a:pt x="21600" y="3666"/>
                  <a:pt x="20083" y="2311"/>
                  <a:pt x="19369" y="0"/>
                </a:cubicBezTo>
                <a:cubicBezTo>
                  <a:pt x="16602" y="956"/>
                  <a:pt x="13299" y="2072"/>
                  <a:pt x="10800" y="207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5" name="Shape 2305"/>
          <p:cNvSpPr/>
          <p:nvPr/>
        </p:nvSpPr>
        <p:spPr>
          <a:xfrm>
            <a:off x="10505022" y="7315200"/>
            <a:ext cx="16393" cy="2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71" y="21600"/>
                </a:moveTo>
                <a:cubicBezTo>
                  <a:pt x="19286" y="16074"/>
                  <a:pt x="21600" y="13060"/>
                  <a:pt x="21600" y="0"/>
                </a:cubicBezTo>
                <a:cubicBezTo>
                  <a:pt x="16971" y="1507"/>
                  <a:pt x="8486" y="1507"/>
                  <a:pt x="0" y="0"/>
                </a:cubicBezTo>
                <a:cubicBezTo>
                  <a:pt x="0" y="10047"/>
                  <a:pt x="1543" y="17079"/>
                  <a:pt x="16971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6" name="Shape 2306"/>
          <p:cNvSpPr/>
          <p:nvPr/>
        </p:nvSpPr>
        <p:spPr>
          <a:xfrm>
            <a:off x="10176392" y="7158942"/>
            <a:ext cx="36412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699" extrusionOk="0">
                <a:moveTo>
                  <a:pt x="0" y="7148"/>
                </a:moveTo>
                <a:cubicBezTo>
                  <a:pt x="5610" y="18462"/>
                  <a:pt x="15148" y="15891"/>
                  <a:pt x="21600" y="7148"/>
                </a:cubicBezTo>
                <a:cubicBezTo>
                  <a:pt x="12904" y="-1595"/>
                  <a:pt x="11221" y="-3138"/>
                  <a:pt x="0" y="714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9985828" y="6318296"/>
            <a:ext cx="40522" cy="16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04" extrusionOk="0">
                <a:moveTo>
                  <a:pt x="15955" y="20404"/>
                </a:moveTo>
                <a:lnTo>
                  <a:pt x="21600" y="20404"/>
                </a:lnTo>
                <a:lnTo>
                  <a:pt x="21600" y="424"/>
                </a:lnTo>
                <a:cubicBezTo>
                  <a:pt x="13255" y="-1196"/>
                  <a:pt x="9818" y="2044"/>
                  <a:pt x="0" y="6364"/>
                </a:cubicBezTo>
                <a:cubicBezTo>
                  <a:pt x="1473" y="12304"/>
                  <a:pt x="9082" y="20404"/>
                  <a:pt x="15955" y="20404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8" name="Shape 2308"/>
          <p:cNvSpPr/>
          <p:nvPr/>
        </p:nvSpPr>
        <p:spPr>
          <a:xfrm>
            <a:off x="9498364" y="6298858"/>
            <a:ext cx="1173440" cy="985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600" extrusionOk="0">
                <a:moveTo>
                  <a:pt x="21044" y="10484"/>
                </a:moveTo>
                <a:cubicBezTo>
                  <a:pt x="20677" y="10016"/>
                  <a:pt x="19987" y="9589"/>
                  <a:pt x="19987" y="8581"/>
                </a:cubicBezTo>
                <a:cubicBezTo>
                  <a:pt x="19739" y="8581"/>
                  <a:pt x="19433" y="8581"/>
                  <a:pt x="19356" y="8265"/>
                </a:cubicBezTo>
                <a:cubicBezTo>
                  <a:pt x="19288" y="7919"/>
                  <a:pt x="19237" y="7431"/>
                  <a:pt x="19023" y="7146"/>
                </a:cubicBezTo>
                <a:cubicBezTo>
                  <a:pt x="18708" y="6718"/>
                  <a:pt x="17890" y="6484"/>
                  <a:pt x="17745" y="5914"/>
                </a:cubicBezTo>
                <a:cubicBezTo>
                  <a:pt x="17600" y="5283"/>
                  <a:pt x="17455" y="4967"/>
                  <a:pt x="17285" y="4306"/>
                </a:cubicBezTo>
                <a:cubicBezTo>
                  <a:pt x="17191" y="3899"/>
                  <a:pt x="17191" y="3094"/>
                  <a:pt x="16978" y="2901"/>
                </a:cubicBezTo>
                <a:cubicBezTo>
                  <a:pt x="16901" y="2840"/>
                  <a:pt x="16543" y="2697"/>
                  <a:pt x="16347" y="2606"/>
                </a:cubicBezTo>
                <a:cubicBezTo>
                  <a:pt x="16134" y="2412"/>
                  <a:pt x="16228" y="1944"/>
                  <a:pt x="16159" y="1608"/>
                </a:cubicBezTo>
                <a:cubicBezTo>
                  <a:pt x="16040" y="1120"/>
                  <a:pt x="15793" y="682"/>
                  <a:pt x="15750" y="0"/>
                </a:cubicBezTo>
                <a:cubicBezTo>
                  <a:pt x="15435" y="224"/>
                  <a:pt x="15529" y="539"/>
                  <a:pt x="15222" y="825"/>
                </a:cubicBezTo>
                <a:lnTo>
                  <a:pt x="15222" y="3064"/>
                </a:lnTo>
                <a:cubicBezTo>
                  <a:pt x="15119" y="3644"/>
                  <a:pt x="15000" y="5110"/>
                  <a:pt x="14429" y="5110"/>
                </a:cubicBezTo>
                <a:cubicBezTo>
                  <a:pt x="14062" y="5110"/>
                  <a:pt x="13969" y="4560"/>
                  <a:pt x="13704" y="4448"/>
                </a:cubicBezTo>
                <a:cubicBezTo>
                  <a:pt x="13244" y="4194"/>
                  <a:pt x="12954" y="4072"/>
                  <a:pt x="12451" y="3817"/>
                </a:cubicBezTo>
                <a:cubicBezTo>
                  <a:pt x="12383" y="3787"/>
                  <a:pt x="12383" y="3420"/>
                  <a:pt x="12264" y="3329"/>
                </a:cubicBezTo>
                <a:cubicBezTo>
                  <a:pt x="12145" y="3247"/>
                  <a:pt x="11872" y="3267"/>
                  <a:pt x="11872" y="3064"/>
                </a:cubicBezTo>
                <a:lnTo>
                  <a:pt x="12093" y="1832"/>
                </a:lnTo>
                <a:cubicBezTo>
                  <a:pt x="12238" y="1690"/>
                  <a:pt x="12528" y="1659"/>
                  <a:pt x="12528" y="1344"/>
                </a:cubicBezTo>
                <a:cubicBezTo>
                  <a:pt x="12528" y="1140"/>
                  <a:pt x="12264" y="886"/>
                  <a:pt x="12162" y="886"/>
                </a:cubicBezTo>
                <a:cubicBezTo>
                  <a:pt x="11948" y="886"/>
                  <a:pt x="11872" y="1089"/>
                  <a:pt x="11633" y="1089"/>
                </a:cubicBezTo>
                <a:cubicBezTo>
                  <a:pt x="10960" y="1089"/>
                  <a:pt x="10602" y="743"/>
                  <a:pt x="9954" y="397"/>
                </a:cubicBezTo>
                <a:cubicBezTo>
                  <a:pt x="9996" y="682"/>
                  <a:pt x="10167" y="743"/>
                  <a:pt x="10286" y="967"/>
                </a:cubicBezTo>
                <a:cubicBezTo>
                  <a:pt x="10244" y="998"/>
                  <a:pt x="10099" y="1140"/>
                  <a:pt x="9954" y="1140"/>
                </a:cubicBezTo>
                <a:cubicBezTo>
                  <a:pt x="9638" y="1140"/>
                  <a:pt x="8897" y="1374"/>
                  <a:pt x="8897" y="1720"/>
                </a:cubicBezTo>
                <a:cubicBezTo>
                  <a:pt x="8897" y="2066"/>
                  <a:pt x="8607" y="2239"/>
                  <a:pt x="8607" y="2585"/>
                </a:cubicBezTo>
                <a:cubicBezTo>
                  <a:pt x="8607" y="2809"/>
                  <a:pt x="8650" y="2982"/>
                  <a:pt x="8556" y="3217"/>
                </a:cubicBezTo>
                <a:cubicBezTo>
                  <a:pt x="8505" y="3186"/>
                  <a:pt x="8360" y="3013"/>
                  <a:pt x="8266" y="3013"/>
                </a:cubicBezTo>
                <a:cubicBezTo>
                  <a:pt x="8096" y="3013"/>
                  <a:pt x="7951" y="3094"/>
                  <a:pt x="7857" y="3267"/>
                </a:cubicBezTo>
                <a:cubicBezTo>
                  <a:pt x="7814" y="2809"/>
                  <a:pt x="7644" y="2321"/>
                  <a:pt x="7303" y="2321"/>
                </a:cubicBezTo>
                <a:cubicBezTo>
                  <a:pt x="6919" y="2321"/>
                  <a:pt x="6825" y="2809"/>
                  <a:pt x="6323" y="2809"/>
                </a:cubicBezTo>
                <a:cubicBezTo>
                  <a:pt x="6271" y="3390"/>
                  <a:pt x="5913" y="3471"/>
                  <a:pt x="5913" y="4194"/>
                </a:cubicBezTo>
                <a:cubicBezTo>
                  <a:pt x="5769" y="4194"/>
                  <a:pt x="5666" y="4102"/>
                  <a:pt x="5521" y="3990"/>
                </a:cubicBezTo>
                <a:cubicBezTo>
                  <a:pt x="5428" y="4275"/>
                  <a:pt x="5521" y="4621"/>
                  <a:pt x="5308" y="4825"/>
                </a:cubicBezTo>
                <a:cubicBezTo>
                  <a:pt x="5240" y="4652"/>
                  <a:pt x="5112" y="4560"/>
                  <a:pt x="5018" y="4336"/>
                </a:cubicBezTo>
                <a:cubicBezTo>
                  <a:pt x="4831" y="4448"/>
                  <a:pt x="4780" y="4703"/>
                  <a:pt x="4780" y="4967"/>
                </a:cubicBezTo>
                <a:lnTo>
                  <a:pt x="4780" y="5395"/>
                </a:lnTo>
                <a:cubicBezTo>
                  <a:pt x="4780" y="6260"/>
                  <a:pt x="3237" y="6942"/>
                  <a:pt x="2563" y="7095"/>
                </a:cubicBezTo>
                <a:cubicBezTo>
                  <a:pt x="2205" y="7176"/>
                  <a:pt x="1532" y="7207"/>
                  <a:pt x="1319" y="7522"/>
                </a:cubicBezTo>
                <a:cubicBezTo>
                  <a:pt x="1097" y="7777"/>
                  <a:pt x="688" y="8408"/>
                  <a:pt x="330" y="8469"/>
                </a:cubicBezTo>
                <a:cubicBezTo>
                  <a:pt x="330" y="8388"/>
                  <a:pt x="330" y="8296"/>
                  <a:pt x="305" y="8215"/>
                </a:cubicBezTo>
                <a:cubicBezTo>
                  <a:pt x="236" y="8265"/>
                  <a:pt x="91" y="8296"/>
                  <a:pt x="91" y="8500"/>
                </a:cubicBezTo>
                <a:lnTo>
                  <a:pt x="91" y="9935"/>
                </a:lnTo>
                <a:cubicBezTo>
                  <a:pt x="91" y="10566"/>
                  <a:pt x="305" y="10851"/>
                  <a:pt x="305" y="11228"/>
                </a:cubicBezTo>
                <a:cubicBezTo>
                  <a:pt x="305" y="11339"/>
                  <a:pt x="356" y="11462"/>
                  <a:pt x="305" y="11543"/>
                </a:cubicBezTo>
                <a:cubicBezTo>
                  <a:pt x="253" y="11462"/>
                  <a:pt x="160" y="11339"/>
                  <a:pt x="134" y="11228"/>
                </a:cubicBezTo>
                <a:cubicBezTo>
                  <a:pt x="91" y="11339"/>
                  <a:pt x="66" y="11462"/>
                  <a:pt x="15" y="11543"/>
                </a:cubicBezTo>
                <a:cubicBezTo>
                  <a:pt x="-79" y="11920"/>
                  <a:pt x="305" y="12032"/>
                  <a:pt x="398" y="12408"/>
                </a:cubicBezTo>
                <a:cubicBezTo>
                  <a:pt x="646" y="13385"/>
                  <a:pt x="714" y="13721"/>
                  <a:pt x="927" y="14821"/>
                </a:cubicBezTo>
                <a:cubicBezTo>
                  <a:pt x="1029" y="15279"/>
                  <a:pt x="1319" y="15655"/>
                  <a:pt x="1319" y="16398"/>
                </a:cubicBezTo>
                <a:cubicBezTo>
                  <a:pt x="1319" y="16969"/>
                  <a:pt x="884" y="17142"/>
                  <a:pt x="884" y="17518"/>
                </a:cubicBezTo>
                <a:cubicBezTo>
                  <a:pt x="884" y="17864"/>
                  <a:pt x="1771" y="18383"/>
                  <a:pt x="2086" y="18383"/>
                </a:cubicBezTo>
                <a:cubicBezTo>
                  <a:pt x="2930" y="18383"/>
                  <a:pt x="3211" y="17549"/>
                  <a:pt x="3868" y="17549"/>
                </a:cubicBezTo>
                <a:cubicBezTo>
                  <a:pt x="4081" y="17549"/>
                  <a:pt x="4081" y="17345"/>
                  <a:pt x="4396" y="17549"/>
                </a:cubicBezTo>
                <a:cubicBezTo>
                  <a:pt x="4805" y="17549"/>
                  <a:pt x="5112" y="17437"/>
                  <a:pt x="5521" y="17376"/>
                </a:cubicBezTo>
                <a:cubicBezTo>
                  <a:pt x="5666" y="16113"/>
                  <a:pt x="6851" y="16541"/>
                  <a:pt x="7814" y="16144"/>
                </a:cubicBezTo>
                <a:cubicBezTo>
                  <a:pt x="8223" y="15971"/>
                  <a:pt x="8360" y="15564"/>
                  <a:pt x="9033" y="15564"/>
                </a:cubicBezTo>
                <a:cubicBezTo>
                  <a:pt x="9664" y="15564"/>
                  <a:pt x="10772" y="15818"/>
                  <a:pt x="11062" y="16307"/>
                </a:cubicBezTo>
                <a:cubicBezTo>
                  <a:pt x="11198" y="16602"/>
                  <a:pt x="11608" y="17803"/>
                  <a:pt x="11752" y="17803"/>
                </a:cubicBezTo>
                <a:cubicBezTo>
                  <a:pt x="11752" y="17803"/>
                  <a:pt x="11684" y="18261"/>
                  <a:pt x="11897" y="18261"/>
                </a:cubicBezTo>
                <a:cubicBezTo>
                  <a:pt x="12281" y="18261"/>
                  <a:pt x="12767" y="16969"/>
                  <a:pt x="13099" y="16510"/>
                </a:cubicBezTo>
                <a:cubicBezTo>
                  <a:pt x="13125" y="16887"/>
                  <a:pt x="13031" y="18180"/>
                  <a:pt x="12545" y="18292"/>
                </a:cubicBezTo>
                <a:cubicBezTo>
                  <a:pt x="12545" y="18404"/>
                  <a:pt x="12647" y="18556"/>
                  <a:pt x="12741" y="18556"/>
                </a:cubicBezTo>
                <a:cubicBezTo>
                  <a:pt x="13031" y="18556"/>
                  <a:pt x="13031" y="18088"/>
                  <a:pt x="13202" y="18007"/>
                </a:cubicBezTo>
                <a:cubicBezTo>
                  <a:pt x="13202" y="17925"/>
                  <a:pt x="13244" y="17834"/>
                  <a:pt x="13244" y="17752"/>
                </a:cubicBezTo>
                <a:cubicBezTo>
                  <a:pt x="13321" y="17834"/>
                  <a:pt x="13440" y="17946"/>
                  <a:pt x="13440" y="18241"/>
                </a:cubicBezTo>
                <a:cubicBezTo>
                  <a:pt x="13440" y="18495"/>
                  <a:pt x="13363" y="18638"/>
                  <a:pt x="13321" y="18780"/>
                </a:cubicBezTo>
                <a:lnTo>
                  <a:pt x="13534" y="18780"/>
                </a:lnTo>
                <a:cubicBezTo>
                  <a:pt x="13679" y="18730"/>
                  <a:pt x="13773" y="18699"/>
                  <a:pt x="13900" y="18607"/>
                </a:cubicBezTo>
                <a:cubicBezTo>
                  <a:pt x="13900" y="18638"/>
                  <a:pt x="13918" y="18730"/>
                  <a:pt x="13918" y="18730"/>
                </a:cubicBezTo>
                <a:cubicBezTo>
                  <a:pt x="13943" y="19045"/>
                  <a:pt x="14182" y="19361"/>
                  <a:pt x="14182" y="19727"/>
                </a:cubicBezTo>
                <a:cubicBezTo>
                  <a:pt x="14182" y="20765"/>
                  <a:pt x="15392" y="21396"/>
                  <a:pt x="16108" y="21396"/>
                </a:cubicBezTo>
                <a:cubicBezTo>
                  <a:pt x="16569" y="21396"/>
                  <a:pt x="16424" y="20908"/>
                  <a:pt x="16858" y="20847"/>
                </a:cubicBezTo>
                <a:cubicBezTo>
                  <a:pt x="16875" y="20989"/>
                  <a:pt x="17651" y="21569"/>
                  <a:pt x="17796" y="21600"/>
                </a:cubicBezTo>
                <a:cubicBezTo>
                  <a:pt x="17941" y="20389"/>
                  <a:pt x="19475" y="20938"/>
                  <a:pt x="19697" y="19788"/>
                </a:cubicBezTo>
                <a:lnTo>
                  <a:pt x="19697" y="19849"/>
                </a:lnTo>
                <a:cubicBezTo>
                  <a:pt x="19697" y="18984"/>
                  <a:pt x="20080" y="18210"/>
                  <a:pt x="20251" y="17600"/>
                </a:cubicBezTo>
                <a:cubicBezTo>
                  <a:pt x="20438" y="16795"/>
                  <a:pt x="20779" y="16572"/>
                  <a:pt x="21112" y="15849"/>
                </a:cubicBezTo>
                <a:cubicBezTo>
                  <a:pt x="21206" y="15655"/>
                  <a:pt x="21163" y="15564"/>
                  <a:pt x="21231" y="15360"/>
                </a:cubicBezTo>
                <a:lnTo>
                  <a:pt x="21231" y="14678"/>
                </a:lnTo>
                <a:cubicBezTo>
                  <a:pt x="21402" y="14444"/>
                  <a:pt x="21521" y="13670"/>
                  <a:pt x="21521" y="13121"/>
                </a:cubicBezTo>
                <a:cubicBezTo>
                  <a:pt x="21521" y="12378"/>
                  <a:pt x="21333" y="11024"/>
                  <a:pt x="21044" y="10505"/>
                </a:cubicBezTo>
                <a:lnTo>
                  <a:pt x="21044" y="10484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9" name="Shape 2309"/>
          <p:cNvSpPr/>
          <p:nvPr/>
        </p:nvSpPr>
        <p:spPr>
          <a:xfrm>
            <a:off x="11043151" y="7345936"/>
            <a:ext cx="220838" cy="243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57" y="1851"/>
                </a:moveTo>
                <a:cubicBezTo>
                  <a:pt x="20830" y="1851"/>
                  <a:pt x="20423" y="1769"/>
                  <a:pt x="20332" y="1522"/>
                </a:cubicBezTo>
                <a:cubicBezTo>
                  <a:pt x="19789" y="1769"/>
                  <a:pt x="19291" y="2427"/>
                  <a:pt x="18657" y="2427"/>
                </a:cubicBezTo>
                <a:cubicBezTo>
                  <a:pt x="18023" y="2427"/>
                  <a:pt x="18158" y="1769"/>
                  <a:pt x="18158" y="1070"/>
                </a:cubicBezTo>
                <a:cubicBezTo>
                  <a:pt x="17887" y="1070"/>
                  <a:pt x="17479" y="699"/>
                  <a:pt x="17479" y="0"/>
                </a:cubicBezTo>
                <a:cubicBezTo>
                  <a:pt x="16619" y="370"/>
                  <a:pt x="15079" y="1769"/>
                  <a:pt x="15079" y="3374"/>
                </a:cubicBezTo>
                <a:cubicBezTo>
                  <a:pt x="15079" y="3621"/>
                  <a:pt x="14943" y="3703"/>
                  <a:pt x="14943" y="3950"/>
                </a:cubicBezTo>
                <a:cubicBezTo>
                  <a:pt x="14174" y="4073"/>
                  <a:pt x="13540" y="4320"/>
                  <a:pt x="13177" y="5102"/>
                </a:cubicBezTo>
                <a:cubicBezTo>
                  <a:pt x="13042" y="5472"/>
                  <a:pt x="13042" y="6171"/>
                  <a:pt x="13042" y="6171"/>
                </a:cubicBezTo>
                <a:cubicBezTo>
                  <a:pt x="13042" y="6171"/>
                  <a:pt x="11638" y="8352"/>
                  <a:pt x="11094" y="8599"/>
                </a:cubicBezTo>
                <a:cubicBezTo>
                  <a:pt x="9464" y="9422"/>
                  <a:pt x="7925" y="11973"/>
                  <a:pt x="5479" y="11973"/>
                </a:cubicBezTo>
                <a:cubicBezTo>
                  <a:pt x="4845" y="11973"/>
                  <a:pt x="4347" y="12549"/>
                  <a:pt x="3940" y="13248"/>
                </a:cubicBezTo>
                <a:cubicBezTo>
                  <a:pt x="2943" y="14770"/>
                  <a:pt x="0" y="16128"/>
                  <a:pt x="0" y="18802"/>
                </a:cubicBezTo>
                <a:cubicBezTo>
                  <a:pt x="0" y="19049"/>
                  <a:pt x="226" y="19173"/>
                  <a:pt x="498" y="19173"/>
                </a:cubicBezTo>
                <a:cubicBezTo>
                  <a:pt x="498" y="19625"/>
                  <a:pt x="4347" y="21147"/>
                  <a:pt x="4981" y="21147"/>
                </a:cubicBezTo>
                <a:cubicBezTo>
                  <a:pt x="5615" y="21147"/>
                  <a:pt x="6747" y="21600"/>
                  <a:pt x="7155" y="21600"/>
                </a:cubicBezTo>
                <a:cubicBezTo>
                  <a:pt x="8287" y="21600"/>
                  <a:pt x="10098" y="20078"/>
                  <a:pt x="11004" y="19173"/>
                </a:cubicBezTo>
                <a:cubicBezTo>
                  <a:pt x="11004" y="19173"/>
                  <a:pt x="13811" y="13371"/>
                  <a:pt x="14038" y="12096"/>
                </a:cubicBezTo>
                <a:cubicBezTo>
                  <a:pt x="14808" y="12096"/>
                  <a:pt x="17253" y="11602"/>
                  <a:pt x="17751" y="11602"/>
                </a:cubicBezTo>
                <a:cubicBezTo>
                  <a:pt x="18023" y="10450"/>
                  <a:pt x="17479" y="9998"/>
                  <a:pt x="17751" y="8475"/>
                </a:cubicBezTo>
                <a:cubicBezTo>
                  <a:pt x="19426" y="8475"/>
                  <a:pt x="21328" y="4773"/>
                  <a:pt x="21600" y="3497"/>
                </a:cubicBezTo>
                <a:cubicBezTo>
                  <a:pt x="21328" y="3127"/>
                  <a:pt x="21057" y="2674"/>
                  <a:pt x="21057" y="1851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0" name="Shape 2310"/>
          <p:cNvSpPr/>
          <p:nvPr/>
        </p:nvSpPr>
        <p:spPr>
          <a:xfrm>
            <a:off x="11223470" y="7112341"/>
            <a:ext cx="167563" cy="267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9525"/>
                </a:moveTo>
                <a:cubicBezTo>
                  <a:pt x="18199" y="9525"/>
                  <a:pt x="18378" y="10463"/>
                  <a:pt x="15991" y="10463"/>
                </a:cubicBezTo>
                <a:cubicBezTo>
                  <a:pt x="12829" y="10463"/>
                  <a:pt x="11158" y="9113"/>
                  <a:pt x="11158" y="6675"/>
                </a:cubicBezTo>
                <a:lnTo>
                  <a:pt x="10263" y="6675"/>
                </a:lnTo>
                <a:cubicBezTo>
                  <a:pt x="9607" y="6675"/>
                  <a:pt x="9129" y="6975"/>
                  <a:pt x="9129" y="7613"/>
                </a:cubicBezTo>
                <a:lnTo>
                  <a:pt x="8294" y="7613"/>
                </a:lnTo>
                <a:cubicBezTo>
                  <a:pt x="7578" y="7200"/>
                  <a:pt x="6086" y="5175"/>
                  <a:pt x="6086" y="4650"/>
                </a:cubicBezTo>
                <a:cubicBezTo>
                  <a:pt x="6086" y="4350"/>
                  <a:pt x="6444" y="4350"/>
                  <a:pt x="6564" y="4013"/>
                </a:cubicBezTo>
                <a:cubicBezTo>
                  <a:pt x="5728" y="3713"/>
                  <a:pt x="5728" y="3075"/>
                  <a:pt x="5072" y="2550"/>
                </a:cubicBezTo>
                <a:cubicBezTo>
                  <a:pt x="3699" y="1575"/>
                  <a:pt x="1551" y="1500"/>
                  <a:pt x="0" y="0"/>
                </a:cubicBezTo>
                <a:cubicBezTo>
                  <a:pt x="835" y="2213"/>
                  <a:pt x="2566" y="5175"/>
                  <a:pt x="5549" y="5625"/>
                </a:cubicBezTo>
                <a:cubicBezTo>
                  <a:pt x="5430" y="5925"/>
                  <a:pt x="5251" y="6262"/>
                  <a:pt x="5251" y="6563"/>
                </a:cubicBezTo>
                <a:cubicBezTo>
                  <a:pt x="5251" y="7313"/>
                  <a:pt x="6265" y="7613"/>
                  <a:pt x="6743" y="8250"/>
                </a:cubicBezTo>
                <a:lnTo>
                  <a:pt x="6743" y="8138"/>
                </a:lnTo>
                <a:cubicBezTo>
                  <a:pt x="6922" y="8588"/>
                  <a:pt x="7280" y="9413"/>
                  <a:pt x="7280" y="9938"/>
                </a:cubicBezTo>
                <a:cubicBezTo>
                  <a:pt x="7280" y="11325"/>
                  <a:pt x="6922" y="12600"/>
                  <a:pt x="5728" y="13538"/>
                </a:cubicBezTo>
                <a:cubicBezTo>
                  <a:pt x="5072" y="13988"/>
                  <a:pt x="3878" y="14062"/>
                  <a:pt x="3878" y="15037"/>
                </a:cubicBezTo>
                <a:cubicBezTo>
                  <a:pt x="3878" y="16725"/>
                  <a:pt x="8771" y="15975"/>
                  <a:pt x="8771" y="17775"/>
                </a:cubicBezTo>
                <a:cubicBezTo>
                  <a:pt x="8771" y="18825"/>
                  <a:pt x="7280" y="19350"/>
                  <a:pt x="7280" y="20438"/>
                </a:cubicBezTo>
                <a:cubicBezTo>
                  <a:pt x="7280" y="21150"/>
                  <a:pt x="8115" y="21600"/>
                  <a:pt x="9308" y="21600"/>
                </a:cubicBezTo>
                <a:cubicBezTo>
                  <a:pt x="11993" y="21600"/>
                  <a:pt x="12829" y="19800"/>
                  <a:pt x="14141" y="18413"/>
                </a:cubicBezTo>
                <a:cubicBezTo>
                  <a:pt x="14499" y="18113"/>
                  <a:pt x="15991" y="17250"/>
                  <a:pt x="15991" y="16613"/>
                </a:cubicBezTo>
                <a:cubicBezTo>
                  <a:pt x="15991" y="16313"/>
                  <a:pt x="15514" y="15975"/>
                  <a:pt x="15514" y="15675"/>
                </a:cubicBezTo>
                <a:cubicBezTo>
                  <a:pt x="15514" y="14925"/>
                  <a:pt x="16886" y="14588"/>
                  <a:pt x="18199" y="14513"/>
                </a:cubicBezTo>
                <a:cubicBezTo>
                  <a:pt x="18378" y="14513"/>
                  <a:pt x="18378" y="14175"/>
                  <a:pt x="18557" y="14175"/>
                </a:cubicBezTo>
                <a:lnTo>
                  <a:pt x="19034" y="14588"/>
                </a:lnTo>
                <a:cubicBezTo>
                  <a:pt x="20407" y="13238"/>
                  <a:pt x="19870" y="11325"/>
                  <a:pt x="21600" y="10050"/>
                </a:cubicBezTo>
                <a:cubicBezTo>
                  <a:pt x="21242" y="9825"/>
                  <a:pt x="20884" y="9525"/>
                  <a:pt x="20407" y="952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1" name="Shape 2311"/>
          <p:cNvSpPr/>
          <p:nvPr/>
        </p:nvSpPr>
        <p:spPr>
          <a:xfrm>
            <a:off x="11350513" y="6516060"/>
            <a:ext cx="34383" cy="2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4" extrusionOk="0">
                <a:moveTo>
                  <a:pt x="21600" y="16948"/>
                </a:moveTo>
                <a:lnTo>
                  <a:pt x="21600" y="7643"/>
                </a:lnTo>
                <a:cubicBezTo>
                  <a:pt x="18474" y="6646"/>
                  <a:pt x="15916" y="3655"/>
                  <a:pt x="14495" y="0"/>
                </a:cubicBezTo>
                <a:cubicBezTo>
                  <a:pt x="8811" y="2658"/>
                  <a:pt x="0" y="4652"/>
                  <a:pt x="0" y="14954"/>
                </a:cubicBezTo>
                <a:cubicBezTo>
                  <a:pt x="0" y="17945"/>
                  <a:pt x="7958" y="19606"/>
                  <a:pt x="12789" y="19606"/>
                </a:cubicBezTo>
                <a:cubicBezTo>
                  <a:pt x="17621" y="20603"/>
                  <a:pt x="17621" y="21600"/>
                  <a:pt x="21600" y="1694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2" name="Shape 2312"/>
          <p:cNvSpPr/>
          <p:nvPr/>
        </p:nvSpPr>
        <p:spPr>
          <a:xfrm>
            <a:off x="11389445" y="6483275"/>
            <a:ext cx="30286" cy="24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400"/>
                </a:moveTo>
                <a:cubicBezTo>
                  <a:pt x="0" y="16000"/>
                  <a:pt x="1612" y="21600"/>
                  <a:pt x="4513" y="21600"/>
                </a:cubicBezTo>
                <a:cubicBezTo>
                  <a:pt x="11606" y="21600"/>
                  <a:pt x="13540" y="11600"/>
                  <a:pt x="21600" y="9200"/>
                </a:cubicBezTo>
                <a:lnTo>
                  <a:pt x="21600" y="0"/>
                </a:lnTo>
                <a:cubicBezTo>
                  <a:pt x="18054" y="0"/>
                  <a:pt x="0" y="1200"/>
                  <a:pt x="0" y="124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3" name="Shape 2313"/>
          <p:cNvSpPr/>
          <p:nvPr/>
        </p:nvSpPr>
        <p:spPr>
          <a:xfrm>
            <a:off x="9762549" y="5628810"/>
            <a:ext cx="130609" cy="138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2" h="21600" extrusionOk="0">
                <a:moveTo>
                  <a:pt x="14623" y="0"/>
                </a:moveTo>
                <a:cubicBezTo>
                  <a:pt x="14400" y="436"/>
                  <a:pt x="14623" y="2691"/>
                  <a:pt x="14177" y="3709"/>
                </a:cubicBezTo>
                <a:cubicBezTo>
                  <a:pt x="13806" y="4509"/>
                  <a:pt x="11060" y="3927"/>
                  <a:pt x="11060" y="6182"/>
                </a:cubicBezTo>
                <a:cubicBezTo>
                  <a:pt x="10243" y="6400"/>
                  <a:pt x="9798" y="6982"/>
                  <a:pt x="9575" y="8218"/>
                </a:cubicBezTo>
                <a:cubicBezTo>
                  <a:pt x="9427" y="8218"/>
                  <a:pt x="8981" y="8218"/>
                  <a:pt x="8759" y="8218"/>
                </a:cubicBezTo>
                <a:cubicBezTo>
                  <a:pt x="7720" y="8218"/>
                  <a:pt x="8165" y="5745"/>
                  <a:pt x="6012" y="5745"/>
                </a:cubicBezTo>
                <a:cubicBezTo>
                  <a:pt x="3340" y="5745"/>
                  <a:pt x="3934" y="9018"/>
                  <a:pt x="1039" y="9018"/>
                </a:cubicBezTo>
                <a:cubicBezTo>
                  <a:pt x="594" y="10691"/>
                  <a:pt x="148" y="11491"/>
                  <a:pt x="0" y="12945"/>
                </a:cubicBezTo>
                <a:cubicBezTo>
                  <a:pt x="0" y="13382"/>
                  <a:pt x="594" y="14036"/>
                  <a:pt x="594" y="14618"/>
                </a:cubicBezTo>
                <a:cubicBezTo>
                  <a:pt x="594" y="15273"/>
                  <a:pt x="-668" y="18109"/>
                  <a:pt x="594" y="18109"/>
                </a:cubicBezTo>
                <a:cubicBezTo>
                  <a:pt x="2301" y="18109"/>
                  <a:pt x="2078" y="12945"/>
                  <a:pt x="3563" y="11491"/>
                </a:cubicBezTo>
                <a:cubicBezTo>
                  <a:pt x="3563" y="11491"/>
                  <a:pt x="4602" y="12727"/>
                  <a:pt x="4973" y="12945"/>
                </a:cubicBezTo>
                <a:cubicBezTo>
                  <a:pt x="5196" y="12727"/>
                  <a:pt x="5419" y="12145"/>
                  <a:pt x="5419" y="12145"/>
                </a:cubicBezTo>
                <a:cubicBezTo>
                  <a:pt x="5641" y="12509"/>
                  <a:pt x="6012" y="12945"/>
                  <a:pt x="6903" y="12945"/>
                </a:cubicBezTo>
                <a:cubicBezTo>
                  <a:pt x="6680" y="12509"/>
                  <a:pt x="6903" y="12145"/>
                  <a:pt x="6903" y="11491"/>
                </a:cubicBezTo>
                <a:lnTo>
                  <a:pt x="8981" y="11491"/>
                </a:lnTo>
                <a:cubicBezTo>
                  <a:pt x="9204" y="11927"/>
                  <a:pt x="9427" y="12509"/>
                  <a:pt x="9575" y="13164"/>
                </a:cubicBezTo>
                <a:cubicBezTo>
                  <a:pt x="9204" y="13382"/>
                  <a:pt x="8759" y="13964"/>
                  <a:pt x="8759" y="14982"/>
                </a:cubicBezTo>
                <a:cubicBezTo>
                  <a:pt x="8759" y="17891"/>
                  <a:pt x="10466" y="20509"/>
                  <a:pt x="12544" y="20509"/>
                </a:cubicBezTo>
                <a:cubicBezTo>
                  <a:pt x="12990" y="20509"/>
                  <a:pt x="13584" y="20727"/>
                  <a:pt x="14029" y="20364"/>
                </a:cubicBezTo>
                <a:cubicBezTo>
                  <a:pt x="14029" y="20727"/>
                  <a:pt x="14177" y="21600"/>
                  <a:pt x="14845" y="21600"/>
                </a:cubicBezTo>
                <a:cubicBezTo>
                  <a:pt x="15885" y="21600"/>
                  <a:pt x="16553" y="20727"/>
                  <a:pt x="16553" y="19491"/>
                </a:cubicBezTo>
                <a:cubicBezTo>
                  <a:pt x="16553" y="17891"/>
                  <a:pt x="14845" y="17236"/>
                  <a:pt x="14845" y="16218"/>
                </a:cubicBezTo>
                <a:cubicBezTo>
                  <a:pt x="14845" y="15418"/>
                  <a:pt x="15662" y="14982"/>
                  <a:pt x="16330" y="14182"/>
                </a:cubicBezTo>
                <a:cubicBezTo>
                  <a:pt x="16553" y="14618"/>
                  <a:pt x="16924" y="14982"/>
                  <a:pt x="17146" y="15418"/>
                </a:cubicBezTo>
                <a:lnTo>
                  <a:pt x="17146" y="14982"/>
                </a:lnTo>
                <a:cubicBezTo>
                  <a:pt x="17369" y="15855"/>
                  <a:pt x="18408" y="18473"/>
                  <a:pt x="19002" y="18691"/>
                </a:cubicBezTo>
                <a:cubicBezTo>
                  <a:pt x="19002" y="16000"/>
                  <a:pt x="20932" y="15200"/>
                  <a:pt x="20932" y="13600"/>
                </a:cubicBezTo>
                <a:cubicBezTo>
                  <a:pt x="20932" y="12145"/>
                  <a:pt x="18631" y="3127"/>
                  <a:pt x="17369" y="1673"/>
                </a:cubicBezTo>
                <a:cubicBezTo>
                  <a:pt x="16553" y="873"/>
                  <a:pt x="15662" y="0"/>
                  <a:pt x="14623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4" name="Shape 2314"/>
          <p:cNvSpPr/>
          <p:nvPr/>
        </p:nvSpPr>
        <p:spPr>
          <a:xfrm>
            <a:off x="9635436" y="5593976"/>
            <a:ext cx="65100" cy="75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91" y="21600"/>
                </a:lnTo>
                <a:cubicBezTo>
                  <a:pt x="6104" y="19319"/>
                  <a:pt x="11896" y="15965"/>
                  <a:pt x="13148" y="9123"/>
                </a:cubicBezTo>
                <a:cubicBezTo>
                  <a:pt x="15809" y="9123"/>
                  <a:pt x="18000" y="8720"/>
                  <a:pt x="18470" y="6037"/>
                </a:cubicBezTo>
                <a:cubicBezTo>
                  <a:pt x="20191" y="6037"/>
                  <a:pt x="20191" y="5366"/>
                  <a:pt x="21600" y="4561"/>
                </a:cubicBezTo>
                <a:cubicBezTo>
                  <a:pt x="20191" y="3354"/>
                  <a:pt x="18939" y="2683"/>
                  <a:pt x="18939" y="0"/>
                </a:cubicBezTo>
                <a:cubicBezTo>
                  <a:pt x="18000" y="805"/>
                  <a:pt x="18000" y="2281"/>
                  <a:pt x="17217" y="3757"/>
                </a:cubicBezTo>
                <a:cubicBezTo>
                  <a:pt x="14087" y="9794"/>
                  <a:pt x="3443" y="12880"/>
                  <a:pt x="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5" name="Shape 2315"/>
          <p:cNvSpPr/>
          <p:nvPr/>
        </p:nvSpPr>
        <p:spPr>
          <a:xfrm>
            <a:off x="9687690" y="5343989"/>
            <a:ext cx="121454" cy="200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6" h="21600" extrusionOk="0">
                <a:moveTo>
                  <a:pt x="191" y="12487"/>
                </a:moveTo>
                <a:cubicBezTo>
                  <a:pt x="191" y="13192"/>
                  <a:pt x="3093" y="14501"/>
                  <a:pt x="3576" y="14501"/>
                </a:cubicBezTo>
                <a:cubicBezTo>
                  <a:pt x="4060" y="14501"/>
                  <a:pt x="4463" y="14048"/>
                  <a:pt x="4705" y="13796"/>
                </a:cubicBezTo>
                <a:lnTo>
                  <a:pt x="5591" y="13796"/>
                </a:lnTo>
                <a:lnTo>
                  <a:pt x="5591" y="14903"/>
                </a:lnTo>
                <a:cubicBezTo>
                  <a:pt x="5350" y="15206"/>
                  <a:pt x="4705" y="15457"/>
                  <a:pt x="4705" y="16062"/>
                </a:cubicBezTo>
                <a:cubicBezTo>
                  <a:pt x="4705" y="16615"/>
                  <a:pt x="5833" y="17622"/>
                  <a:pt x="6962" y="17622"/>
                </a:cubicBezTo>
                <a:cubicBezTo>
                  <a:pt x="7848" y="17622"/>
                  <a:pt x="8573" y="17069"/>
                  <a:pt x="9460" y="17069"/>
                </a:cubicBezTo>
                <a:cubicBezTo>
                  <a:pt x="11717" y="17069"/>
                  <a:pt x="11717" y="19485"/>
                  <a:pt x="14054" y="19485"/>
                </a:cubicBezTo>
                <a:cubicBezTo>
                  <a:pt x="13570" y="18629"/>
                  <a:pt x="13087" y="18176"/>
                  <a:pt x="14054" y="17471"/>
                </a:cubicBezTo>
                <a:cubicBezTo>
                  <a:pt x="14941" y="18478"/>
                  <a:pt x="18809" y="19485"/>
                  <a:pt x="19696" y="20744"/>
                </a:cubicBezTo>
                <a:cubicBezTo>
                  <a:pt x="19938" y="21046"/>
                  <a:pt x="19938" y="21600"/>
                  <a:pt x="20421" y="21600"/>
                </a:cubicBezTo>
                <a:cubicBezTo>
                  <a:pt x="20663" y="21600"/>
                  <a:pt x="21066" y="21197"/>
                  <a:pt x="21066" y="20895"/>
                </a:cubicBezTo>
                <a:cubicBezTo>
                  <a:pt x="21066" y="20643"/>
                  <a:pt x="21066" y="20291"/>
                  <a:pt x="21066" y="20039"/>
                </a:cubicBezTo>
                <a:cubicBezTo>
                  <a:pt x="19938" y="20039"/>
                  <a:pt x="19051" y="19586"/>
                  <a:pt x="19051" y="18730"/>
                </a:cubicBezTo>
                <a:cubicBezTo>
                  <a:pt x="18809" y="18881"/>
                  <a:pt x="17923" y="18881"/>
                  <a:pt x="17923" y="18730"/>
                </a:cubicBezTo>
                <a:cubicBezTo>
                  <a:pt x="17923" y="18176"/>
                  <a:pt x="18809" y="18176"/>
                  <a:pt x="18809" y="17471"/>
                </a:cubicBezTo>
                <a:cubicBezTo>
                  <a:pt x="18567" y="17471"/>
                  <a:pt x="18084" y="17169"/>
                  <a:pt x="17923" y="17169"/>
                </a:cubicBezTo>
                <a:cubicBezTo>
                  <a:pt x="17197" y="17169"/>
                  <a:pt x="16956" y="17874"/>
                  <a:pt x="16553" y="17874"/>
                </a:cubicBezTo>
                <a:cubicBezTo>
                  <a:pt x="15585" y="17874"/>
                  <a:pt x="15182" y="15457"/>
                  <a:pt x="13087" y="15357"/>
                </a:cubicBezTo>
                <a:cubicBezTo>
                  <a:pt x="12200" y="15357"/>
                  <a:pt x="11314" y="15759"/>
                  <a:pt x="11314" y="16213"/>
                </a:cubicBezTo>
                <a:cubicBezTo>
                  <a:pt x="11314" y="16313"/>
                  <a:pt x="11314" y="16615"/>
                  <a:pt x="11314" y="16766"/>
                </a:cubicBezTo>
                <a:cubicBezTo>
                  <a:pt x="9460" y="16213"/>
                  <a:pt x="7445" y="13494"/>
                  <a:pt x="7445" y="11933"/>
                </a:cubicBezTo>
                <a:cubicBezTo>
                  <a:pt x="7445" y="9667"/>
                  <a:pt x="10427" y="9516"/>
                  <a:pt x="10427" y="7099"/>
                </a:cubicBezTo>
                <a:cubicBezTo>
                  <a:pt x="10427" y="5236"/>
                  <a:pt x="8332" y="3676"/>
                  <a:pt x="8332" y="2266"/>
                </a:cubicBezTo>
                <a:cubicBezTo>
                  <a:pt x="8332" y="2115"/>
                  <a:pt x="8090" y="1712"/>
                  <a:pt x="8090" y="1561"/>
                </a:cubicBezTo>
                <a:cubicBezTo>
                  <a:pt x="8090" y="1410"/>
                  <a:pt x="7848" y="1108"/>
                  <a:pt x="7848" y="1007"/>
                </a:cubicBezTo>
                <a:cubicBezTo>
                  <a:pt x="7203" y="1108"/>
                  <a:pt x="6720" y="1964"/>
                  <a:pt x="5833" y="1964"/>
                </a:cubicBezTo>
                <a:cubicBezTo>
                  <a:pt x="4463" y="1964"/>
                  <a:pt x="4705" y="0"/>
                  <a:pt x="2851" y="0"/>
                </a:cubicBezTo>
                <a:cubicBezTo>
                  <a:pt x="1481" y="0"/>
                  <a:pt x="1320" y="1007"/>
                  <a:pt x="1320" y="2115"/>
                </a:cubicBezTo>
                <a:cubicBezTo>
                  <a:pt x="1320" y="3424"/>
                  <a:pt x="1965" y="4280"/>
                  <a:pt x="1965" y="5538"/>
                </a:cubicBezTo>
                <a:cubicBezTo>
                  <a:pt x="1965" y="6545"/>
                  <a:pt x="1481" y="7955"/>
                  <a:pt x="836" y="8811"/>
                </a:cubicBezTo>
                <a:cubicBezTo>
                  <a:pt x="-534" y="8509"/>
                  <a:pt x="191" y="10775"/>
                  <a:pt x="191" y="1248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6" name="Shape 2316"/>
          <p:cNvSpPr/>
          <p:nvPr/>
        </p:nvSpPr>
        <p:spPr>
          <a:xfrm>
            <a:off x="9815755" y="5544798"/>
            <a:ext cx="42563" cy="7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16" y="1041"/>
                </a:moveTo>
                <a:cubicBezTo>
                  <a:pt x="10681" y="1041"/>
                  <a:pt x="8070" y="0"/>
                  <a:pt x="4035" y="0"/>
                </a:cubicBezTo>
                <a:cubicBezTo>
                  <a:pt x="2848" y="0"/>
                  <a:pt x="1424" y="651"/>
                  <a:pt x="0" y="1041"/>
                </a:cubicBezTo>
                <a:cubicBezTo>
                  <a:pt x="712" y="3253"/>
                  <a:pt x="11393" y="5465"/>
                  <a:pt x="11393" y="9108"/>
                </a:cubicBezTo>
                <a:cubicBezTo>
                  <a:pt x="11393" y="9889"/>
                  <a:pt x="10207" y="10670"/>
                  <a:pt x="8782" y="10670"/>
                </a:cubicBezTo>
                <a:cubicBezTo>
                  <a:pt x="8070" y="10670"/>
                  <a:pt x="4747" y="10670"/>
                  <a:pt x="2848" y="10670"/>
                </a:cubicBezTo>
                <a:lnTo>
                  <a:pt x="2848" y="12492"/>
                </a:lnTo>
                <a:cubicBezTo>
                  <a:pt x="3323" y="13142"/>
                  <a:pt x="6884" y="16135"/>
                  <a:pt x="10207" y="16135"/>
                </a:cubicBezTo>
                <a:lnTo>
                  <a:pt x="10207" y="17566"/>
                </a:lnTo>
                <a:cubicBezTo>
                  <a:pt x="8070" y="18998"/>
                  <a:pt x="8782" y="21600"/>
                  <a:pt x="12105" y="21600"/>
                </a:cubicBezTo>
                <a:cubicBezTo>
                  <a:pt x="13530" y="21600"/>
                  <a:pt x="14716" y="21600"/>
                  <a:pt x="16141" y="21600"/>
                </a:cubicBezTo>
                <a:lnTo>
                  <a:pt x="16141" y="19778"/>
                </a:lnTo>
                <a:cubicBezTo>
                  <a:pt x="14242" y="18998"/>
                  <a:pt x="12105" y="16525"/>
                  <a:pt x="12105" y="14313"/>
                </a:cubicBezTo>
                <a:lnTo>
                  <a:pt x="19464" y="14313"/>
                </a:lnTo>
                <a:cubicBezTo>
                  <a:pt x="20176" y="13142"/>
                  <a:pt x="20888" y="12492"/>
                  <a:pt x="21600" y="10670"/>
                </a:cubicBezTo>
                <a:cubicBezTo>
                  <a:pt x="20888" y="10670"/>
                  <a:pt x="17565" y="8067"/>
                  <a:pt x="17565" y="8067"/>
                </a:cubicBezTo>
                <a:cubicBezTo>
                  <a:pt x="17565" y="8067"/>
                  <a:pt x="18040" y="5075"/>
                  <a:pt x="17565" y="3643"/>
                </a:cubicBezTo>
                <a:cubicBezTo>
                  <a:pt x="16853" y="3643"/>
                  <a:pt x="15429" y="3643"/>
                  <a:pt x="14716" y="3643"/>
                </a:cubicBezTo>
                <a:cubicBezTo>
                  <a:pt x="14716" y="2863"/>
                  <a:pt x="14716" y="1822"/>
                  <a:pt x="14716" y="1041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7" name="Shape 2317"/>
          <p:cNvSpPr/>
          <p:nvPr/>
        </p:nvSpPr>
        <p:spPr>
          <a:xfrm>
            <a:off x="9754282" y="5563240"/>
            <a:ext cx="32331" cy="48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85" y="1817"/>
                </a:moveTo>
                <a:cubicBezTo>
                  <a:pt x="5172" y="1211"/>
                  <a:pt x="4563" y="606"/>
                  <a:pt x="3651" y="0"/>
                </a:cubicBezTo>
                <a:cubicBezTo>
                  <a:pt x="2738" y="0"/>
                  <a:pt x="0" y="1211"/>
                  <a:pt x="0" y="2221"/>
                </a:cubicBezTo>
                <a:cubicBezTo>
                  <a:pt x="0" y="6258"/>
                  <a:pt x="2738" y="14333"/>
                  <a:pt x="1825" y="21600"/>
                </a:cubicBezTo>
                <a:cubicBezTo>
                  <a:pt x="6997" y="19379"/>
                  <a:pt x="21600" y="15342"/>
                  <a:pt x="21600" y="8075"/>
                </a:cubicBezTo>
                <a:cubicBezTo>
                  <a:pt x="21600" y="5249"/>
                  <a:pt x="10344" y="3432"/>
                  <a:pt x="6085" y="181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8" name="Shape 2318"/>
          <p:cNvSpPr/>
          <p:nvPr/>
        </p:nvSpPr>
        <p:spPr>
          <a:xfrm>
            <a:off x="9772725" y="5596245"/>
            <a:ext cx="31173" cy="60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6" h="20823" extrusionOk="0">
                <a:moveTo>
                  <a:pt x="11865" y="176"/>
                </a:moveTo>
                <a:cubicBezTo>
                  <a:pt x="8518" y="652"/>
                  <a:pt x="6085" y="8594"/>
                  <a:pt x="5172" y="10023"/>
                </a:cubicBezTo>
                <a:cubicBezTo>
                  <a:pt x="3346" y="10023"/>
                  <a:pt x="0" y="10817"/>
                  <a:pt x="0" y="11770"/>
                </a:cubicBezTo>
                <a:cubicBezTo>
                  <a:pt x="0" y="13994"/>
                  <a:pt x="10344" y="20823"/>
                  <a:pt x="12777" y="20823"/>
                </a:cubicBezTo>
                <a:cubicBezTo>
                  <a:pt x="13690" y="20823"/>
                  <a:pt x="16428" y="19870"/>
                  <a:pt x="16428" y="18917"/>
                </a:cubicBezTo>
                <a:cubicBezTo>
                  <a:pt x="16428" y="16694"/>
                  <a:pt x="12777" y="17647"/>
                  <a:pt x="13690" y="14470"/>
                </a:cubicBezTo>
                <a:cubicBezTo>
                  <a:pt x="13690" y="10499"/>
                  <a:pt x="20687" y="7799"/>
                  <a:pt x="20687" y="3670"/>
                </a:cubicBezTo>
                <a:cubicBezTo>
                  <a:pt x="21600" y="2399"/>
                  <a:pt x="17949" y="-777"/>
                  <a:pt x="11865" y="17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9" name="Shape 2319"/>
          <p:cNvSpPr/>
          <p:nvPr/>
        </p:nvSpPr>
        <p:spPr>
          <a:xfrm>
            <a:off x="9801411" y="5598074"/>
            <a:ext cx="17958" cy="36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254" y="21600"/>
                </a:lnTo>
                <a:cubicBezTo>
                  <a:pt x="5254" y="13124"/>
                  <a:pt x="21600" y="10116"/>
                  <a:pt x="21600" y="0"/>
                </a:cubicBezTo>
                <a:cubicBezTo>
                  <a:pt x="18097" y="0"/>
                  <a:pt x="15178" y="0"/>
                  <a:pt x="11676" y="0"/>
                </a:cubicBezTo>
                <a:cubicBezTo>
                  <a:pt x="9924" y="10116"/>
                  <a:pt x="3503" y="14765"/>
                  <a:pt x="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0" name="Shape 2320"/>
          <p:cNvSpPr/>
          <p:nvPr/>
        </p:nvSpPr>
        <p:spPr>
          <a:xfrm>
            <a:off x="9809608" y="5624712"/>
            <a:ext cx="20046" cy="20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200" y="4114"/>
                  <a:pt x="13440" y="1543"/>
                  <a:pt x="9600" y="0"/>
                </a:cubicBezTo>
                <a:cubicBezTo>
                  <a:pt x="6720" y="7200"/>
                  <a:pt x="0" y="10286"/>
                  <a:pt x="0" y="15943"/>
                </a:cubicBezTo>
                <a:cubicBezTo>
                  <a:pt x="0" y="19029"/>
                  <a:pt x="4320" y="21600"/>
                  <a:pt x="5280" y="21600"/>
                </a:cubicBezTo>
                <a:cubicBezTo>
                  <a:pt x="13440" y="21600"/>
                  <a:pt x="21600" y="11829"/>
                  <a:pt x="21600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1" name="Shape 2321"/>
          <p:cNvSpPr/>
          <p:nvPr/>
        </p:nvSpPr>
        <p:spPr>
          <a:xfrm>
            <a:off x="9787068" y="5544798"/>
            <a:ext cx="22081" cy="26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34" extrusionOk="0">
                <a:moveTo>
                  <a:pt x="21600" y="17612"/>
                </a:moveTo>
                <a:cubicBezTo>
                  <a:pt x="21600" y="8308"/>
                  <a:pt x="10350" y="6646"/>
                  <a:pt x="7650" y="0"/>
                </a:cubicBezTo>
                <a:lnTo>
                  <a:pt x="0" y="0"/>
                </a:lnTo>
                <a:cubicBezTo>
                  <a:pt x="0" y="2658"/>
                  <a:pt x="0" y="5649"/>
                  <a:pt x="0" y="10302"/>
                </a:cubicBezTo>
                <a:cubicBezTo>
                  <a:pt x="4950" y="10302"/>
                  <a:pt x="7650" y="9305"/>
                  <a:pt x="12600" y="10302"/>
                </a:cubicBezTo>
                <a:cubicBezTo>
                  <a:pt x="11250" y="13957"/>
                  <a:pt x="21600" y="21600"/>
                  <a:pt x="21600" y="1761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2" name="Shape 2322"/>
          <p:cNvSpPr/>
          <p:nvPr/>
        </p:nvSpPr>
        <p:spPr>
          <a:xfrm>
            <a:off x="9709203" y="5512013"/>
            <a:ext cx="33254" cy="38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2" h="21600" extrusionOk="0">
                <a:moveTo>
                  <a:pt x="16570" y="21600"/>
                </a:moveTo>
                <a:cubicBezTo>
                  <a:pt x="19233" y="21600"/>
                  <a:pt x="21600" y="15015"/>
                  <a:pt x="20712" y="10537"/>
                </a:cubicBezTo>
                <a:cubicBezTo>
                  <a:pt x="19233" y="3688"/>
                  <a:pt x="12427" y="4478"/>
                  <a:pt x="5622" y="0"/>
                </a:cubicBezTo>
                <a:lnTo>
                  <a:pt x="0" y="0"/>
                </a:lnTo>
                <a:cubicBezTo>
                  <a:pt x="0" y="0"/>
                  <a:pt x="13315" y="21600"/>
                  <a:pt x="1657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3" name="Shape 2323"/>
          <p:cNvSpPr/>
          <p:nvPr/>
        </p:nvSpPr>
        <p:spPr>
          <a:xfrm>
            <a:off x="9742757" y="5511442"/>
            <a:ext cx="16393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714" extrusionOk="0">
                <a:moveTo>
                  <a:pt x="0" y="5400"/>
                </a:moveTo>
                <a:cubicBezTo>
                  <a:pt x="3411" y="19800"/>
                  <a:pt x="19326" y="12600"/>
                  <a:pt x="21600" y="5400"/>
                </a:cubicBezTo>
                <a:cubicBezTo>
                  <a:pt x="15916" y="-1800"/>
                  <a:pt x="3411" y="-1800"/>
                  <a:pt x="0" y="54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4" name="Shape 2324"/>
          <p:cNvSpPr/>
          <p:nvPr/>
        </p:nvSpPr>
        <p:spPr>
          <a:xfrm>
            <a:off x="9695642" y="5108345"/>
            <a:ext cx="48005" cy="99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928" h="21600" extrusionOk="0">
                <a:moveTo>
                  <a:pt x="5165" y="21600"/>
                </a:moveTo>
                <a:cubicBezTo>
                  <a:pt x="13148" y="21600"/>
                  <a:pt x="20661" y="0"/>
                  <a:pt x="12209" y="0"/>
                </a:cubicBezTo>
                <a:cubicBezTo>
                  <a:pt x="7357" y="0"/>
                  <a:pt x="313" y="9690"/>
                  <a:pt x="313" y="14837"/>
                </a:cubicBezTo>
                <a:cubicBezTo>
                  <a:pt x="-156" y="18471"/>
                  <a:pt x="-939" y="21600"/>
                  <a:pt x="5165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5" name="Shape 2325"/>
          <p:cNvSpPr/>
          <p:nvPr/>
        </p:nvSpPr>
        <p:spPr>
          <a:xfrm>
            <a:off x="9359855" y="5284566"/>
            <a:ext cx="70210" cy="69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9" h="21600" extrusionOk="0">
                <a:moveTo>
                  <a:pt x="17271" y="0"/>
                </a:moveTo>
                <a:cubicBezTo>
                  <a:pt x="13443" y="0"/>
                  <a:pt x="3054" y="9110"/>
                  <a:pt x="730" y="9110"/>
                </a:cubicBezTo>
                <a:cubicBezTo>
                  <a:pt x="-911" y="9110"/>
                  <a:pt x="730" y="12490"/>
                  <a:pt x="730" y="14547"/>
                </a:cubicBezTo>
                <a:cubicBezTo>
                  <a:pt x="730" y="19102"/>
                  <a:pt x="2780" y="21600"/>
                  <a:pt x="7292" y="21600"/>
                </a:cubicBezTo>
                <a:cubicBezTo>
                  <a:pt x="11940" y="21600"/>
                  <a:pt x="20689" y="10433"/>
                  <a:pt x="20689" y="5437"/>
                </a:cubicBezTo>
                <a:cubicBezTo>
                  <a:pt x="20689" y="3380"/>
                  <a:pt x="18775" y="0"/>
                  <a:pt x="17271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6" name="Shape 2326"/>
          <p:cNvSpPr/>
          <p:nvPr/>
        </p:nvSpPr>
        <p:spPr>
          <a:xfrm>
            <a:off x="9266603" y="5993546"/>
            <a:ext cx="46668" cy="48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24" y="11910"/>
                </a:moveTo>
                <a:cubicBezTo>
                  <a:pt x="10265" y="13727"/>
                  <a:pt x="11976" y="18774"/>
                  <a:pt x="12618" y="18774"/>
                </a:cubicBezTo>
                <a:cubicBezTo>
                  <a:pt x="14543" y="18774"/>
                  <a:pt x="15612" y="21600"/>
                  <a:pt x="18606" y="21600"/>
                </a:cubicBezTo>
                <a:lnTo>
                  <a:pt x="21600" y="21600"/>
                </a:lnTo>
                <a:cubicBezTo>
                  <a:pt x="21172" y="19985"/>
                  <a:pt x="21172" y="18168"/>
                  <a:pt x="21172" y="16553"/>
                </a:cubicBezTo>
                <a:cubicBezTo>
                  <a:pt x="14543" y="16553"/>
                  <a:pt x="11335" y="7469"/>
                  <a:pt x="9624" y="0"/>
                </a:cubicBezTo>
                <a:cubicBezTo>
                  <a:pt x="6630" y="606"/>
                  <a:pt x="0" y="4037"/>
                  <a:pt x="0" y="6258"/>
                </a:cubicBezTo>
                <a:cubicBezTo>
                  <a:pt x="642" y="10699"/>
                  <a:pt x="7699" y="7873"/>
                  <a:pt x="9624" y="1191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7" name="Shape 2327"/>
          <p:cNvSpPr/>
          <p:nvPr/>
        </p:nvSpPr>
        <p:spPr>
          <a:xfrm>
            <a:off x="9341111" y="6032478"/>
            <a:ext cx="19304" cy="17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0" h="21600" extrusionOk="0">
                <a:moveTo>
                  <a:pt x="8800" y="21600"/>
                </a:moveTo>
                <a:cubicBezTo>
                  <a:pt x="15520" y="21600"/>
                  <a:pt x="19360" y="14040"/>
                  <a:pt x="20800" y="6480"/>
                </a:cubicBezTo>
                <a:cubicBezTo>
                  <a:pt x="17920" y="4860"/>
                  <a:pt x="14080" y="0"/>
                  <a:pt x="11200" y="0"/>
                </a:cubicBezTo>
                <a:lnTo>
                  <a:pt x="640" y="0"/>
                </a:lnTo>
                <a:cubicBezTo>
                  <a:pt x="-800" y="0"/>
                  <a:pt x="640" y="4860"/>
                  <a:pt x="640" y="6480"/>
                </a:cubicBezTo>
                <a:cubicBezTo>
                  <a:pt x="-800" y="12420"/>
                  <a:pt x="1600" y="21600"/>
                  <a:pt x="880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8" name="Shape 2328"/>
          <p:cNvSpPr/>
          <p:nvPr/>
        </p:nvSpPr>
        <p:spPr>
          <a:xfrm>
            <a:off x="9080137" y="5981251"/>
            <a:ext cx="18822" cy="3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13" h="21600" extrusionOk="0">
                <a:moveTo>
                  <a:pt x="8743" y="0"/>
                </a:moveTo>
                <a:lnTo>
                  <a:pt x="0" y="0"/>
                </a:lnTo>
                <a:lnTo>
                  <a:pt x="0" y="2859"/>
                </a:lnTo>
                <a:cubicBezTo>
                  <a:pt x="0" y="8259"/>
                  <a:pt x="14400" y="20647"/>
                  <a:pt x="20057" y="21600"/>
                </a:cubicBezTo>
                <a:cubicBezTo>
                  <a:pt x="21600" y="13659"/>
                  <a:pt x="15943" y="9212"/>
                  <a:pt x="8743" y="3812"/>
                </a:cubicBezTo>
                <a:lnTo>
                  <a:pt x="8743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9" name="Shape 2329"/>
          <p:cNvSpPr/>
          <p:nvPr/>
        </p:nvSpPr>
        <p:spPr>
          <a:xfrm>
            <a:off x="9045302" y="5911583"/>
            <a:ext cx="22308" cy="28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80" h="21600" extrusionOk="0">
                <a:moveTo>
                  <a:pt x="4027" y="0"/>
                </a:moveTo>
                <a:lnTo>
                  <a:pt x="0" y="1831"/>
                </a:lnTo>
                <a:lnTo>
                  <a:pt x="1098" y="1831"/>
                </a:lnTo>
                <a:cubicBezTo>
                  <a:pt x="1831" y="7322"/>
                  <a:pt x="12447" y="21600"/>
                  <a:pt x="15376" y="21600"/>
                </a:cubicBezTo>
                <a:cubicBezTo>
                  <a:pt x="21600" y="21600"/>
                  <a:pt x="9153" y="2929"/>
                  <a:pt x="4027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0" name="Shape 2330"/>
          <p:cNvSpPr/>
          <p:nvPr/>
        </p:nvSpPr>
        <p:spPr>
          <a:xfrm>
            <a:off x="9973533" y="4803033"/>
            <a:ext cx="67155" cy="95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646"/>
                </a:moveTo>
                <a:cubicBezTo>
                  <a:pt x="0" y="7892"/>
                  <a:pt x="1650" y="9346"/>
                  <a:pt x="3300" y="9346"/>
                </a:cubicBezTo>
                <a:cubicBezTo>
                  <a:pt x="4200" y="9346"/>
                  <a:pt x="5400" y="8204"/>
                  <a:pt x="7200" y="8204"/>
                </a:cubicBezTo>
                <a:cubicBezTo>
                  <a:pt x="6300" y="7269"/>
                  <a:pt x="7200" y="6646"/>
                  <a:pt x="7200" y="5815"/>
                </a:cubicBezTo>
                <a:cubicBezTo>
                  <a:pt x="7650" y="6958"/>
                  <a:pt x="7950" y="8723"/>
                  <a:pt x="9750" y="9035"/>
                </a:cubicBezTo>
                <a:lnTo>
                  <a:pt x="8400" y="12565"/>
                </a:lnTo>
                <a:cubicBezTo>
                  <a:pt x="8400" y="12565"/>
                  <a:pt x="5100" y="16096"/>
                  <a:pt x="5100" y="16615"/>
                </a:cubicBezTo>
                <a:cubicBezTo>
                  <a:pt x="5100" y="17550"/>
                  <a:pt x="7200" y="20769"/>
                  <a:pt x="9750" y="20769"/>
                </a:cubicBezTo>
                <a:lnTo>
                  <a:pt x="9750" y="19315"/>
                </a:lnTo>
                <a:cubicBezTo>
                  <a:pt x="9750" y="20146"/>
                  <a:pt x="9750" y="21600"/>
                  <a:pt x="10500" y="21600"/>
                </a:cubicBezTo>
                <a:cubicBezTo>
                  <a:pt x="15150" y="21600"/>
                  <a:pt x="17700" y="13708"/>
                  <a:pt x="18600" y="9346"/>
                </a:cubicBezTo>
                <a:cubicBezTo>
                  <a:pt x="19500" y="9969"/>
                  <a:pt x="20700" y="9346"/>
                  <a:pt x="21600" y="9346"/>
                </a:cubicBezTo>
                <a:cubicBezTo>
                  <a:pt x="20700" y="8412"/>
                  <a:pt x="21600" y="7581"/>
                  <a:pt x="21600" y="6646"/>
                </a:cubicBezTo>
                <a:lnTo>
                  <a:pt x="18600" y="4673"/>
                </a:lnTo>
                <a:cubicBezTo>
                  <a:pt x="17700" y="4673"/>
                  <a:pt x="18150" y="2908"/>
                  <a:pt x="18150" y="1973"/>
                </a:cubicBezTo>
                <a:cubicBezTo>
                  <a:pt x="14400" y="1973"/>
                  <a:pt x="12300" y="0"/>
                  <a:pt x="9750" y="0"/>
                </a:cubicBezTo>
                <a:cubicBezTo>
                  <a:pt x="9300" y="208"/>
                  <a:pt x="0" y="5192"/>
                  <a:pt x="0" y="664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1" name="Shape 2331"/>
          <p:cNvSpPr/>
          <p:nvPr/>
        </p:nvSpPr>
        <p:spPr>
          <a:xfrm>
            <a:off x="10055497" y="4780493"/>
            <a:ext cx="65833" cy="61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71" h="21600" extrusionOk="0">
                <a:moveTo>
                  <a:pt x="3710" y="21600"/>
                </a:moveTo>
                <a:cubicBezTo>
                  <a:pt x="7421" y="21600"/>
                  <a:pt x="8216" y="15120"/>
                  <a:pt x="10866" y="11298"/>
                </a:cubicBezTo>
                <a:cubicBezTo>
                  <a:pt x="11529" y="11797"/>
                  <a:pt x="12721" y="14123"/>
                  <a:pt x="15239" y="14123"/>
                </a:cubicBezTo>
                <a:cubicBezTo>
                  <a:pt x="18287" y="14123"/>
                  <a:pt x="21600" y="0"/>
                  <a:pt x="15239" y="0"/>
                </a:cubicBezTo>
                <a:cubicBezTo>
                  <a:pt x="11131" y="0"/>
                  <a:pt x="10469" y="7145"/>
                  <a:pt x="5566" y="4818"/>
                </a:cubicBezTo>
                <a:cubicBezTo>
                  <a:pt x="5566" y="5151"/>
                  <a:pt x="0" y="10800"/>
                  <a:pt x="0" y="10800"/>
                </a:cubicBezTo>
                <a:cubicBezTo>
                  <a:pt x="0" y="12794"/>
                  <a:pt x="663" y="13625"/>
                  <a:pt x="2253" y="15120"/>
                </a:cubicBezTo>
                <a:cubicBezTo>
                  <a:pt x="1458" y="17446"/>
                  <a:pt x="2253" y="21600"/>
                  <a:pt x="371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2" name="Shape 2332"/>
          <p:cNvSpPr/>
          <p:nvPr/>
        </p:nvSpPr>
        <p:spPr>
          <a:xfrm>
            <a:off x="10012466" y="4524359"/>
            <a:ext cx="325340" cy="292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15" y="13166"/>
                </a:moveTo>
                <a:cubicBezTo>
                  <a:pt x="10400" y="13166"/>
                  <a:pt x="9969" y="15771"/>
                  <a:pt x="8831" y="15771"/>
                </a:cubicBezTo>
                <a:lnTo>
                  <a:pt x="4677" y="15771"/>
                </a:lnTo>
                <a:cubicBezTo>
                  <a:pt x="2954" y="15771"/>
                  <a:pt x="2338" y="17897"/>
                  <a:pt x="862" y="19063"/>
                </a:cubicBezTo>
                <a:cubicBezTo>
                  <a:pt x="585" y="19269"/>
                  <a:pt x="0" y="19337"/>
                  <a:pt x="0" y="19646"/>
                </a:cubicBezTo>
                <a:cubicBezTo>
                  <a:pt x="0" y="19920"/>
                  <a:pt x="431" y="19954"/>
                  <a:pt x="954" y="19954"/>
                </a:cubicBezTo>
                <a:cubicBezTo>
                  <a:pt x="2338" y="19954"/>
                  <a:pt x="3538" y="19269"/>
                  <a:pt x="4431" y="18789"/>
                </a:cubicBezTo>
                <a:cubicBezTo>
                  <a:pt x="4923" y="18377"/>
                  <a:pt x="5385" y="18891"/>
                  <a:pt x="5908" y="18480"/>
                </a:cubicBezTo>
                <a:cubicBezTo>
                  <a:pt x="6062" y="18377"/>
                  <a:pt x="6154" y="17829"/>
                  <a:pt x="6585" y="17829"/>
                </a:cubicBezTo>
                <a:cubicBezTo>
                  <a:pt x="7354" y="17829"/>
                  <a:pt x="7815" y="18309"/>
                  <a:pt x="8585" y="18583"/>
                </a:cubicBezTo>
                <a:cubicBezTo>
                  <a:pt x="8585" y="18891"/>
                  <a:pt x="8400" y="19474"/>
                  <a:pt x="8400" y="20023"/>
                </a:cubicBezTo>
                <a:cubicBezTo>
                  <a:pt x="8400" y="20331"/>
                  <a:pt x="8246" y="20709"/>
                  <a:pt x="8400" y="20709"/>
                </a:cubicBezTo>
                <a:cubicBezTo>
                  <a:pt x="8831" y="20709"/>
                  <a:pt x="8831" y="21394"/>
                  <a:pt x="9354" y="21600"/>
                </a:cubicBezTo>
                <a:cubicBezTo>
                  <a:pt x="9723" y="20709"/>
                  <a:pt x="10492" y="19474"/>
                  <a:pt x="11015" y="19474"/>
                </a:cubicBezTo>
                <a:cubicBezTo>
                  <a:pt x="11200" y="19474"/>
                  <a:pt x="11446" y="19474"/>
                  <a:pt x="11723" y="19371"/>
                </a:cubicBezTo>
                <a:cubicBezTo>
                  <a:pt x="11631" y="19371"/>
                  <a:pt x="11015" y="18377"/>
                  <a:pt x="11015" y="18000"/>
                </a:cubicBezTo>
                <a:cubicBezTo>
                  <a:pt x="11015" y="17726"/>
                  <a:pt x="11200" y="17314"/>
                  <a:pt x="11446" y="17314"/>
                </a:cubicBezTo>
                <a:cubicBezTo>
                  <a:pt x="12062" y="17314"/>
                  <a:pt x="11969" y="18789"/>
                  <a:pt x="13354" y="18789"/>
                </a:cubicBezTo>
                <a:cubicBezTo>
                  <a:pt x="13877" y="18789"/>
                  <a:pt x="14308" y="18309"/>
                  <a:pt x="14738" y="17829"/>
                </a:cubicBezTo>
                <a:lnTo>
                  <a:pt x="15446" y="17829"/>
                </a:lnTo>
                <a:cubicBezTo>
                  <a:pt x="15446" y="18000"/>
                  <a:pt x="15631" y="18206"/>
                  <a:pt x="15785" y="18206"/>
                </a:cubicBezTo>
                <a:cubicBezTo>
                  <a:pt x="16062" y="17040"/>
                  <a:pt x="16646" y="16937"/>
                  <a:pt x="17631" y="16183"/>
                </a:cubicBezTo>
                <a:cubicBezTo>
                  <a:pt x="17538" y="16731"/>
                  <a:pt x="17262" y="16834"/>
                  <a:pt x="17538" y="17520"/>
                </a:cubicBezTo>
                <a:cubicBezTo>
                  <a:pt x="18308" y="17246"/>
                  <a:pt x="18308" y="16354"/>
                  <a:pt x="19169" y="15874"/>
                </a:cubicBezTo>
                <a:cubicBezTo>
                  <a:pt x="19015" y="15394"/>
                  <a:pt x="18831" y="15017"/>
                  <a:pt x="18831" y="14331"/>
                </a:cubicBezTo>
                <a:cubicBezTo>
                  <a:pt x="18831" y="13269"/>
                  <a:pt x="19600" y="12789"/>
                  <a:pt x="19600" y="12000"/>
                </a:cubicBezTo>
                <a:cubicBezTo>
                  <a:pt x="19600" y="11143"/>
                  <a:pt x="19446" y="8537"/>
                  <a:pt x="20062" y="8229"/>
                </a:cubicBezTo>
                <a:cubicBezTo>
                  <a:pt x="20215" y="8126"/>
                  <a:pt x="20492" y="8331"/>
                  <a:pt x="20646" y="8057"/>
                </a:cubicBezTo>
                <a:lnTo>
                  <a:pt x="20646" y="7543"/>
                </a:lnTo>
                <a:cubicBezTo>
                  <a:pt x="20646" y="6480"/>
                  <a:pt x="21600" y="6309"/>
                  <a:pt x="21600" y="4937"/>
                </a:cubicBezTo>
                <a:cubicBezTo>
                  <a:pt x="21600" y="3771"/>
                  <a:pt x="20646" y="3189"/>
                  <a:pt x="20646" y="2057"/>
                </a:cubicBezTo>
                <a:cubicBezTo>
                  <a:pt x="20646" y="1474"/>
                  <a:pt x="20738" y="960"/>
                  <a:pt x="20492" y="411"/>
                </a:cubicBezTo>
                <a:cubicBezTo>
                  <a:pt x="20400" y="103"/>
                  <a:pt x="20123" y="0"/>
                  <a:pt x="19692" y="0"/>
                </a:cubicBezTo>
                <a:cubicBezTo>
                  <a:pt x="19538" y="0"/>
                  <a:pt x="19600" y="789"/>
                  <a:pt x="19877" y="789"/>
                </a:cubicBezTo>
                <a:cubicBezTo>
                  <a:pt x="19969" y="789"/>
                  <a:pt x="20062" y="891"/>
                  <a:pt x="20062" y="891"/>
                </a:cubicBezTo>
                <a:cubicBezTo>
                  <a:pt x="19262" y="1749"/>
                  <a:pt x="19354" y="583"/>
                  <a:pt x="19169" y="583"/>
                </a:cubicBezTo>
                <a:cubicBezTo>
                  <a:pt x="18308" y="583"/>
                  <a:pt x="17631" y="2709"/>
                  <a:pt x="17631" y="3703"/>
                </a:cubicBezTo>
                <a:cubicBezTo>
                  <a:pt x="17631" y="4080"/>
                  <a:pt x="17877" y="4080"/>
                  <a:pt x="17877" y="4663"/>
                </a:cubicBezTo>
                <a:cubicBezTo>
                  <a:pt x="17877" y="7371"/>
                  <a:pt x="15631" y="10834"/>
                  <a:pt x="14154" y="11417"/>
                </a:cubicBezTo>
                <a:cubicBezTo>
                  <a:pt x="13354" y="11726"/>
                  <a:pt x="13200" y="12583"/>
                  <a:pt x="12154" y="12583"/>
                </a:cubicBezTo>
                <a:cubicBezTo>
                  <a:pt x="12062" y="12583"/>
                  <a:pt x="11785" y="12309"/>
                  <a:pt x="11785" y="12206"/>
                </a:cubicBezTo>
                <a:cubicBezTo>
                  <a:pt x="11785" y="11897"/>
                  <a:pt x="11969" y="11520"/>
                  <a:pt x="12154" y="11246"/>
                </a:cubicBezTo>
                <a:cubicBezTo>
                  <a:pt x="11969" y="11143"/>
                  <a:pt x="11108" y="13166"/>
                  <a:pt x="11015" y="1316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3" name="Shape 2333"/>
          <p:cNvSpPr/>
          <p:nvPr/>
        </p:nvSpPr>
        <p:spPr>
          <a:xfrm>
            <a:off x="10274748" y="4360433"/>
            <a:ext cx="165509" cy="155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46"/>
                </a:moveTo>
                <a:cubicBezTo>
                  <a:pt x="0" y="16865"/>
                  <a:pt x="669" y="17254"/>
                  <a:pt x="669" y="17968"/>
                </a:cubicBezTo>
                <a:lnTo>
                  <a:pt x="669" y="21600"/>
                </a:lnTo>
                <a:lnTo>
                  <a:pt x="1521" y="21600"/>
                </a:lnTo>
                <a:cubicBezTo>
                  <a:pt x="2555" y="20368"/>
                  <a:pt x="3772" y="21081"/>
                  <a:pt x="4807" y="19265"/>
                </a:cubicBezTo>
                <a:cubicBezTo>
                  <a:pt x="4259" y="18681"/>
                  <a:pt x="2251" y="18681"/>
                  <a:pt x="2251" y="17059"/>
                </a:cubicBezTo>
                <a:cubicBezTo>
                  <a:pt x="2251" y="14270"/>
                  <a:pt x="4442" y="15957"/>
                  <a:pt x="6145" y="15957"/>
                </a:cubicBezTo>
                <a:cubicBezTo>
                  <a:pt x="6145" y="15373"/>
                  <a:pt x="6693" y="14854"/>
                  <a:pt x="7058" y="14659"/>
                </a:cubicBezTo>
                <a:cubicBezTo>
                  <a:pt x="9248" y="16476"/>
                  <a:pt x="10648" y="16670"/>
                  <a:pt x="12717" y="18357"/>
                </a:cubicBezTo>
                <a:cubicBezTo>
                  <a:pt x="13751" y="16476"/>
                  <a:pt x="14785" y="12843"/>
                  <a:pt x="17523" y="12843"/>
                </a:cubicBezTo>
                <a:cubicBezTo>
                  <a:pt x="19592" y="12843"/>
                  <a:pt x="20444" y="12259"/>
                  <a:pt x="21600" y="11351"/>
                </a:cubicBezTo>
                <a:cubicBezTo>
                  <a:pt x="21113" y="11157"/>
                  <a:pt x="20079" y="10249"/>
                  <a:pt x="20079" y="9341"/>
                </a:cubicBezTo>
                <a:cubicBezTo>
                  <a:pt x="20079" y="8627"/>
                  <a:pt x="20626" y="8238"/>
                  <a:pt x="20931" y="7524"/>
                </a:cubicBezTo>
                <a:cubicBezTo>
                  <a:pt x="20079" y="7005"/>
                  <a:pt x="19227" y="7914"/>
                  <a:pt x="18193" y="7914"/>
                </a:cubicBezTo>
                <a:cubicBezTo>
                  <a:pt x="13021" y="7914"/>
                  <a:pt x="11317" y="2789"/>
                  <a:pt x="7727" y="0"/>
                </a:cubicBezTo>
                <a:cubicBezTo>
                  <a:pt x="7362" y="584"/>
                  <a:pt x="6875" y="908"/>
                  <a:pt x="6875" y="2011"/>
                </a:cubicBezTo>
                <a:cubicBezTo>
                  <a:pt x="6875" y="2595"/>
                  <a:pt x="7545" y="2919"/>
                  <a:pt x="7545" y="3697"/>
                </a:cubicBezTo>
                <a:cubicBezTo>
                  <a:pt x="7545" y="5708"/>
                  <a:pt x="6693" y="11935"/>
                  <a:pt x="4259" y="11935"/>
                </a:cubicBezTo>
                <a:cubicBezTo>
                  <a:pt x="3955" y="11935"/>
                  <a:pt x="3407" y="12130"/>
                  <a:pt x="2921" y="11935"/>
                </a:cubicBezTo>
                <a:lnTo>
                  <a:pt x="3225" y="12259"/>
                </a:lnTo>
                <a:cubicBezTo>
                  <a:pt x="2921" y="11935"/>
                  <a:pt x="2555" y="11741"/>
                  <a:pt x="2373" y="11546"/>
                </a:cubicBezTo>
                <a:lnTo>
                  <a:pt x="2373" y="12259"/>
                </a:lnTo>
                <a:cubicBezTo>
                  <a:pt x="2069" y="13362"/>
                  <a:pt x="0" y="14465"/>
                  <a:pt x="0" y="1634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4" name="Shape 2334"/>
          <p:cNvSpPr/>
          <p:nvPr/>
        </p:nvSpPr>
        <p:spPr>
          <a:xfrm>
            <a:off x="10439272" y="4399365"/>
            <a:ext cx="27612" cy="2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2" h="21600" extrusionOk="0">
                <a:moveTo>
                  <a:pt x="1373" y="12884"/>
                </a:moveTo>
                <a:cubicBezTo>
                  <a:pt x="-458" y="16295"/>
                  <a:pt x="-458" y="21600"/>
                  <a:pt x="1373" y="21600"/>
                </a:cubicBezTo>
                <a:cubicBezTo>
                  <a:pt x="8695" y="21600"/>
                  <a:pt x="18213" y="7579"/>
                  <a:pt x="21142" y="2274"/>
                </a:cubicBezTo>
                <a:lnTo>
                  <a:pt x="18213" y="0"/>
                </a:lnTo>
                <a:cubicBezTo>
                  <a:pt x="11989" y="0"/>
                  <a:pt x="4667" y="7579"/>
                  <a:pt x="1373" y="12884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5" name="Shape 2335"/>
          <p:cNvSpPr/>
          <p:nvPr/>
        </p:nvSpPr>
        <p:spPr>
          <a:xfrm>
            <a:off x="10453871" y="4389802"/>
            <a:ext cx="16393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960" y="21600"/>
                </a:lnTo>
                <a:lnTo>
                  <a:pt x="21600" y="21600"/>
                </a:lnTo>
                <a:lnTo>
                  <a:pt x="0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6" name="Shape 2336"/>
          <p:cNvSpPr/>
          <p:nvPr/>
        </p:nvSpPr>
        <p:spPr>
          <a:xfrm>
            <a:off x="10494793" y="4356334"/>
            <a:ext cx="39712" cy="30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6" h="21600" extrusionOk="0">
                <a:moveTo>
                  <a:pt x="12536" y="0"/>
                </a:moveTo>
                <a:cubicBezTo>
                  <a:pt x="6183" y="0"/>
                  <a:pt x="338" y="17945"/>
                  <a:pt x="338" y="17945"/>
                </a:cubicBezTo>
                <a:cubicBezTo>
                  <a:pt x="338" y="18609"/>
                  <a:pt x="-424" y="21600"/>
                  <a:pt x="338" y="21600"/>
                </a:cubicBezTo>
                <a:cubicBezTo>
                  <a:pt x="8216" y="21600"/>
                  <a:pt x="8216" y="5649"/>
                  <a:pt x="21176" y="5649"/>
                </a:cubicBezTo>
                <a:lnTo>
                  <a:pt x="21176" y="0"/>
                </a:lnTo>
                <a:cubicBezTo>
                  <a:pt x="18381" y="997"/>
                  <a:pt x="15331" y="0"/>
                  <a:pt x="12536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7" name="Shape 2337"/>
          <p:cNvSpPr/>
          <p:nvPr/>
        </p:nvSpPr>
        <p:spPr>
          <a:xfrm>
            <a:off x="10564014" y="4323549"/>
            <a:ext cx="17635" cy="22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5" h="21600" extrusionOk="0">
                <a:moveTo>
                  <a:pt x="1247" y="21600"/>
                </a:moveTo>
                <a:cubicBezTo>
                  <a:pt x="10108" y="21600"/>
                  <a:pt x="19523" y="6434"/>
                  <a:pt x="21185" y="0"/>
                </a:cubicBezTo>
                <a:cubicBezTo>
                  <a:pt x="18416" y="0"/>
                  <a:pt x="4016" y="0"/>
                  <a:pt x="2354" y="6434"/>
                </a:cubicBezTo>
                <a:cubicBezTo>
                  <a:pt x="1247" y="10111"/>
                  <a:pt x="5677" y="15166"/>
                  <a:pt x="1247" y="15166"/>
                </a:cubicBezTo>
                <a:cubicBezTo>
                  <a:pt x="-415" y="15166"/>
                  <a:pt x="-415" y="21600"/>
                  <a:pt x="1247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8" name="Shape 2338"/>
          <p:cNvSpPr/>
          <p:nvPr/>
        </p:nvSpPr>
        <p:spPr>
          <a:xfrm>
            <a:off x="10328024" y="3975206"/>
            <a:ext cx="83544" cy="354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85" y="3203"/>
                </a:moveTo>
                <a:cubicBezTo>
                  <a:pt x="10193" y="2296"/>
                  <a:pt x="8130" y="1361"/>
                  <a:pt x="8130" y="0"/>
                </a:cubicBezTo>
                <a:lnTo>
                  <a:pt x="6431" y="0"/>
                </a:lnTo>
                <a:lnTo>
                  <a:pt x="6431" y="1417"/>
                </a:lnTo>
                <a:cubicBezTo>
                  <a:pt x="6431" y="1757"/>
                  <a:pt x="5461" y="1899"/>
                  <a:pt x="5461" y="2296"/>
                </a:cubicBezTo>
                <a:cubicBezTo>
                  <a:pt x="1335" y="2551"/>
                  <a:pt x="0" y="4394"/>
                  <a:pt x="0" y="5839"/>
                </a:cubicBezTo>
                <a:cubicBezTo>
                  <a:pt x="0" y="6860"/>
                  <a:pt x="4126" y="7257"/>
                  <a:pt x="4126" y="8306"/>
                </a:cubicBezTo>
                <a:lnTo>
                  <a:pt x="4126" y="12387"/>
                </a:lnTo>
                <a:cubicBezTo>
                  <a:pt x="4126" y="13181"/>
                  <a:pt x="2670" y="13521"/>
                  <a:pt x="2670" y="14542"/>
                </a:cubicBezTo>
                <a:cubicBezTo>
                  <a:pt x="2670" y="15335"/>
                  <a:pt x="4369" y="15506"/>
                  <a:pt x="4369" y="16469"/>
                </a:cubicBezTo>
                <a:cubicBezTo>
                  <a:pt x="4369" y="17518"/>
                  <a:pt x="3398" y="18312"/>
                  <a:pt x="3398" y="19587"/>
                </a:cubicBezTo>
                <a:cubicBezTo>
                  <a:pt x="3398" y="19899"/>
                  <a:pt x="2670" y="21600"/>
                  <a:pt x="3398" y="21600"/>
                </a:cubicBezTo>
                <a:cubicBezTo>
                  <a:pt x="6431" y="21600"/>
                  <a:pt x="6431" y="20069"/>
                  <a:pt x="9951" y="20069"/>
                </a:cubicBezTo>
                <a:lnTo>
                  <a:pt x="12620" y="20069"/>
                </a:lnTo>
                <a:cubicBezTo>
                  <a:pt x="12984" y="20381"/>
                  <a:pt x="14319" y="20863"/>
                  <a:pt x="15411" y="20778"/>
                </a:cubicBezTo>
                <a:cubicBezTo>
                  <a:pt x="15775" y="20778"/>
                  <a:pt x="16018" y="20721"/>
                  <a:pt x="16018" y="20721"/>
                </a:cubicBezTo>
                <a:cubicBezTo>
                  <a:pt x="13955" y="19502"/>
                  <a:pt x="8130" y="18794"/>
                  <a:pt x="8130" y="17178"/>
                </a:cubicBezTo>
                <a:cubicBezTo>
                  <a:pt x="8130" y="15420"/>
                  <a:pt x="8858" y="13181"/>
                  <a:pt x="16018" y="13181"/>
                </a:cubicBezTo>
                <a:cubicBezTo>
                  <a:pt x="18445" y="13181"/>
                  <a:pt x="20144" y="13578"/>
                  <a:pt x="21600" y="14060"/>
                </a:cubicBezTo>
                <a:cubicBezTo>
                  <a:pt x="19780" y="12387"/>
                  <a:pt x="16382" y="11027"/>
                  <a:pt x="14319" y="9269"/>
                </a:cubicBezTo>
                <a:cubicBezTo>
                  <a:pt x="13712" y="8872"/>
                  <a:pt x="12013" y="8079"/>
                  <a:pt x="12620" y="7427"/>
                </a:cubicBezTo>
                <a:lnTo>
                  <a:pt x="12620" y="5839"/>
                </a:lnTo>
                <a:cubicBezTo>
                  <a:pt x="10193" y="4876"/>
                  <a:pt x="12620" y="4224"/>
                  <a:pt x="11285" y="3203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9" name="Shape 2339"/>
          <p:cNvSpPr/>
          <p:nvPr/>
        </p:nvSpPr>
        <p:spPr>
          <a:xfrm>
            <a:off x="7703158" y="2741663"/>
            <a:ext cx="509755" cy="417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8" y="19147"/>
                </a:moveTo>
                <a:cubicBezTo>
                  <a:pt x="888" y="19147"/>
                  <a:pt x="2052" y="19074"/>
                  <a:pt x="2170" y="19147"/>
                </a:cubicBezTo>
                <a:cubicBezTo>
                  <a:pt x="2900" y="19411"/>
                  <a:pt x="2505" y="20373"/>
                  <a:pt x="2841" y="21191"/>
                </a:cubicBezTo>
                <a:cubicBezTo>
                  <a:pt x="2900" y="21456"/>
                  <a:pt x="3610" y="21191"/>
                  <a:pt x="3886" y="21191"/>
                </a:cubicBezTo>
                <a:cubicBezTo>
                  <a:pt x="4004" y="21191"/>
                  <a:pt x="4123" y="21528"/>
                  <a:pt x="4162" y="21600"/>
                </a:cubicBezTo>
                <a:lnTo>
                  <a:pt x="7575" y="21600"/>
                </a:lnTo>
                <a:cubicBezTo>
                  <a:pt x="7516" y="21456"/>
                  <a:pt x="7456" y="21384"/>
                  <a:pt x="7397" y="21311"/>
                </a:cubicBezTo>
                <a:cubicBezTo>
                  <a:pt x="6450" y="20157"/>
                  <a:pt x="5010" y="19628"/>
                  <a:pt x="5010" y="17511"/>
                </a:cubicBezTo>
                <a:cubicBezTo>
                  <a:pt x="5010" y="13783"/>
                  <a:pt x="8009" y="9766"/>
                  <a:pt x="10179" y="8972"/>
                </a:cubicBezTo>
                <a:cubicBezTo>
                  <a:pt x="10968" y="8683"/>
                  <a:pt x="11185" y="7408"/>
                  <a:pt x="12250" y="7408"/>
                </a:cubicBezTo>
                <a:cubicBezTo>
                  <a:pt x="12743" y="7408"/>
                  <a:pt x="12921" y="6254"/>
                  <a:pt x="13197" y="6037"/>
                </a:cubicBezTo>
                <a:cubicBezTo>
                  <a:pt x="14637" y="5099"/>
                  <a:pt x="15702" y="5556"/>
                  <a:pt x="17201" y="4546"/>
                </a:cubicBezTo>
                <a:cubicBezTo>
                  <a:pt x="18247" y="3873"/>
                  <a:pt x="21600" y="3464"/>
                  <a:pt x="21600" y="1491"/>
                </a:cubicBezTo>
                <a:cubicBezTo>
                  <a:pt x="21600" y="890"/>
                  <a:pt x="20377" y="0"/>
                  <a:pt x="19864" y="0"/>
                </a:cubicBezTo>
                <a:cubicBezTo>
                  <a:pt x="17694" y="0"/>
                  <a:pt x="15702" y="3319"/>
                  <a:pt x="13355" y="3319"/>
                </a:cubicBezTo>
                <a:cubicBezTo>
                  <a:pt x="12861" y="3319"/>
                  <a:pt x="12585" y="2646"/>
                  <a:pt x="12072" y="2646"/>
                </a:cubicBezTo>
                <a:cubicBezTo>
                  <a:pt x="11244" y="2646"/>
                  <a:pt x="11244" y="3319"/>
                  <a:pt x="10692" y="3319"/>
                </a:cubicBezTo>
                <a:cubicBezTo>
                  <a:pt x="9074" y="3319"/>
                  <a:pt x="7851" y="6182"/>
                  <a:pt x="6786" y="6182"/>
                </a:cubicBezTo>
                <a:cubicBezTo>
                  <a:pt x="6115" y="6182"/>
                  <a:pt x="5721" y="6591"/>
                  <a:pt x="5070" y="6591"/>
                </a:cubicBezTo>
                <a:cubicBezTo>
                  <a:pt x="4774" y="6591"/>
                  <a:pt x="4616" y="6927"/>
                  <a:pt x="4616" y="7192"/>
                </a:cubicBezTo>
                <a:cubicBezTo>
                  <a:pt x="4616" y="7529"/>
                  <a:pt x="4892" y="7817"/>
                  <a:pt x="4892" y="8274"/>
                </a:cubicBezTo>
                <a:cubicBezTo>
                  <a:pt x="4892" y="9910"/>
                  <a:pt x="2663" y="10800"/>
                  <a:pt x="2663" y="11810"/>
                </a:cubicBezTo>
                <a:cubicBezTo>
                  <a:pt x="2663" y="12291"/>
                  <a:pt x="3275" y="12436"/>
                  <a:pt x="3334" y="13109"/>
                </a:cubicBezTo>
                <a:cubicBezTo>
                  <a:pt x="2663" y="13302"/>
                  <a:pt x="1282" y="13783"/>
                  <a:pt x="1282" y="14721"/>
                </a:cubicBezTo>
                <a:lnTo>
                  <a:pt x="1282" y="15611"/>
                </a:lnTo>
                <a:cubicBezTo>
                  <a:pt x="1282" y="16693"/>
                  <a:pt x="0" y="16573"/>
                  <a:pt x="0" y="17992"/>
                </a:cubicBezTo>
                <a:cubicBezTo>
                  <a:pt x="99" y="18665"/>
                  <a:pt x="888" y="19147"/>
                  <a:pt x="888" y="1914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0" name="Shape 2340"/>
          <p:cNvSpPr/>
          <p:nvPr/>
        </p:nvSpPr>
        <p:spPr>
          <a:xfrm>
            <a:off x="7870977" y="3145126"/>
            <a:ext cx="16394" cy="16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14400"/>
                  <a:pt x="14400" y="21600"/>
                  <a:pt x="21600" y="21600"/>
                </a:cubicBezTo>
                <a:lnTo>
                  <a:pt x="0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1" name="Shape 2341"/>
          <p:cNvSpPr/>
          <p:nvPr/>
        </p:nvSpPr>
        <p:spPr>
          <a:xfrm>
            <a:off x="5721702" y="2704779"/>
            <a:ext cx="5997181" cy="4433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64" y="2843"/>
                </a:moveTo>
                <a:cubicBezTo>
                  <a:pt x="20576" y="2587"/>
                  <a:pt x="20188" y="2320"/>
                  <a:pt x="19763" y="2320"/>
                </a:cubicBezTo>
                <a:cubicBezTo>
                  <a:pt x="19645" y="2320"/>
                  <a:pt x="19565" y="2359"/>
                  <a:pt x="19579" y="2429"/>
                </a:cubicBezTo>
                <a:cubicBezTo>
                  <a:pt x="19692" y="2965"/>
                  <a:pt x="19410" y="2422"/>
                  <a:pt x="19338" y="2429"/>
                </a:cubicBezTo>
                <a:lnTo>
                  <a:pt x="18493" y="2402"/>
                </a:lnTo>
                <a:cubicBezTo>
                  <a:pt x="18446" y="2114"/>
                  <a:pt x="18319" y="2012"/>
                  <a:pt x="18073" y="2012"/>
                </a:cubicBezTo>
                <a:cubicBezTo>
                  <a:pt x="17935" y="2012"/>
                  <a:pt x="17733" y="2089"/>
                  <a:pt x="17652" y="1987"/>
                </a:cubicBezTo>
                <a:cubicBezTo>
                  <a:pt x="17581" y="1892"/>
                  <a:pt x="17577" y="1756"/>
                  <a:pt x="17468" y="1713"/>
                </a:cubicBezTo>
                <a:cubicBezTo>
                  <a:pt x="17246" y="1605"/>
                  <a:pt x="17000" y="1521"/>
                  <a:pt x="16717" y="1521"/>
                </a:cubicBezTo>
                <a:cubicBezTo>
                  <a:pt x="16429" y="1521"/>
                  <a:pt x="16391" y="1745"/>
                  <a:pt x="16367" y="1962"/>
                </a:cubicBezTo>
                <a:lnTo>
                  <a:pt x="15782" y="1962"/>
                </a:lnTo>
                <a:cubicBezTo>
                  <a:pt x="15678" y="1962"/>
                  <a:pt x="15665" y="1833"/>
                  <a:pt x="15546" y="1822"/>
                </a:cubicBezTo>
                <a:cubicBezTo>
                  <a:pt x="15536" y="1897"/>
                  <a:pt x="15512" y="2071"/>
                  <a:pt x="15455" y="2071"/>
                </a:cubicBezTo>
                <a:cubicBezTo>
                  <a:pt x="15300" y="2071"/>
                  <a:pt x="15234" y="1784"/>
                  <a:pt x="15234" y="1630"/>
                </a:cubicBezTo>
                <a:cubicBezTo>
                  <a:pt x="15234" y="1591"/>
                  <a:pt x="15532" y="1311"/>
                  <a:pt x="14776" y="1213"/>
                </a:cubicBezTo>
                <a:cubicBezTo>
                  <a:pt x="14682" y="1202"/>
                  <a:pt x="14630" y="1265"/>
                  <a:pt x="14630" y="1437"/>
                </a:cubicBezTo>
                <a:lnTo>
                  <a:pt x="14229" y="1437"/>
                </a:lnTo>
                <a:cubicBezTo>
                  <a:pt x="14105" y="1387"/>
                  <a:pt x="13472" y="1279"/>
                  <a:pt x="13392" y="1080"/>
                </a:cubicBezTo>
                <a:cubicBezTo>
                  <a:pt x="12910" y="1675"/>
                  <a:pt x="13019" y="1304"/>
                  <a:pt x="13019" y="1304"/>
                </a:cubicBezTo>
                <a:cubicBezTo>
                  <a:pt x="13133" y="1086"/>
                  <a:pt x="14242" y="638"/>
                  <a:pt x="13330" y="308"/>
                </a:cubicBezTo>
                <a:lnTo>
                  <a:pt x="12944" y="308"/>
                </a:lnTo>
                <a:cubicBezTo>
                  <a:pt x="12905" y="154"/>
                  <a:pt x="12825" y="0"/>
                  <a:pt x="12669" y="0"/>
                </a:cubicBezTo>
                <a:cubicBezTo>
                  <a:pt x="12480" y="0"/>
                  <a:pt x="12400" y="217"/>
                  <a:pt x="12301" y="333"/>
                </a:cubicBezTo>
                <a:cubicBezTo>
                  <a:pt x="12231" y="416"/>
                  <a:pt x="11754" y="704"/>
                  <a:pt x="11796" y="441"/>
                </a:cubicBezTo>
                <a:cubicBezTo>
                  <a:pt x="11674" y="498"/>
                  <a:pt x="11158" y="550"/>
                  <a:pt x="10889" y="914"/>
                </a:cubicBezTo>
                <a:cubicBezTo>
                  <a:pt x="10833" y="991"/>
                  <a:pt x="10813" y="1220"/>
                  <a:pt x="10733" y="1220"/>
                </a:cubicBezTo>
                <a:cubicBezTo>
                  <a:pt x="10611" y="1220"/>
                  <a:pt x="10157" y="1157"/>
                  <a:pt x="10157" y="1469"/>
                </a:cubicBezTo>
                <a:cubicBezTo>
                  <a:pt x="10157" y="1535"/>
                  <a:pt x="10199" y="1605"/>
                  <a:pt x="10214" y="1693"/>
                </a:cubicBezTo>
                <a:cubicBezTo>
                  <a:pt x="10134" y="1770"/>
                  <a:pt x="10106" y="1693"/>
                  <a:pt x="9846" y="1693"/>
                </a:cubicBezTo>
                <a:cubicBezTo>
                  <a:pt x="9629" y="2134"/>
                  <a:pt x="9647" y="1630"/>
                  <a:pt x="9595" y="1528"/>
                </a:cubicBezTo>
                <a:cubicBezTo>
                  <a:pt x="9577" y="1707"/>
                  <a:pt x="9501" y="1784"/>
                  <a:pt x="9406" y="1858"/>
                </a:cubicBezTo>
                <a:cubicBezTo>
                  <a:pt x="9435" y="2012"/>
                  <a:pt x="9590" y="2180"/>
                  <a:pt x="9478" y="2359"/>
                </a:cubicBezTo>
                <a:cubicBezTo>
                  <a:pt x="9401" y="2485"/>
                  <a:pt x="9629" y="2895"/>
                  <a:pt x="9506" y="2895"/>
                </a:cubicBezTo>
                <a:cubicBezTo>
                  <a:pt x="9349" y="2895"/>
                  <a:pt x="9312" y="2057"/>
                  <a:pt x="9312" y="1885"/>
                </a:cubicBezTo>
                <a:cubicBezTo>
                  <a:pt x="9312" y="1700"/>
                  <a:pt x="9515" y="1616"/>
                  <a:pt x="9204" y="1528"/>
                </a:cubicBezTo>
                <a:cubicBezTo>
                  <a:pt x="9048" y="1483"/>
                  <a:pt x="8745" y="1872"/>
                  <a:pt x="8745" y="2082"/>
                </a:cubicBezTo>
                <a:cubicBezTo>
                  <a:pt x="8745" y="2338"/>
                  <a:pt x="8820" y="2503"/>
                  <a:pt x="8911" y="2639"/>
                </a:cubicBezTo>
                <a:cubicBezTo>
                  <a:pt x="9113" y="3117"/>
                  <a:pt x="8628" y="2580"/>
                  <a:pt x="8444" y="2510"/>
                </a:cubicBezTo>
                <a:cubicBezTo>
                  <a:pt x="7942" y="2313"/>
                  <a:pt x="8103" y="2576"/>
                  <a:pt x="8103" y="2612"/>
                </a:cubicBezTo>
                <a:cubicBezTo>
                  <a:pt x="8089" y="3042"/>
                  <a:pt x="7965" y="2696"/>
                  <a:pt x="7900" y="2696"/>
                </a:cubicBezTo>
                <a:cubicBezTo>
                  <a:pt x="7786" y="2696"/>
                  <a:pt x="7555" y="2927"/>
                  <a:pt x="7385" y="2804"/>
                </a:cubicBezTo>
                <a:cubicBezTo>
                  <a:pt x="7301" y="2478"/>
                  <a:pt x="6752" y="3221"/>
                  <a:pt x="6615" y="3221"/>
                </a:cubicBezTo>
                <a:cubicBezTo>
                  <a:pt x="6573" y="3221"/>
                  <a:pt x="6506" y="3169"/>
                  <a:pt x="6526" y="3112"/>
                </a:cubicBezTo>
                <a:cubicBezTo>
                  <a:pt x="6583" y="2888"/>
                  <a:pt x="6503" y="2402"/>
                  <a:pt x="6342" y="3137"/>
                </a:cubicBezTo>
                <a:cubicBezTo>
                  <a:pt x="6332" y="3182"/>
                  <a:pt x="6399" y="3201"/>
                  <a:pt x="6399" y="3302"/>
                </a:cubicBezTo>
                <a:cubicBezTo>
                  <a:pt x="6399" y="3495"/>
                  <a:pt x="6210" y="3366"/>
                  <a:pt x="6106" y="3411"/>
                </a:cubicBezTo>
                <a:cubicBezTo>
                  <a:pt x="6001" y="3463"/>
                  <a:pt x="6054" y="3993"/>
                  <a:pt x="5629" y="3719"/>
                </a:cubicBezTo>
                <a:lnTo>
                  <a:pt x="5629" y="3941"/>
                </a:lnTo>
                <a:cubicBezTo>
                  <a:pt x="5420" y="3916"/>
                  <a:pt x="5444" y="3578"/>
                  <a:pt x="5373" y="3418"/>
                </a:cubicBezTo>
                <a:cubicBezTo>
                  <a:pt x="5529" y="3418"/>
                  <a:pt x="5619" y="3411"/>
                  <a:pt x="5770" y="3470"/>
                </a:cubicBezTo>
                <a:cubicBezTo>
                  <a:pt x="5974" y="3551"/>
                  <a:pt x="6384" y="3162"/>
                  <a:pt x="5761" y="2863"/>
                </a:cubicBezTo>
                <a:cubicBezTo>
                  <a:pt x="5581" y="2773"/>
                  <a:pt x="5184" y="2472"/>
                  <a:pt x="5062" y="2472"/>
                </a:cubicBezTo>
                <a:cubicBezTo>
                  <a:pt x="5052" y="2472"/>
                  <a:pt x="5047" y="2454"/>
                  <a:pt x="4963" y="2467"/>
                </a:cubicBezTo>
                <a:cubicBezTo>
                  <a:pt x="4953" y="2467"/>
                  <a:pt x="4873" y="2447"/>
                  <a:pt x="4839" y="2440"/>
                </a:cubicBezTo>
                <a:cubicBezTo>
                  <a:pt x="4839" y="2408"/>
                  <a:pt x="4816" y="2402"/>
                  <a:pt x="4779" y="2359"/>
                </a:cubicBezTo>
                <a:cubicBezTo>
                  <a:pt x="4863" y="2313"/>
                  <a:pt x="4891" y="2359"/>
                  <a:pt x="4925" y="2223"/>
                </a:cubicBezTo>
                <a:cubicBezTo>
                  <a:pt x="4896" y="2198"/>
                  <a:pt x="4816" y="2134"/>
                  <a:pt x="4798" y="2134"/>
                </a:cubicBezTo>
                <a:cubicBezTo>
                  <a:pt x="4769" y="2134"/>
                  <a:pt x="4754" y="2173"/>
                  <a:pt x="4741" y="2218"/>
                </a:cubicBezTo>
                <a:cubicBezTo>
                  <a:pt x="4699" y="2211"/>
                  <a:pt x="4707" y="2159"/>
                  <a:pt x="4702" y="2089"/>
                </a:cubicBezTo>
                <a:cubicBezTo>
                  <a:pt x="4647" y="2146"/>
                  <a:pt x="4614" y="2166"/>
                  <a:pt x="4562" y="2243"/>
                </a:cubicBezTo>
                <a:cubicBezTo>
                  <a:pt x="4557" y="2211"/>
                  <a:pt x="4557" y="2180"/>
                  <a:pt x="4542" y="2141"/>
                </a:cubicBezTo>
                <a:cubicBezTo>
                  <a:pt x="4481" y="2191"/>
                  <a:pt x="4458" y="2320"/>
                  <a:pt x="4386" y="2306"/>
                </a:cubicBezTo>
                <a:cubicBezTo>
                  <a:pt x="4401" y="2229"/>
                  <a:pt x="4461" y="2205"/>
                  <a:pt x="4461" y="2128"/>
                </a:cubicBezTo>
                <a:cubicBezTo>
                  <a:pt x="4461" y="2057"/>
                  <a:pt x="4326" y="2191"/>
                  <a:pt x="4269" y="2191"/>
                </a:cubicBezTo>
                <a:cubicBezTo>
                  <a:pt x="4235" y="2191"/>
                  <a:pt x="4212" y="2146"/>
                  <a:pt x="4193" y="2110"/>
                </a:cubicBezTo>
                <a:cubicBezTo>
                  <a:pt x="4183" y="2141"/>
                  <a:pt x="4117" y="2166"/>
                  <a:pt x="4117" y="2191"/>
                </a:cubicBezTo>
                <a:cubicBezTo>
                  <a:pt x="4117" y="2229"/>
                  <a:pt x="4142" y="2243"/>
                  <a:pt x="4173" y="2254"/>
                </a:cubicBezTo>
                <a:cubicBezTo>
                  <a:pt x="4108" y="2313"/>
                  <a:pt x="4046" y="2275"/>
                  <a:pt x="3999" y="2408"/>
                </a:cubicBezTo>
                <a:lnTo>
                  <a:pt x="3999" y="2320"/>
                </a:lnTo>
                <a:cubicBezTo>
                  <a:pt x="3924" y="2325"/>
                  <a:pt x="3909" y="2454"/>
                  <a:pt x="3862" y="2467"/>
                </a:cubicBezTo>
                <a:lnTo>
                  <a:pt x="3862" y="2402"/>
                </a:lnTo>
                <a:cubicBezTo>
                  <a:pt x="3805" y="2422"/>
                  <a:pt x="3740" y="2415"/>
                  <a:pt x="3707" y="2467"/>
                </a:cubicBezTo>
                <a:cubicBezTo>
                  <a:pt x="3720" y="2492"/>
                  <a:pt x="3717" y="2485"/>
                  <a:pt x="3735" y="2510"/>
                </a:cubicBezTo>
                <a:cubicBezTo>
                  <a:pt x="3712" y="2531"/>
                  <a:pt x="3688" y="2524"/>
                  <a:pt x="3660" y="2524"/>
                </a:cubicBezTo>
                <a:cubicBezTo>
                  <a:pt x="3621" y="2524"/>
                  <a:pt x="3593" y="2569"/>
                  <a:pt x="3574" y="2612"/>
                </a:cubicBezTo>
                <a:cubicBezTo>
                  <a:pt x="3608" y="2607"/>
                  <a:pt x="3608" y="2612"/>
                  <a:pt x="3631" y="2626"/>
                </a:cubicBezTo>
                <a:cubicBezTo>
                  <a:pt x="3621" y="2632"/>
                  <a:pt x="3584" y="2766"/>
                  <a:pt x="3564" y="2766"/>
                </a:cubicBezTo>
                <a:cubicBezTo>
                  <a:pt x="3543" y="2766"/>
                  <a:pt x="3527" y="2755"/>
                  <a:pt x="3512" y="2741"/>
                </a:cubicBezTo>
                <a:cubicBezTo>
                  <a:pt x="3494" y="2856"/>
                  <a:pt x="3390" y="3047"/>
                  <a:pt x="3315" y="3092"/>
                </a:cubicBezTo>
                <a:cubicBezTo>
                  <a:pt x="3238" y="3137"/>
                  <a:pt x="3186" y="3214"/>
                  <a:pt x="3139" y="3323"/>
                </a:cubicBezTo>
                <a:cubicBezTo>
                  <a:pt x="3139" y="3330"/>
                  <a:pt x="3104" y="3449"/>
                  <a:pt x="3104" y="3449"/>
                </a:cubicBezTo>
                <a:cubicBezTo>
                  <a:pt x="3076" y="3449"/>
                  <a:pt x="3081" y="3622"/>
                  <a:pt x="3037" y="3674"/>
                </a:cubicBezTo>
                <a:cubicBezTo>
                  <a:pt x="2928" y="3807"/>
                  <a:pt x="2863" y="3999"/>
                  <a:pt x="2703" y="4063"/>
                </a:cubicBezTo>
                <a:cubicBezTo>
                  <a:pt x="2736" y="4076"/>
                  <a:pt x="2749" y="4083"/>
                  <a:pt x="2791" y="4101"/>
                </a:cubicBezTo>
                <a:cubicBezTo>
                  <a:pt x="2659" y="4083"/>
                  <a:pt x="2646" y="4210"/>
                  <a:pt x="2579" y="4242"/>
                </a:cubicBezTo>
                <a:cubicBezTo>
                  <a:pt x="2498" y="4273"/>
                  <a:pt x="2457" y="4344"/>
                  <a:pt x="2415" y="4434"/>
                </a:cubicBezTo>
                <a:cubicBezTo>
                  <a:pt x="2391" y="4484"/>
                  <a:pt x="2334" y="4479"/>
                  <a:pt x="2334" y="4561"/>
                </a:cubicBezTo>
                <a:cubicBezTo>
                  <a:pt x="2334" y="4715"/>
                  <a:pt x="2338" y="4855"/>
                  <a:pt x="2395" y="4957"/>
                </a:cubicBezTo>
                <a:cubicBezTo>
                  <a:pt x="2376" y="4995"/>
                  <a:pt x="2338" y="5059"/>
                  <a:pt x="2338" y="5097"/>
                </a:cubicBezTo>
                <a:cubicBezTo>
                  <a:pt x="2381" y="5072"/>
                  <a:pt x="2381" y="5072"/>
                  <a:pt x="2433" y="5072"/>
                </a:cubicBezTo>
                <a:lnTo>
                  <a:pt x="2433" y="5156"/>
                </a:lnTo>
                <a:cubicBezTo>
                  <a:pt x="2418" y="5167"/>
                  <a:pt x="2371" y="5195"/>
                  <a:pt x="2371" y="5238"/>
                </a:cubicBezTo>
                <a:cubicBezTo>
                  <a:pt x="2371" y="5258"/>
                  <a:pt x="2513" y="5392"/>
                  <a:pt x="2537" y="5392"/>
                </a:cubicBezTo>
                <a:cubicBezTo>
                  <a:pt x="2692" y="5392"/>
                  <a:pt x="2811" y="5181"/>
                  <a:pt x="2887" y="5016"/>
                </a:cubicBezTo>
                <a:cubicBezTo>
                  <a:pt x="2910" y="5066"/>
                  <a:pt x="2920" y="5111"/>
                  <a:pt x="2962" y="5149"/>
                </a:cubicBezTo>
                <a:cubicBezTo>
                  <a:pt x="2952" y="5167"/>
                  <a:pt x="2943" y="5199"/>
                  <a:pt x="2943" y="5226"/>
                </a:cubicBezTo>
                <a:cubicBezTo>
                  <a:pt x="2943" y="5328"/>
                  <a:pt x="3000" y="5346"/>
                  <a:pt x="3019" y="5430"/>
                </a:cubicBezTo>
                <a:cubicBezTo>
                  <a:pt x="3042" y="5552"/>
                  <a:pt x="3037" y="5627"/>
                  <a:pt x="3099" y="5724"/>
                </a:cubicBezTo>
                <a:cubicBezTo>
                  <a:pt x="3099" y="5742"/>
                  <a:pt x="3089" y="5763"/>
                  <a:pt x="3089" y="5781"/>
                </a:cubicBezTo>
                <a:cubicBezTo>
                  <a:pt x="3089" y="5808"/>
                  <a:pt x="3139" y="6043"/>
                  <a:pt x="3168" y="6043"/>
                </a:cubicBezTo>
                <a:cubicBezTo>
                  <a:pt x="3258" y="6043"/>
                  <a:pt x="3281" y="5865"/>
                  <a:pt x="3343" y="5865"/>
                </a:cubicBezTo>
                <a:lnTo>
                  <a:pt x="3442" y="5865"/>
                </a:lnTo>
                <a:cubicBezTo>
                  <a:pt x="3451" y="5763"/>
                  <a:pt x="3541" y="5749"/>
                  <a:pt x="3551" y="5595"/>
                </a:cubicBezTo>
                <a:cubicBezTo>
                  <a:pt x="3527" y="5591"/>
                  <a:pt x="3494" y="5570"/>
                  <a:pt x="3494" y="5500"/>
                </a:cubicBezTo>
                <a:cubicBezTo>
                  <a:pt x="3494" y="5385"/>
                  <a:pt x="3522" y="5226"/>
                  <a:pt x="3598" y="5226"/>
                </a:cubicBezTo>
                <a:cubicBezTo>
                  <a:pt x="3636" y="5226"/>
                  <a:pt x="3743" y="5086"/>
                  <a:pt x="3743" y="5002"/>
                </a:cubicBezTo>
                <a:cubicBezTo>
                  <a:pt x="3743" y="4900"/>
                  <a:pt x="3645" y="4798"/>
                  <a:pt x="3579" y="4778"/>
                </a:cubicBezTo>
                <a:cubicBezTo>
                  <a:pt x="3579" y="4740"/>
                  <a:pt x="3569" y="4701"/>
                  <a:pt x="3551" y="4676"/>
                </a:cubicBezTo>
                <a:lnTo>
                  <a:pt x="3551" y="4568"/>
                </a:lnTo>
                <a:cubicBezTo>
                  <a:pt x="3608" y="4529"/>
                  <a:pt x="3569" y="4420"/>
                  <a:pt x="3598" y="4344"/>
                </a:cubicBezTo>
                <a:cubicBezTo>
                  <a:pt x="3636" y="4242"/>
                  <a:pt x="3702" y="4224"/>
                  <a:pt x="3763" y="4165"/>
                </a:cubicBezTo>
                <a:cubicBezTo>
                  <a:pt x="3839" y="4101"/>
                  <a:pt x="4009" y="3986"/>
                  <a:pt x="4009" y="3859"/>
                </a:cubicBezTo>
                <a:cubicBezTo>
                  <a:pt x="4018" y="3827"/>
                  <a:pt x="4009" y="3796"/>
                  <a:pt x="4009" y="3730"/>
                </a:cubicBezTo>
                <a:cubicBezTo>
                  <a:pt x="4009" y="3578"/>
                  <a:pt x="4108" y="3508"/>
                  <a:pt x="4230" y="3508"/>
                </a:cubicBezTo>
                <a:cubicBezTo>
                  <a:pt x="4326" y="3508"/>
                  <a:pt x="4443" y="3533"/>
                  <a:pt x="4443" y="3674"/>
                </a:cubicBezTo>
                <a:cubicBezTo>
                  <a:pt x="4443" y="3769"/>
                  <a:pt x="4354" y="3796"/>
                  <a:pt x="4306" y="3839"/>
                </a:cubicBezTo>
                <a:cubicBezTo>
                  <a:pt x="4212" y="3923"/>
                  <a:pt x="4132" y="4228"/>
                  <a:pt x="3976" y="4228"/>
                </a:cubicBezTo>
                <a:cubicBezTo>
                  <a:pt x="3984" y="4267"/>
                  <a:pt x="3976" y="4298"/>
                  <a:pt x="3976" y="4337"/>
                </a:cubicBezTo>
                <a:cubicBezTo>
                  <a:pt x="3976" y="4396"/>
                  <a:pt x="4009" y="4522"/>
                  <a:pt x="4046" y="4550"/>
                </a:cubicBezTo>
                <a:cubicBezTo>
                  <a:pt x="4036" y="4574"/>
                  <a:pt x="3994" y="4613"/>
                  <a:pt x="3994" y="4669"/>
                </a:cubicBezTo>
                <a:cubicBezTo>
                  <a:pt x="3994" y="4785"/>
                  <a:pt x="4075" y="4862"/>
                  <a:pt x="4150" y="4862"/>
                </a:cubicBezTo>
                <a:cubicBezTo>
                  <a:pt x="4150" y="4925"/>
                  <a:pt x="4183" y="4932"/>
                  <a:pt x="4230" y="4932"/>
                </a:cubicBezTo>
                <a:cubicBezTo>
                  <a:pt x="4292" y="4932"/>
                  <a:pt x="4378" y="4880"/>
                  <a:pt x="4453" y="4848"/>
                </a:cubicBezTo>
                <a:cubicBezTo>
                  <a:pt x="4523" y="4869"/>
                  <a:pt x="4694" y="4848"/>
                  <a:pt x="4726" y="4740"/>
                </a:cubicBezTo>
                <a:cubicBezTo>
                  <a:pt x="4754" y="4803"/>
                  <a:pt x="4793" y="4830"/>
                  <a:pt x="4816" y="4932"/>
                </a:cubicBezTo>
                <a:cubicBezTo>
                  <a:pt x="4774" y="4977"/>
                  <a:pt x="4660" y="5054"/>
                  <a:pt x="4614" y="5054"/>
                </a:cubicBezTo>
                <a:cubicBezTo>
                  <a:pt x="4552" y="5054"/>
                  <a:pt x="4510" y="5016"/>
                  <a:pt x="4429" y="5016"/>
                </a:cubicBezTo>
                <a:cubicBezTo>
                  <a:pt x="4349" y="5016"/>
                  <a:pt x="4165" y="5129"/>
                  <a:pt x="4222" y="5206"/>
                </a:cubicBezTo>
                <a:cubicBezTo>
                  <a:pt x="4406" y="5468"/>
                  <a:pt x="4311" y="5570"/>
                  <a:pt x="4264" y="5570"/>
                </a:cubicBezTo>
                <a:cubicBezTo>
                  <a:pt x="4193" y="5570"/>
                  <a:pt x="4178" y="5430"/>
                  <a:pt x="4117" y="5430"/>
                </a:cubicBezTo>
                <a:cubicBezTo>
                  <a:pt x="4051" y="5430"/>
                  <a:pt x="3971" y="5686"/>
                  <a:pt x="3971" y="5819"/>
                </a:cubicBezTo>
                <a:cubicBezTo>
                  <a:pt x="3971" y="6037"/>
                  <a:pt x="3852" y="6005"/>
                  <a:pt x="3849" y="6202"/>
                </a:cubicBezTo>
                <a:cubicBezTo>
                  <a:pt x="3805" y="6209"/>
                  <a:pt x="3763" y="6215"/>
                  <a:pt x="3717" y="6215"/>
                </a:cubicBezTo>
                <a:cubicBezTo>
                  <a:pt x="3717" y="6202"/>
                  <a:pt x="3725" y="6177"/>
                  <a:pt x="3730" y="6159"/>
                </a:cubicBezTo>
                <a:cubicBezTo>
                  <a:pt x="3707" y="6138"/>
                  <a:pt x="3655" y="6138"/>
                  <a:pt x="3608" y="6138"/>
                </a:cubicBezTo>
                <a:cubicBezTo>
                  <a:pt x="3564" y="6138"/>
                  <a:pt x="3504" y="6222"/>
                  <a:pt x="3471" y="6240"/>
                </a:cubicBezTo>
                <a:cubicBezTo>
                  <a:pt x="3414" y="6279"/>
                  <a:pt x="3367" y="6267"/>
                  <a:pt x="3305" y="6310"/>
                </a:cubicBezTo>
                <a:cubicBezTo>
                  <a:pt x="3287" y="6324"/>
                  <a:pt x="3281" y="6363"/>
                  <a:pt x="3243" y="6363"/>
                </a:cubicBezTo>
                <a:cubicBezTo>
                  <a:pt x="3243" y="6363"/>
                  <a:pt x="3183" y="6299"/>
                  <a:pt x="3183" y="6286"/>
                </a:cubicBezTo>
                <a:cubicBezTo>
                  <a:pt x="3183" y="6267"/>
                  <a:pt x="3201" y="6254"/>
                  <a:pt x="3206" y="6222"/>
                </a:cubicBezTo>
                <a:cubicBezTo>
                  <a:pt x="3123" y="6202"/>
                  <a:pt x="3052" y="6331"/>
                  <a:pt x="2952" y="6331"/>
                </a:cubicBezTo>
                <a:cubicBezTo>
                  <a:pt x="2943" y="6331"/>
                  <a:pt x="2933" y="6292"/>
                  <a:pt x="2928" y="6267"/>
                </a:cubicBezTo>
                <a:cubicBezTo>
                  <a:pt x="2895" y="6267"/>
                  <a:pt x="2882" y="6240"/>
                  <a:pt x="2840" y="6240"/>
                </a:cubicBezTo>
                <a:cubicBezTo>
                  <a:pt x="2843" y="6222"/>
                  <a:pt x="2840" y="6215"/>
                  <a:pt x="2840" y="6177"/>
                </a:cubicBezTo>
                <a:cubicBezTo>
                  <a:pt x="2816" y="6170"/>
                  <a:pt x="2801" y="6132"/>
                  <a:pt x="2801" y="6082"/>
                </a:cubicBezTo>
                <a:cubicBezTo>
                  <a:pt x="2801" y="5980"/>
                  <a:pt x="2843" y="5935"/>
                  <a:pt x="2882" y="5878"/>
                </a:cubicBezTo>
                <a:cubicBezTo>
                  <a:pt x="2892" y="5858"/>
                  <a:pt x="2923" y="5851"/>
                  <a:pt x="2923" y="5819"/>
                </a:cubicBezTo>
                <a:lnTo>
                  <a:pt x="2923" y="5774"/>
                </a:lnTo>
                <a:cubicBezTo>
                  <a:pt x="2895" y="5774"/>
                  <a:pt x="2853" y="5767"/>
                  <a:pt x="2853" y="5711"/>
                </a:cubicBezTo>
                <a:cubicBezTo>
                  <a:pt x="2853" y="5652"/>
                  <a:pt x="2858" y="5622"/>
                  <a:pt x="2877" y="5570"/>
                </a:cubicBezTo>
                <a:lnTo>
                  <a:pt x="2877" y="5507"/>
                </a:lnTo>
                <a:cubicBezTo>
                  <a:pt x="2788" y="5609"/>
                  <a:pt x="2641" y="5622"/>
                  <a:pt x="2641" y="5858"/>
                </a:cubicBezTo>
                <a:cubicBezTo>
                  <a:pt x="2641" y="5991"/>
                  <a:pt x="2697" y="6037"/>
                  <a:pt x="2716" y="6184"/>
                </a:cubicBezTo>
                <a:cubicBezTo>
                  <a:pt x="2716" y="6191"/>
                  <a:pt x="2739" y="6292"/>
                  <a:pt x="2739" y="6324"/>
                </a:cubicBezTo>
                <a:cubicBezTo>
                  <a:pt x="2739" y="6369"/>
                  <a:pt x="2682" y="6419"/>
                  <a:pt x="2659" y="6419"/>
                </a:cubicBezTo>
                <a:cubicBezTo>
                  <a:pt x="2627" y="6419"/>
                  <a:pt x="2594" y="6387"/>
                  <a:pt x="2570" y="6426"/>
                </a:cubicBezTo>
                <a:cubicBezTo>
                  <a:pt x="2560" y="6439"/>
                  <a:pt x="2550" y="6485"/>
                  <a:pt x="2542" y="6464"/>
                </a:cubicBezTo>
                <a:cubicBezTo>
                  <a:pt x="2518" y="6485"/>
                  <a:pt x="2537" y="6464"/>
                  <a:pt x="2490" y="6464"/>
                </a:cubicBezTo>
                <a:cubicBezTo>
                  <a:pt x="2405" y="6464"/>
                  <a:pt x="2353" y="6555"/>
                  <a:pt x="2301" y="6632"/>
                </a:cubicBezTo>
                <a:cubicBezTo>
                  <a:pt x="2296" y="6636"/>
                  <a:pt x="2262" y="6668"/>
                  <a:pt x="2262" y="6695"/>
                </a:cubicBezTo>
                <a:cubicBezTo>
                  <a:pt x="2262" y="6759"/>
                  <a:pt x="2272" y="6829"/>
                  <a:pt x="2244" y="6874"/>
                </a:cubicBezTo>
                <a:cubicBezTo>
                  <a:pt x="2231" y="6892"/>
                  <a:pt x="2083" y="6983"/>
                  <a:pt x="2060" y="6994"/>
                </a:cubicBezTo>
                <a:cubicBezTo>
                  <a:pt x="2042" y="7001"/>
                  <a:pt x="2031" y="7008"/>
                  <a:pt x="2008" y="7008"/>
                </a:cubicBezTo>
                <a:cubicBezTo>
                  <a:pt x="1985" y="7141"/>
                  <a:pt x="1956" y="7263"/>
                  <a:pt x="1847" y="7263"/>
                </a:cubicBezTo>
                <a:cubicBezTo>
                  <a:pt x="1837" y="7309"/>
                  <a:pt x="1814" y="7347"/>
                  <a:pt x="1785" y="7347"/>
                </a:cubicBezTo>
                <a:cubicBezTo>
                  <a:pt x="1744" y="7347"/>
                  <a:pt x="1705" y="7320"/>
                  <a:pt x="1677" y="7277"/>
                </a:cubicBezTo>
                <a:lnTo>
                  <a:pt x="1640" y="7277"/>
                </a:lnTo>
                <a:lnTo>
                  <a:pt x="1640" y="7320"/>
                </a:lnTo>
                <a:cubicBezTo>
                  <a:pt x="1645" y="7340"/>
                  <a:pt x="1630" y="7422"/>
                  <a:pt x="1658" y="7429"/>
                </a:cubicBezTo>
                <a:lnTo>
                  <a:pt x="1658" y="7467"/>
                </a:lnTo>
                <a:cubicBezTo>
                  <a:pt x="1645" y="7474"/>
                  <a:pt x="1601" y="7494"/>
                  <a:pt x="1573" y="7494"/>
                </a:cubicBezTo>
                <a:cubicBezTo>
                  <a:pt x="1545" y="7494"/>
                  <a:pt x="1484" y="7474"/>
                  <a:pt x="1474" y="7435"/>
                </a:cubicBezTo>
                <a:cubicBezTo>
                  <a:pt x="1436" y="7456"/>
                  <a:pt x="1337" y="7487"/>
                  <a:pt x="1337" y="7537"/>
                </a:cubicBezTo>
                <a:cubicBezTo>
                  <a:pt x="1337" y="7544"/>
                  <a:pt x="1337" y="7558"/>
                  <a:pt x="1342" y="7558"/>
                </a:cubicBezTo>
                <a:cubicBezTo>
                  <a:pt x="1342" y="7639"/>
                  <a:pt x="1503" y="7684"/>
                  <a:pt x="1565" y="7709"/>
                </a:cubicBezTo>
                <a:cubicBezTo>
                  <a:pt x="1583" y="7716"/>
                  <a:pt x="1588" y="7743"/>
                  <a:pt x="1606" y="7748"/>
                </a:cubicBezTo>
                <a:cubicBezTo>
                  <a:pt x="1606" y="7838"/>
                  <a:pt x="1630" y="7933"/>
                  <a:pt x="1700" y="7933"/>
                </a:cubicBezTo>
                <a:cubicBezTo>
                  <a:pt x="1700" y="7979"/>
                  <a:pt x="1725" y="7965"/>
                  <a:pt x="1725" y="8017"/>
                </a:cubicBezTo>
                <a:cubicBezTo>
                  <a:pt x="1725" y="8035"/>
                  <a:pt x="1715" y="8080"/>
                  <a:pt x="1710" y="8101"/>
                </a:cubicBezTo>
                <a:lnTo>
                  <a:pt x="1715" y="8094"/>
                </a:lnTo>
                <a:cubicBezTo>
                  <a:pt x="1715" y="8126"/>
                  <a:pt x="1720" y="8221"/>
                  <a:pt x="1720" y="8248"/>
                </a:cubicBezTo>
                <a:cubicBezTo>
                  <a:pt x="1720" y="8350"/>
                  <a:pt x="1673" y="8388"/>
                  <a:pt x="1673" y="8497"/>
                </a:cubicBezTo>
                <a:cubicBezTo>
                  <a:pt x="1663" y="8497"/>
                  <a:pt x="1606" y="8522"/>
                  <a:pt x="1583" y="8522"/>
                </a:cubicBezTo>
                <a:cubicBezTo>
                  <a:pt x="1545" y="8522"/>
                  <a:pt x="1526" y="8483"/>
                  <a:pt x="1479" y="8501"/>
                </a:cubicBezTo>
                <a:lnTo>
                  <a:pt x="1304" y="8501"/>
                </a:lnTo>
                <a:cubicBezTo>
                  <a:pt x="1285" y="8497"/>
                  <a:pt x="1257" y="8490"/>
                  <a:pt x="1243" y="8470"/>
                </a:cubicBezTo>
                <a:lnTo>
                  <a:pt x="1078" y="8470"/>
                </a:lnTo>
                <a:cubicBezTo>
                  <a:pt x="1054" y="8483"/>
                  <a:pt x="1036" y="8452"/>
                  <a:pt x="1021" y="8452"/>
                </a:cubicBezTo>
                <a:cubicBezTo>
                  <a:pt x="997" y="8452"/>
                  <a:pt x="875" y="8567"/>
                  <a:pt x="875" y="8599"/>
                </a:cubicBezTo>
                <a:cubicBezTo>
                  <a:pt x="875" y="8649"/>
                  <a:pt x="917" y="8726"/>
                  <a:pt x="917" y="8809"/>
                </a:cubicBezTo>
                <a:cubicBezTo>
                  <a:pt x="917" y="8950"/>
                  <a:pt x="884" y="9097"/>
                  <a:pt x="884" y="9237"/>
                </a:cubicBezTo>
                <a:cubicBezTo>
                  <a:pt x="884" y="9276"/>
                  <a:pt x="842" y="9294"/>
                  <a:pt x="842" y="9364"/>
                </a:cubicBezTo>
                <a:cubicBezTo>
                  <a:pt x="842" y="9409"/>
                  <a:pt x="870" y="9441"/>
                  <a:pt x="899" y="9441"/>
                </a:cubicBezTo>
                <a:lnTo>
                  <a:pt x="899" y="9665"/>
                </a:lnTo>
                <a:cubicBezTo>
                  <a:pt x="899" y="9685"/>
                  <a:pt x="907" y="9710"/>
                  <a:pt x="927" y="9710"/>
                </a:cubicBezTo>
                <a:cubicBezTo>
                  <a:pt x="984" y="9710"/>
                  <a:pt x="1021" y="9672"/>
                  <a:pt x="1083" y="9672"/>
                </a:cubicBezTo>
                <a:cubicBezTo>
                  <a:pt x="1168" y="9672"/>
                  <a:pt x="1171" y="9875"/>
                  <a:pt x="1223" y="9875"/>
                </a:cubicBezTo>
                <a:cubicBezTo>
                  <a:pt x="1304" y="9875"/>
                  <a:pt x="1352" y="9767"/>
                  <a:pt x="1441" y="9767"/>
                </a:cubicBezTo>
                <a:cubicBezTo>
                  <a:pt x="1461" y="9767"/>
                  <a:pt x="1521" y="9742"/>
                  <a:pt x="1555" y="9755"/>
                </a:cubicBezTo>
                <a:lnTo>
                  <a:pt x="1555" y="9749"/>
                </a:lnTo>
                <a:cubicBezTo>
                  <a:pt x="1630" y="9780"/>
                  <a:pt x="1635" y="9640"/>
                  <a:pt x="1677" y="9608"/>
                </a:cubicBezTo>
                <a:cubicBezTo>
                  <a:pt x="1754" y="9549"/>
                  <a:pt x="1777" y="9486"/>
                  <a:pt x="1824" y="9377"/>
                </a:cubicBezTo>
                <a:cubicBezTo>
                  <a:pt x="1806" y="9364"/>
                  <a:pt x="1785" y="9353"/>
                  <a:pt x="1785" y="9307"/>
                </a:cubicBezTo>
                <a:cubicBezTo>
                  <a:pt x="1785" y="9185"/>
                  <a:pt x="1894" y="8956"/>
                  <a:pt x="1961" y="8936"/>
                </a:cubicBezTo>
                <a:cubicBezTo>
                  <a:pt x="2037" y="8911"/>
                  <a:pt x="2117" y="8873"/>
                  <a:pt x="2140" y="8757"/>
                </a:cubicBezTo>
                <a:lnTo>
                  <a:pt x="2117" y="8637"/>
                </a:lnTo>
                <a:cubicBezTo>
                  <a:pt x="2117" y="8554"/>
                  <a:pt x="2174" y="8497"/>
                  <a:pt x="2231" y="8497"/>
                </a:cubicBezTo>
                <a:cubicBezTo>
                  <a:pt x="2306" y="8497"/>
                  <a:pt x="2353" y="8554"/>
                  <a:pt x="2438" y="8554"/>
                </a:cubicBezTo>
                <a:cubicBezTo>
                  <a:pt x="2518" y="8554"/>
                  <a:pt x="2565" y="8452"/>
                  <a:pt x="2636" y="8406"/>
                </a:cubicBezTo>
                <a:cubicBezTo>
                  <a:pt x="2669" y="8382"/>
                  <a:pt x="2674" y="8311"/>
                  <a:pt x="2739" y="8311"/>
                </a:cubicBezTo>
                <a:cubicBezTo>
                  <a:pt x="2882" y="8311"/>
                  <a:pt x="2900" y="8540"/>
                  <a:pt x="2967" y="8662"/>
                </a:cubicBezTo>
                <a:cubicBezTo>
                  <a:pt x="2975" y="8701"/>
                  <a:pt x="3029" y="8719"/>
                  <a:pt x="3056" y="8764"/>
                </a:cubicBezTo>
                <a:cubicBezTo>
                  <a:pt x="3118" y="8859"/>
                  <a:pt x="3144" y="8911"/>
                  <a:pt x="3258" y="8950"/>
                </a:cubicBezTo>
                <a:cubicBezTo>
                  <a:pt x="3258" y="8981"/>
                  <a:pt x="3315" y="9006"/>
                  <a:pt x="3328" y="9006"/>
                </a:cubicBezTo>
                <a:cubicBezTo>
                  <a:pt x="3333" y="9038"/>
                  <a:pt x="3419" y="9174"/>
                  <a:pt x="3432" y="9174"/>
                </a:cubicBezTo>
                <a:cubicBezTo>
                  <a:pt x="3442" y="9224"/>
                  <a:pt x="3471" y="9244"/>
                  <a:pt x="3471" y="9325"/>
                </a:cubicBezTo>
                <a:cubicBezTo>
                  <a:pt x="3471" y="9391"/>
                  <a:pt x="3451" y="9472"/>
                  <a:pt x="3409" y="9472"/>
                </a:cubicBezTo>
                <a:cubicBezTo>
                  <a:pt x="3409" y="9493"/>
                  <a:pt x="3424" y="9511"/>
                  <a:pt x="3451" y="9511"/>
                </a:cubicBezTo>
                <a:cubicBezTo>
                  <a:pt x="3504" y="9511"/>
                  <a:pt x="3494" y="9398"/>
                  <a:pt x="3527" y="9346"/>
                </a:cubicBezTo>
                <a:cubicBezTo>
                  <a:pt x="3527" y="9346"/>
                  <a:pt x="3574" y="9346"/>
                  <a:pt x="3574" y="9321"/>
                </a:cubicBezTo>
                <a:cubicBezTo>
                  <a:pt x="3574" y="9251"/>
                  <a:pt x="3507" y="9230"/>
                  <a:pt x="3507" y="9160"/>
                </a:cubicBezTo>
                <a:cubicBezTo>
                  <a:pt x="3507" y="9104"/>
                  <a:pt x="3546" y="9072"/>
                  <a:pt x="3588" y="9072"/>
                </a:cubicBezTo>
                <a:cubicBezTo>
                  <a:pt x="3650" y="9072"/>
                  <a:pt x="3668" y="9142"/>
                  <a:pt x="3707" y="9153"/>
                </a:cubicBezTo>
                <a:cubicBezTo>
                  <a:pt x="3717" y="9038"/>
                  <a:pt x="3631" y="8995"/>
                  <a:pt x="3556" y="8936"/>
                </a:cubicBezTo>
                <a:cubicBezTo>
                  <a:pt x="3531" y="8918"/>
                  <a:pt x="3447" y="8893"/>
                  <a:pt x="3461" y="8827"/>
                </a:cubicBezTo>
                <a:cubicBezTo>
                  <a:pt x="3466" y="8816"/>
                  <a:pt x="3466" y="8803"/>
                  <a:pt x="3466" y="8784"/>
                </a:cubicBezTo>
                <a:cubicBezTo>
                  <a:pt x="3409" y="8784"/>
                  <a:pt x="3375" y="8809"/>
                  <a:pt x="3318" y="8771"/>
                </a:cubicBezTo>
                <a:cubicBezTo>
                  <a:pt x="3292" y="8750"/>
                  <a:pt x="3263" y="8662"/>
                  <a:pt x="3248" y="8585"/>
                </a:cubicBezTo>
                <a:cubicBezTo>
                  <a:pt x="3238" y="8535"/>
                  <a:pt x="3206" y="8438"/>
                  <a:pt x="3154" y="8413"/>
                </a:cubicBezTo>
                <a:cubicBezTo>
                  <a:pt x="3112" y="8388"/>
                  <a:pt x="3081" y="8357"/>
                  <a:pt x="3081" y="8273"/>
                </a:cubicBezTo>
                <a:cubicBezTo>
                  <a:pt x="3081" y="8241"/>
                  <a:pt x="3089" y="8209"/>
                  <a:pt x="3094" y="8171"/>
                </a:cubicBezTo>
                <a:cubicBezTo>
                  <a:pt x="3084" y="8171"/>
                  <a:pt x="3076" y="8151"/>
                  <a:pt x="3076" y="8139"/>
                </a:cubicBezTo>
                <a:cubicBezTo>
                  <a:pt x="3076" y="8074"/>
                  <a:pt x="3154" y="8074"/>
                  <a:pt x="3196" y="8035"/>
                </a:cubicBezTo>
                <a:cubicBezTo>
                  <a:pt x="3220" y="8069"/>
                  <a:pt x="3196" y="8182"/>
                  <a:pt x="3243" y="8182"/>
                </a:cubicBezTo>
                <a:lnTo>
                  <a:pt x="3352" y="8182"/>
                </a:lnTo>
                <a:cubicBezTo>
                  <a:pt x="3352" y="8311"/>
                  <a:pt x="3442" y="8497"/>
                  <a:pt x="3522" y="8497"/>
                </a:cubicBezTo>
                <a:lnTo>
                  <a:pt x="3574" y="8497"/>
                </a:lnTo>
                <a:cubicBezTo>
                  <a:pt x="3574" y="8572"/>
                  <a:pt x="3631" y="8578"/>
                  <a:pt x="3683" y="8617"/>
                </a:cubicBezTo>
                <a:cubicBezTo>
                  <a:pt x="3735" y="8655"/>
                  <a:pt x="3815" y="8771"/>
                  <a:pt x="3815" y="8848"/>
                </a:cubicBezTo>
                <a:lnTo>
                  <a:pt x="3815" y="8995"/>
                </a:lnTo>
                <a:cubicBezTo>
                  <a:pt x="3815" y="9110"/>
                  <a:pt x="3872" y="9160"/>
                  <a:pt x="3919" y="9224"/>
                </a:cubicBezTo>
                <a:cubicBezTo>
                  <a:pt x="3953" y="9276"/>
                  <a:pt x="3981" y="9325"/>
                  <a:pt x="3994" y="9402"/>
                </a:cubicBezTo>
                <a:cubicBezTo>
                  <a:pt x="3994" y="9416"/>
                  <a:pt x="4004" y="9468"/>
                  <a:pt x="4018" y="9468"/>
                </a:cubicBezTo>
                <a:lnTo>
                  <a:pt x="4080" y="9468"/>
                </a:lnTo>
                <a:cubicBezTo>
                  <a:pt x="4070" y="9493"/>
                  <a:pt x="4033" y="9511"/>
                  <a:pt x="4033" y="9549"/>
                </a:cubicBezTo>
                <a:cubicBezTo>
                  <a:pt x="4033" y="9647"/>
                  <a:pt x="4085" y="9735"/>
                  <a:pt x="4142" y="9735"/>
                </a:cubicBezTo>
                <a:lnTo>
                  <a:pt x="4193" y="9735"/>
                </a:lnTo>
                <a:cubicBezTo>
                  <a:pt x="4155" y="9710"/>
                  <a:pt x="4193" y="9640"/>
                  <a:pt x="4193" y="9608"/>
                </a:cubicBezTo>
                <a:cubicBezTo>
                  <a:pt x="4193" y="9563"/>
                  <a:pt x="4183" y="9543"/>
                  <a:pt x="4168" y="9511"/>
                </a:cubicBezTo>
                <a:lnTo>
                  <a:pt x="4168" y="9472"/>
                </a:lnTo>
                <a:cubicBezTo>
                  <a:pt x="4188" y="9500"/>
                  <a:pt x="4225" y="9543"/>
                  <a:pt x="4264" y="9556"/>
                </a:cubicBezTo>
                <a:lnTo>
                  <a:pt x="4274" y="9556"/>
                </a:lnTo>
                <a:cubicBezTo>
                  <a:pt x="4282" y="9518"/>
                  <a:pt x="4316" y="9538"/>
                  <a:pt x="4334" y="9525"/>
                </a:cubicBezTo>
                <a:cubicBezTo>
                  <a:pt x="4326" y="9511"/>
                  <a:pt x="4321" y="9493"/>
                  <a:pt x="4321" y="9472"/>
                </a:cubicBezTo>
                <a:cubicBezTo>
                  <a:pt x="4292" y="9472"/>
                  <a:pt x="4193" y="9332"/>
                  <a:pt x="4193" y="9321"/>
                </a:cubicBezTo>
                <a:cubicBezTo>
                  <a:pt x="4193" y="9300"/>
                  <a:pt x="4202" y="9289"/>
                  <a:pt x="4207" y="9255"/>
                </a:cubicBezTo>
                <a:lnTo>
                  <a:pt x="4137" y="9135"/>
                </a:lnTo>
                <a:cubicBezTo>
                  <a:pt x="4137" y="9110"/>
                  <a:pt x="4160" y="9072"/>
                  <a:pt x="4173" y="9072"/>
                </a:cubicBezTo>
                <a:cubicBezTo>
                  <a:pt x="4207" y="9072"/>
                  <a:pt x="4217" y="9153"/>
                  <a:pt x="4269" y="9153"/>
                </a:cubicBezTo>
                <a:cubicBezTo>
                  <a:pt x="4277" y="9110"/>
                  <a:pt x="4277" y="9076"/>
                  <a:pt x="4269" y="9033"/>
                </a:cubicBezTo>
                <a:cubicBezTo>
                  <a:pt x="4316" y="9013"/>
                  <a:pt x="4329" y="8963"/>
                  <a:pt x="4391" y="8963"/>
                </a:cubicBezTo>
                <a:cubicBezTo>
                  <a:pt x="4458" y="8963"/>
                  <a:pt x="4490" y="9072"/>
                  <a:pt x="4547" y="9072"/>
                </a:cubicBezTo>
                <a:cubicBezTo>
                  <a:pt x="4593" y="9072"/>
                  <a:pt x="4603" y="9002"/>
                  <a:pt x="4655" y="8968"/>
                </a:cubicBezTo>
                <a:cubicBezTo>
                  <a:pt x="4689" y="8950"/>
                  <a:pt x="4712" y="8968"/>
                  <a:pt x="4746" y="8950"/>
                </a:cubicBezTo>
                <a:cubicBezTo>
                  <a:pt x="4764" y="8943"/>
                  <a:pt x="4779" y="8950"/>
                  <a:pt x="4793" y="8929"/>
                </a:cubicBezTo>
                <a:cubicBezTo>
                  <a:pt x="4769" y="8879"/>
                  <a:pt x="4670" y="8803"/>
                  <a:pt x="4670" y="8694"/>
                </a:cubicBezTo>
                <a:cubicBezTo>
                  <a:pt x="4670" y="8617"/>
                  <a:pt x="4736" y="8508"/>
                  <a:pt x="4774" y="8452"/>
                </a:cubicBezTo>
                <a:lnTo>
                  <a:pt x="4774" y="8305"/>
                </a:lnTo>
                <a:cubicBezTo>
                  <a:pt x="4783" y="8273"/>
                  <a:pt x="4783" y="8318"/>
                  <a:pt x="4798" y="8228"/>
                </a:cubicBezTo>
                <a:cubicBezTo>
                  <a:pt x="4798" y="8171"/>
                  <a:pt x="4834" y="8144"/>
                  <a:pt x="4873" y="8133"/>
                </a:cubicBezTo>
                <a:cubicBezTo>
                  <a:pt x="4868" y="8105"/>
                  <a:pt x="4873" y="8074"/>
                  <a:pt x="4868" y="8049"/>
                </a:cubicBezTo>
                <a:cubicBezTo>
                  <a:pt x="4948" y="8017"/>
                  <a:pt x="4958" y="7870"/>
                  <a:pt x="5039" y="7870"/>
                </a:cubicBezTo>
                <a:cubicBezTo>
                  <a:pt x="5104" y="7870"/>
                  <a:pt x="5274" y="8284"/>
                  <a:pt x="5326" y="8284"/>
                </a:cubicBezTo>
                <a:cubicBezTo>
                  <a:pt x="5378" y="8284"/>
                  <a:pt x="5552" y="8171"/>
                  <a:pt x="5581" y="8112"/>
                </a:cubicBezTo>
                <a:cubicBezTo>
                  <a:pt x="5572" y="8112"/>
                  <a:pt x="5477" y="8094"/>
                  <a:pt x="5477" y="8094"/>
                </a:cubicBezTo>
                <a:cubicBezTo>
                  <a:pt x="5464" y="8094"/>
                  <a:pt x="5417" y="8074"/>
                  <a:pt x="5417" y="8010"/>
                </a:cubicBezTo>
                <a:cubicBezTo>
                  <a:pt x="5417" y="7965"/>
                  <a:pt x="5684" y="7818"/>
                  <a:pt x="5785" y="7761"/>
                </a:cubicBezTo>
                <a:cubicBezTo>
                  <a:pt x="5785" y="7761"/>
                  <a:pt x="5736" y="7845"/>
                  <a:pt x="5718" y="7856"/>
                </a:cubicBezTo>
                <a:cubicBezTo>
                  <a:pt x="5723" y="7890"/>
                  <a:pt x="5822" y="8042"/>
                  <a:pt x="5609" y="8126"/>
                </a:cubicBezTo>
                <a:cubicBezTo>
                  <a:pt x="5700" y="8452"/>
                  <a:pt x="6125" y="8393"/>
                  <a:pt x="6125" y="8834"/>
                </a:cubicBezTo>
                <a:lnTo>
                  <a:pt x="6138" y="8827"/>
                </a:lnTo>
                <a:lnTo>
                  <a:pt x="6143" y="8827"/>
                </a:lnTo>
                <a:cubicBezTo>
                  <a:pt x="6078" y="8866"/>
                  <a:pt x="6034" y="8956"/>
                  <a:pt x="5959" y="8956"/>
                </a:cubicBezTo>
                <a:lnTo>
                  <a:pt x="5751" y="8956"/>
                </a:lnTo>
                <a:cubicBezTo>
                  <a:pt x="5708" y="8950"/>
                  <a:pt x="5567" y="8911"/>
                  <a:pt x="5567" y="8848"/>
                </a:cubicBezTo>
                <a:cubicBezTo>
                  <a:pt x="5482" y="8848"/>
                  <a:pt x="5487" y="8764"/>
                  <a:pt x="5388" y="8764"/>
                </a:cubicBezTo>
                <a:cubicBezTo>
                  <a:pt x="5326" y="8764"/>
                  <a:pt x="5223" y="8771"/>
                  <a:pt x="5176" y="8816"/>
                </a:cubicBezTo>
                <a:cubicBezTo>
                  <a:pt x="5132" y="8855"/>
                  <a:pt x="5067" y="8925"/>
                  <a:pt x="5023" y="8925"/>
                </a:cubicBezTo>
                <a:lnTo>
                  <a:pt x="4911" y="8925"/>
                </a:lnTo>
                <a:cubicBezTo>
                  <a:pt x="4891" y="8925"/>
                  <a:pt x="4821" y="8904"/>
                  <a:pt x="4821" y="8950"/>
                </a:cubicBezTo>
                <a:cubicBezTo>
                  <a:pt x="4821" y="8988"/>
                  <a:pt x="4844" y="8968"/>
                  <a:pt x="4849" y="9013"/>
                </a:cubicBezTo>
                <a:cubicBezTo>
                  <a:pt x="4783" y="9065"/>
                  <a:pt x="4518" y="9033"/>
                  <a:pt x="4518" y="9199"/>
                </a:cubicBezTo>
                <a:cubicBezTo>
                  <a:pt x="4518" y="9230"/>
                  <a:pt x="4557" y="9224"/>
                  <a:pt x="4580" y="9224"/>
                </a:cubicBezTo>
                <a:cubicBezTo>
                  <a:pt x="4570" y="9251"/>
                  <a:pt x="4580" y="9251"/>
                  <a:pt x="4580" y="9289"/>
                </a:cubicBezTo>
                <a:cubicBezTo>
                  <a:pt x="4580" y="9391"/>
                  <a:pt x="4538" y="9384"/>
                  <a:pt x="4505" y="9434"/>
                </a:cubicBezTo>
                <a:cubicBezTo>
                  <a:pt x="4557" y="9472"/>
                  <a:pt x="4593" y="9468"/>
                  <a:pt x="4627" y="9538"/>
                </a:cubicBezTo>
                <a:cubicBezTo>
                  <a:pt x="4590" y="9595"/>
                  <a:pt x="4699" y="9678"/>
                  <a:pt x="4717" y="9710"/>
                </a:cubicBezTo>
                <a:cubicBezTo>
                  <a:pt x="4712" y="9721"/>
                  <a:pt x="4699" y="9735"/>
                  <a:pt x="4689" y="9742"/>
                </a:cubicBezTo>
                <a:lnTo>
                  <a:pt x="4731" y="9742"/>
                </a:lnTo>
                <a:cubicBezTo>
                  <a:pt x="4803" y="9690"/>
                  <a:pt x="4841" y="9844"/>
                  <a:pt x="4906" y="9844"/>
                </a:cubicBezTo>
                <a:cubicBezTo>
                  <a:pt x="4973" y="9844"/>
                  <a:pt x="4958" y="9717"/>
                  <a:pt x="5034" y="9717"/>
                </a:cubicBezTo>
                <a:cubicBezTo>
                  <a:pt x="5109" y="9717"/>
                  <a:pt x="5142" y="9857"/>
                  <a:pt x="5218" y="9857"/>
                </a:cubicBezTo>
                <a:cubicBezTo>
                  <a:pt x="5326" y="9857"/>
                  <a:pt x="5340" y="9787"/>
                  <a:pt x="5402" y="9717"/>
                </a:cubicBezTo>
                <a:cubicBezTo>
                  <a:pt x="5417" y="9735"/>
                  <a:pt x="5440" y="9760"/>
                  <a:pt x="5477" y="9760"/>
                </a:cubicBezTo>
                <a:cubicBezTo>
                  <a:pt x="5505" y="9760"/>
                  <a:pt x="5520" y="9728"/>
                  <a:pt x="5549" y="9710"/>
                </a:cubicBezTo>
                <a:lnTo>
                  <a:pt x="5549" y="9767"/>
                </a:lnTo>
                <a:cubicBezTo>
                  <a:pt x="5539" y="9780"/>
                  <a:pt x="5524" y="9787"/>
                  <a:pt x="5524" y="9826"/>
                </a:cubicBezTo>
                <a:cubicBezTo>
                  <a:pt x="5524" y="9889"/>
                  <a:pt x="5544" y="9966"/>
                  <a:pt x="5544" y="10061"/>
                </a:cubicBezTo>
                <a:cubicBezTo>
                  <a:pt x="5544" y="10188"/>
                  <a:pt x="5469" y="10215"/>
                  <a:pt x="5449" y="10330"/>
                </a:cubicBezTo>
                <a:cubicBezTo>
                  <a:pt x="5425" y="10439"/>
                  <a:pt x="5417" y="10502"/>
                  <a:pt x="5392" y="10622"/>
                </a:cubicBezTo>
                <a:cubicBezTo>
                  <a:pt x="5388" y="10643"/>
                  <a:pt x="5363" y="10643"/>
                  <a:pt x="5363" y="10688"/>
                </a:cubicBezTo>
                <a:lnTo>
                  <a:pt x="5383" y="10758"/>
                </a:lnTo>
                <a:lnTo>
                  <a:pt x="5368" y="10720"/>
                </a:lnTo>
                <a:cubicBezTo>
                  <a:pt x="5321" y="10738"/>
                  <a:pt x="5321" y="10763"/>
                  <a:pt x="5264" y="10763"/>
                </a:cubicBezTo>
                <a:cubicBezTo>
                  <a:pt x="5184" y="10763"/>
                  <a:pt x="5142" y="10692"/>
                  <a:pt x="5075" y="10692"/>
                </a:cubicBezTo>
                <a:cubicBezTo>
                  <a:pt x="4963" y="10692"/>
                  <a:pt x="4925" y="10776"/>
                  <a:pt x="4806" y="10776"/>
                </a:cubicBezTo>
                <a:cubicBezTo>
                  <a:pt x="4679" y="10776"/>
                  <a:pt x="4513" y="10692"/>
                  <a:pt x="4396" y="10629"/>
                </a:cubicBezTo>
                <a:cubicBezTo>
                  <a:pt x="4339" y="10597"/>
                  <a:pt x="4254" y="10643"/>
                  <a:pt x="4222" y="10573"/>
                </a:cubicBezTo>
                <a:cubicBezTo>
                  <a:pt x="4207" y="10541"/>
                  <a:pt x="4165" y="10520"/>
                  <a:pt x="4165" y="10444"/>
                </a:cubicBezTo>
                <a:lnTo>
                  <a:pt x="4085" y="10444"/>
                </a:lnTo>
                <a:lnTo>
                  <a:pt x="4075" y="10432"/>
                </a:lnTo>
                <a:cubicBezTo>
                  <a:pt x="3961" y="10489"/>
                  <a:pt x="3872" y="10489"/>
                  <a:pt x="3872" y="10661"/>
                </a:cubicBezTo>
                <a:lnTo>
                  <a:pt x="3872" y="10769"/>
                </a:lnTo>
                <a:cubicBezTo>
                  <a:pt x="3872" y="10797"/>
                  <a:pt x="3834" y="10853"/>
                  <a:pt x="3797" y="10853"/>
                </a:cubicBezTo>
                <a:cubicBezTo>
                  <a:pt x="3527" y="10853"/>
                  <a:pt x="3442" y="10412"/>
                  <a:pt x="3201" y="10412"/>
                </a:cubicBezTo>
                <a:lnTo>
                  <a:pt x="3089" y="10412"/>
                </a:lnTo>
                <a:cubicBezTo>
                  <a:pt x="3019" y="10412"/>
                  <a:pt x="2923" y="10292"/>
                  <a:pt x="2923" y="10152"/>
                </a:cubicBezTo>
                <a:cubicBezTo>
                  <a:pt x="2923" y="10068"/>
                  <a:pt x="2972" y="10023"/>
                  <a:pt x="2972" y="9939"/>
                </a:cubicBezTo>
                <a:cubicBezTo>
                  <a:pt x="2972" y="9889"/>
                  <a:pt x="2923" y="9869"/>
                  <a:pt x="2923" y="9819"/>
                </a:cubicBezTo>
                <a:cubicBezTo>
                  <a:pt x="2923" y="9749"/>
                  <a:pt x="2975" y="9760"/>
                  <a:pt x="2980" y="9672"/>
                </a:cubicBezTo>
                <a:cubicBezTo>
                  <a:pt x="2957" y="9678"/>
                  <a:pt x="2948" y="9703"/>
                  <a:pt x="2923" y="9703"/>
                </a:cubicBezTo>
                <a:cubicBezTo>
                  <a:pt x="2868" y="9703"/>
                  <a:pt x="2882" y="9602"/>
                  <a:pt x="2816" y="9602"/>
                </a:cubicBezTo>
                <a:cubicBezTo>
                  <a:pt x="2744" y="9602"/>
                  <a:pt x="2739" y="9685"/>
                  <a:pt x="2669" y="9685"/>
                </a:cubicBezTo>
                <a:cubicBezTo>
                  <a:pt x="2627" y="9685"/>
                  <a:pt x="2607" y="9647"/>
                  <a:pt x="2560" y="9647"/>
                </a:cubicBezTo>
                <a:cubicBezTo>
                  <a:pt x="2503" y="9647"/>
                  <a:pt x="2446" y="9728"/>
                  <a:pt x="2405" y="9728"/>
                </a:cubicBezTo>
                <a:cubicBezTo>
                  <a:pt x="2376" y="9728"/>
                  <a:pt x="2329" y="9672"/>
                  <a:pt x="2277" y="9672"/>
                </a:cubicBezTo>
                <a:cubicBezTo>
                  <a:pt x="2112" y="9672"/>
                  <a:pt x="1842" y="9826"/>
                  <a:pt x="1697" y="9934"/>
                </a:cubicBezTo>
                <a:cubicBezTo>
                  <a:pt x="1653" y="9966"/>
                  <a:pt x="1640" y="10036"/>
                  <a:pt x="1560" y="10036"/>
                </a:cubicBezTo>
                <a:cubicBezTo>
                  <a:pt x="1436" y="10036"/>
                  <a:pt x="1337" y="9998"/>
                  <a:pt x="1248" y="9896"/>
                </a:cubicBezTo>
                <a:cubicBezTo>
                  <a:pt x="1210" y="9939"/>
                  <a:pt x="1205" y="9991"/>
                  <a:pt x="1171" y="10043"/>
                </a:cubicBezTo>
                <a:lnTo>
                  <a:pt x="1181" y="10043"/>
                </a:lnTo>
                <a:cubicBezTo>
                  <a:pt x="1091" y="10215"/>
                  <a:pt x="964" y="10387"/>
                  <a:pt x="870" y="10566"/>
                </a:cubicBezTo>
                <a:cubicBezTo>
                  <a:pt x="795" y="10706"/>
                  <a:pt x="850" y="10797"/>
                  <a:pt x="808" y="11000"/>
                </a:cubicBezTo>
                <a:cubicBezTo>
                  <a:pt x="790" y="11089"/>
                  <a:pt x="699" y="11197"/>
                  <a:pt x="643" y="11249"/>
                </a:cubicBezTo>
                <a:cubicBezTo>
                  <a:pt x="577" y="11306"/>
                  <a:pt x="482" y="11295"/>
                  <a:pt x="430" y="11396"/>
                </a:cubicBezTo>
                <a:cubicBezTo>
                  <a:pt x="341" y="11582"/>
                  <a:pt x="233" y="11872"/>
                  <a:pt x="186" y="12085"/>
                </a:cubicBezTo>
                <a:cubicBezTo>
                  <a:pt x="166" y="12173"/>
                  <a:pt x="80" y="12236"/>
                  <a:pt x="80" y="12352"/>
                </a:cubicBezTo>
                <a:cubicBezTo>
                  <a:pt x="80" y="12576"/>
                  <a:pt x="157" y="12730"/>
                  <a:pt x="157" y="12972"/>
                </a:cubicBezTo>
                <a:cubicBezTo>
                  <a:pt x="157" y="13112"/>
                  <a:pt x="80" y="13406"/>
                  <a:pt x="0" y="13470"/>
                </a:cubicBezTo>
                <a:cubicBezTo>
                  <a:pt x="25" y="13547"/>
                  <a:pt x="57" y="13572"/>
                  <a:pt x="57" y="13655"/>
                </a:cubicBezTo>
                <a:cubicBezTo>
                  <a:pt x="57" y="13705"/>
                  <a:pt x="77" y="13750"/>
                  <a:pt x="77" y="13834"/>
                </a:cubicBezTo>
                <a:lnTo>
                  <a:pt x="67" y="13834"/>
                </a:lnTo>
                <a:cubicBezTo>
                  <a:pt x="85" y="13866"/>
                  <a:pt x="95" y="13879"/>
                  <a:pt x="114" y="13911"/>
                </a:cubicBezTo>
                <a:cubicBezTo>
                  <a:pt x="114" y="13929"/>
                  <a:pt x="308" y="14192"/>
                  <a:pt x="336" y="14223"/>
                </a:cubicBezTo>
                <a:cubicBezTo>
                  <a:pt x="425" y="14332"/>
                  <a:pt x="450" y="14466"/>
                  <a:pt x="520" y="14626"/>
                </a:cubicBezTo>
                <a:cubicBezTo>
                  <a:pt x="596" y="14805"/>
                  <a:pt x="808" y="14991"/>
                  <a:pt x="912" y="15104"/>
                </a:cubicBezTo>
                <a:cubicBezTo>
                  <a:pt x="927" y="15124"/>
                  <a:pt x="979" y="15149"/>
                  <a:pt x="1021" y="15149"/>
                </a:cubicBezTo>
                <a:cubicBezTo>
                  <a:pt x="1163" y="15149"/>
                  <a:pt x="1228" y="15041"/>
                  <a:pt x="1370" y="15041"/>
                </a:cubicBezTo>
                <a:cubicBezTo>
                  <a:pt x="1441" y="15041"/>
                  <a:pt x="1536" y="15124"/>
                  <a:pt x="1593" y="15124"/>
                </a:cubicBezTo>
                <a:cubicBezTo>
                  <a:pt x="1648" y="15124"/>
                  <a:pt x="1668" y="15054"/>
                  <a:pt x="1720" y="15022"/>
                </a:cubicBezTo>
                <a:cubicBezTo>
                  <a:pt x="1861" y="14959"/>
                  <a:pt x="1993" y="14830"/>
                  <a:pt x="2179" y="14830"/>
                </a:cubicBezTo>
                <a:cubicBezTo>
                  <a:pt x="2329" y="14830"/>
                  <a:pt x="2353" y="15149"/>
                  <a:pt x="2467" y="15149"/>
                </a:cubicBezTo>
                <a:lnTo>
                  <a:pt x="2622" y="15149"/>
                </a:lnTo>
                <a:cubicBezTo>
                  <a:pt x="2744" y="15149"/>
                  <a:pt x="2811" y="15258"/>
                  <a:pt x="2853" y="15380"/>
                </a:cubicBezTo>
                <a:cubicBezTo>
                  <a:pt x="2816" y="15425"/>
                  <a:pt x="2816" y="15591"/>
                  <a:pt x="2816" y="15654"/>
                </a:cubicBezTo>
                <a:cubicBezTo>
                  <a:pt x="2816" y="15674"/>
                  <a:pt x="2801" y="15686"/>
                  <a:pt x="2816" y="15738"/>
                </a:cubicBezTo>
                <a:cubicBezTo>
                  <a:pt x="2791" y="15756"/>
                  <a:pt x="2731" y="15896"/>
                  <a:pt x="2731" y="15962"/>
                </a:cubicBezTo>
                <a:cubicBezTo>
                  <a:pt x="2731" y="16222"/>
                  <a:pt x="2938" y="16414"/>
                  <a:pt x="3037" y="16600"/>
                </a:cubicBezTo>
                <a:cubicBezTo>
                  <a:pt x="3084" y="16695"/>
                  <a:pt x="3071" y="16824"/>
                  <a:pt x="3099" y="16933"/>
                </a:cubicBezTo>
                <a:cubicBezTo>
                  <a:pt x="3134" y="17073"/>
                  <a:pt x="3163" y="17155"/>
                  <a:pt x="3186" y="17392"/>
                </a:cubicBezTo>
                <a:cubicBezTo>
                  <a:pt x="3196" y="17512"/>
                  <a:pt x="3235" y="17571"/>
                  <a:pt x="3235" y="17705"/>
                </a:cubicBezTo>
                <a:cubicBezTo>
                  <a:pt x="3235" y="17999"/>
                  <a:pt x="3004" y="18094"/>
                  <a:pt x="3004" y="18476"/>
                </a:cubicBezTo>
                <a:cubicBezTo>
                  <a:pt x="3004" y="18836"/>
                  <a:pt x="3112" y="19047"/>
                  <a:pt x="3215" y="19307"/>
                </a:cubicBezTo>
                <a:cubicBezTo>
                  <a:pt x="3243" y="19384"/>
                  <a:pt x="3292" y="19411"/>
                  <a:pt x="3292" y="19493"/>
                </a:cubicBezTo>
                <a:lnTo>
                  <a:pt x="3292" y="19640"/>
                </a:lnTo>
                <a:cubicBezTo>
                  <a:pt x="3292" y="20127"/>
                  <a:pt x="3461" y="20452"/>
                  <a:pt x="3593" y="20790"/>
                </a:cubicBezTo>
                <a:cubicBezTo>
                  <a:pt x="3611" y="20842"/>
                  <a:pt x="3717" y="21007"/>
                  <a:pt x="3717" y="21098"/>
                </a:cubicBezTo>
                <a:cubicBezTo>
                  <a:pt x="3717" y="21161"/>
                  <a:pt x="3696" y="21206"/>
                  <a:pt x="3668" y="21242"/>
                </a:cubicBezTo>
                <a:cubicBezTo>
                  <a:pt x="3696" y="21288"/>
                  <a:pt x="3735" y="21410"/>
                  <a:pt x="3735" y="21519"/>
                </a:cubicBezTo>
                <a:cubicBezTo>
                  <a:pt x="3743" y="21512"/>
                  <a:pt x="3748" y="21494"/>
                  <a:pt x="3772" y="21494"/>
                </a:cubicBezTo>
                <a:cubicBezTo>
                  <a:pt x="3797" y="21557"/>
                  <a:pt x="3829" y="21600"/>
                  <a:pt x="3891" y="21600"/>
                </a:cubicBezTo>
                <a:cubicBezTo>
                  <a:pt x="4033" y="21600"/>
                  <a:pt x="4122" y="21435"/>
                  <a:pt x="4277" y="21435"/>
                </a:cubicBezTo>
                <a:cubicBezTo>
                  <a:pt x="4321" y="21435"/>
                  <a:pt x="4339" y="21494"/>
                  <a:pt x="4381" y="21494"/>
                </a:cubicBezTo>
                <a:cubicBezTo>
                  <a:pt x="4414" y="21494"/>
                  <a:pt x="4443" y="21460"/>
                  <a:pt x="4490" y="21455"/>
                </a:cubicBezTo>
                <a:cubicBezTo>
                  <a:pt x="4500" y="21351"/>
                  <a:pt x="4593" y="21396"/>
                  <a:pt x="4655" y="21351"/>
                </a:cubicBezTo>
                <a:cubicBezTo>
                  <a:pt x="4806" y="21242"/>
                  <a:pt x="4844" y="21084"/>
                  <a:pt x="4938" y="20912"/>
                </a:cubicBezTo>
                <a:cubicBezTo>
                  <a:pt x="4995" y="20803"/>
                  <a:pt x="5005" y="20674"/>
                  <a:pt x="5085" y="20554"/>
                </a:cubicBezTo>
                <a:cubicBezTo>
                  <a:pt x="5127" y="20484"/>
                  <a:pt x="5231" y="20362"/>
                  <a:pt x="5231" y="20208"/>
                </a:cubicBezTo>
                <a:cubicBezTo>
                  <a:pt x="5231" y="20158"/>
                  <a:pt x="5208" y="20120"/>
                  <a:pt x="5176" y="20093"/>
                </a:cubicBezTo>
                <a:cubicBezTo>
                  <a:pt x="5218" y="19952"/>
                  <a:pt x="5269" y="19902"/>
                  <a:pt x="5360" y="19832"/>
                </a:cubicBezTo>
                <a:cubicBezTo>
                  <a:pt x="5383" y="19812"/>
                  <a:pt x="5449" y="19839"/>
                  <a:pt x="5469" y="19794"/>
                </a:cubicBezTo>
                <a:cubicBezTo>
                  <a:pt x="5492" y="19742"/>
                  <a:pt x="5495" y="19563"/>
                  <a:pt x="5495" y="19475"/>
                </a:cubicBezTo>
                <a:cubicBezTo>
                  <a:pt x="5495" y="19307"/>
                  <a:pt x="5392" y="19226"/>
                  <a:pt x="5392" y="19103"/>
                </a:cubicBezTo>
                <a:cubicBezTo>
                  <a:pt x="5392" y="19040"/>
                  <a:pt x="5449" y="18950"/>
                  <a:pt x="5500" y="18938"/>
                </a:cubicBezTo>
                <a:cubicBezTo>
                  <a:pt x="5544" y="18574"/>
                  <a:pt x="6026" y="18624"/>
                  <a:pt x="6026" y="18189"/>
                </a:cubicBezTo>
                <a:cubicBezTo>
                  <a:pt x="6026" y="18146"/>
                  <a:pt x="6016" y="18114"/>
                  <a:pt x="5997" y="18083"/>
                </a:cubicBezTo>
                <a:cubicBezTo>
                  <a:pt x="5997" y="17929"/>
                  <a:pt x="6006" y="17820"/>
                  <a:pt x="6006" y="17730"/>
                </a:cubicBezTo>
                <a:lnTo>
                  <a:pt x="6006" y="17589"/>
                </a:lnTo>
                <a:cubicBezTo>
                  <a:pt x="6011" y="17578"/>
                  <a:pt x="6034" y="17539"/>
                  <a:pt x="6034" y="17508"/>
                </a:cubicBezTo>
                <a:cubicBezTo>
                  <a:pt x="6034" y="17404"/>
                  <a:pt x="5897" y="17309"/>
                  <a:pt x="5897" y="17116"/>
                </a:cubicBezTo>
                <a:cubicBezTo>
                  <a:pt x="5897" y="16951"/>
                  <a:pt x="5869" y="16874"/>
                  <a:pt x="5869" y="16702"/>
                </a:cubicBezTo>
                <a:cubicBezTo>
                  <a:pt x="5869" y="16548"/>
                  <a:pt x="5964" y="16510"/>
                  <a:pt x="5992" y="16369"/>
                </a:cubicBezTo>
                <a:cubicBezTo>
                  <a:pt x="6081" y="15878"/>
                  <a:pt x="6345" y="15787"/>
                  <a:pt x="6586" y="15500"/>
                </a:cubicBezTo>
                <a:cubicBezTo>
                  <a:pt x="6724" y="15342"/>
                  <a:pt x="6770" y="15142"/>
                  <a:pt x="6879" y="14921"/>
                </a:cubicBezTo>
                <a:cubicBezTo>
                  <a:pt x="6970" y="14728"/>
                  <a:pt x="7135" y="14319"/>
                  <a:pt x="7135" y="14006"/>
                </a:cubicBezTo>
                <a:cubicBezTo>
                  <a:pt x="7135" y="13974"/>
                  <a:pt x="7120" y="13954"/>
                  <a:pt x="7112" y="13922"/>
                </a:cubicBezTo>
                <a:cubicBezTo>
                  <a:pt x="6980" y="13974"/>
                  <a:pt x="6847" y="14058"/>
                  <a:pt x="6710" y="14090"/>
                </a:cubicBezTo>
                <a:cubicBezTo>
                  <a:pt x="6653" y="14101"/>
                  <a:pt x="6620" y="14063"/>
                  <a:pt x="6563" y="14090"/>
                </a:cubicBezTo>
                <a:cubicBezTo>
                  <a:pt x="6516" y="14108"/>
                  <a:pt x="6511" y="14185"/>
                  <a:pt x="6454" y="14185"/>
                </a:cubicBezTo>
                <a:cubicBezTo>
                  <a:pt x="6394" y="14185"/>
                  <a:pt x="6345" y="14006"/>
                  <a:pt x="6299" y="13954"/>
                </a:cubicBezTo>
                <a:cubicBezTo>
                  <a:pt x="6337" y="13891"/>
                  <a:pt x="6299" y="13873"/>
                  <a:pt x="6299" y="13782"/>
                </a:cubicBezTo>
                <a:cubicBezTo>
                  <a:pt x="6176" y="13782"/>
                  <a:pt x="6148" y="13553"/>
                  <a:pt x="6086" y="13488"/>
                </a:cubicBezTo>
                <a:cubicBezTo>
                  <a:pt x="6021" y="13418"/>
                  <a:pt x="5977" y="13413"/>
                  <a:pt x="5920" y="13323"/>
                </a:cubicBezTo>
                <a:cubicBezTo>
                  <a:pt x="5855" y="13221"/>
                  <a:pt x="5897" y="13080"/>
                  <a:pt x="5832" y="12947"/>
                </a:cubicBezTo>
                <a:cubicBezTo>
                  <a:pt x="5775" y="12838"/>
                  <a:pt x="5705" y="12838"/>
                  <a:pt x="5666" y="12684"/>
                </a:cubicBezTo>
                <a:lnTo>
                  <a:pt x="5666" y="12390"/>
                </a:lnTo>
                <a:cubicBezTo>
                  <a:pt x="5609" y="12327"/>
                  <a:pt x="5500" y="12078"/>
                  <a:pt x="5520" y="11962"/>
                </a:cubicBezTo>
                <a:lnTo>
                  <a:pt x="5171" y="11032"/>
                </a:lnTo>
                <a:lnTo>
                  <a:pt x="5171" y="10937"/>
                </a:lnTo>
                <a:cubicBezTo>
                  <a:pt x="5231" y="11032"/>
                  <a:pt x="5293" y="11281"/>
                  <a:pt x="5373" y="11295"/>
                </a:cubicBezTo>
                <a:cubicBezTo>
                  <a:pt x="5383" y="11243"/>
                  <a:pt x="5425" y="11095"/>
                  <a:pt x="5440" y="11018"/>
                </a:cubicBezTo>
                <a:cubicBezTo>
                  <a:pt x="5430" y="11089"/>
                  <a:pt x="5420" y="11159"/>
                  <a:pt x="5420" y="11193"/>
                </a:cubicBezTo>
                <a:cubicBezTo>
                  <a:pt x="5420" y="11211"/>
                  <a:pt x="5472" y="11295"/>
                  <a:pt x="5482" y="11326"/>
                </a:cubicBezTo>
                <a:cubicBezTo>
                  <a:pt x="5520" y="11421"/>
                  <a:pt x="5557" y="11505"/>
                  <a:pt x="5604" y="11600"/>
                </a:cubicBezTo>
                <a:cubicBezTo>
                  <a:pt x="5619" y="11630"/>
                  <a:pt x="5648" y="11675"/>
                  <a:pt x="5656" y="11731"/>
                </a:cubicBezTo>
                <a:cubicBezTo>
                  <a:pt x="5666" y="11763"/>
                  <a:pt x="5656" y="11847"/>
                  <a:pt x="5681" y="11879"/>
                </a:cubicBezTo>
                <a:cubicBezTo>
                  <a:pt x="5689" y="11899"/>
                  <a:pt x="5736" y="11885"/>
                  <a:pt x="5751" y="11906"/>
                </a:cubicBezTo>
                <a:cubicBezTo>
                  <a:pt x="5761" y="11924"/>
                  <a:pt x="5780" y="11955"/>
                  <a:pt x="5798" y="11976"/>
                </a:cubicBezTo>
                <a:cubicBezTo>
                  <a:pt x="5813" y="12078"/>
                  <a:pt x="5860" y="12109"/>
                  <a:pt x="5860" y="12236"/>
                </a:cubicBezTo>
                <a:cubicBezTo>
                  <a:pt x="5860" y="12447"/>
                  <a:pt x="5889" y="12562"/>
                  <a:pt x="6021" y="12607"/>
                </a:cubicBezTo>
                <a:cubicBezTo>
                  <a:pt x="6021" y="12741"/>
                  <a:pt x="6125" y="12933"/>
                  <a:pt x="6166" y="12997"/>
                </a:cubicBezTo>
                <a:cubicBezTo>
                  <a:pt x="6210" y="13060"/>
                  <a:pt x="6270" y="13105"/>
                  <a:pt x="6252" y="13228"/>
                </a:cubicBezTo>
                <a:cubicBezTo>
                  <a:pt x="6242" y="13277"/>
                  <a:pt x="6213" y="13379"/>
                  <a:pt x="6257" y="13386"/>
                </a:cubicBezTo>
                <a:cubicBezTo>
                  <a:pt x="6257" y="13495"/>
                  <a:pt x="6285" y="13585"/>
                  <a:pt x="6322" y="13667"/>
                </a:cubicBezTo>
                <a:cubicBezTo>
                  <a:pt x="6345" y="13725"/>
                  <a:pt x="6319" y="13725"/>
                  <a:pt x="6327" y="13732"/>
                </a:cubicBezTo>
                <a:cubicBezTo>
                  <a:pt x="6337" y="13739"/>
                  <a:pt x="6431" y="13809"/>
                  <a:pt x="6441" y="13809"/>
                </a:cubicBezTo>
                <a:lnTo>
                  <a:pt x="6464" y="13789"/>
                </a:lnTo>
                <a:cubicBezTo>
                  <a:pt x="6540" y="13789"/>
                  <a:pt x="6550" y="13744"/>
                  <a:pt x="6615" y="13673"/>
                </a:cubicBezTo>
                <a:lnTo>
                  <a:pt x="6729" y="13673"/>
                </a:lnTo>
                <a:cubicBezTo>
                  <a:pt x="6776" y="13642"/>
                  <a:pt x="6923" y="13483"/>
                  <a:pt x="6965" y="13470"/>
                </a:cubicBezTo>
                <a:cubicBezTo>
                  <a:pt x="7055" y="13438"/>
                  <a:pt x="7169" y="13400"/>
                  <a:pt x="7252" y="13336"/>
                </a:cubicBezTo>
                <a:cubicBezTo>
                  <a:pt x="7244" y="13323"/>
                  <a:pt x="7239" y="13304"/>
                  <a:pt x="7239" y="13284"/>
                </a:cubicBezTo>
                <a:cubicBezTo>
                  <a:pt x="7239" y="13164"/>
                  <a:pt x="7462" y="13099"/>
                  <a:pt x="7560" y="13074"/>
                </a:cubicBezTo>
                <a:cubicBezTo>
                  <a:pt x="7560" y="13010"/>
                  <a:pt x="7631" y="12913"/>
                  <a:pt x="7664" y="12913"/>
                </a:cubicBezTo>
                <a:cubicBezTo>
                  <a:pt x="7721" y="12913"/>
                  <a:pt x="7716" y="12754"/>
                  <a:pt x="7773" y="12754"/>
                </a:cubicBezTo>
                <a:cubicBezTo>
                  <a:pt x="7815" y="12754"/>
                  <a:pt x="7810" y="12659"/>
                  <a:pt x="7830" y="12594"/>
                </a:cubicBezTo>
                <a:cubicBezTo>
                  <a:pt x="7843" y="12530"/>
                  <a:pt x="7882" y="12506"/>
                  <a:pt x="7939" y="12506"/>
                </a:cubicBezTo>
                <a:cubicBezTo>
                  <a:pt x="7939" y="12372"/>
                  <a:pt x="8046" y="12327"/>
                  <a:pt x="8046" y="12198"/>
                </a:cubicBezTo>
                <a:cubicBezTo>
                  <a:pt x="8046" y="12148"/>
                  <a:pt x="7994" y="12159"/>
                  <a:pt x="7975" y="12109"/>
                </a:cubicBezTo>
                <a:lnTo>
                  <a:pt x="7975" y="12116"/>
                </a:lnTo>
                <a:cubicBezTo>
                  <a:pt x="7952" y="12096"/>
                  <a:pt x="7947" y="12001"/>
                  <a:pt x="7905" y="11980"/>
                </a:cubicBezTo>
                <a:cubicBezTo>
                  <a:pt x="7801" y="11931"/>
                  <a:pt x="7729" y="11906"/>
                  <a:pt x="7677" y="11745"/>
                </a:cubicBezTo>
                <a:lnTo>
                  <a:pt x="7677" y="11544"/>
                </a:lnTo>
                <a:cubicBezTo>
                  <a:pt x="7545" y="11688"/>
                  <a:pt x="7527" y="11917"/>
                  <a:pt x="7281" y="11917"/>
                </a:cubicBezTo>
                <a:cubicBezTo>
                  <a:pt x="7224" y="11917"/>
                  <a:pt x="7130" y="11879"/>
                  <a:pt x="7130" y="11802"/>
                </a:cubicBezTo>
                <a:cubicBezTo>
                  <a:pt x="7130" y="11738"/>
                  <a:pt x="7154" y="11693"/>
                  <a:pt x="7154" y="11623"/>
                </a:cubicBezTo>
                <a:cubicBezTo>
                  <a:pt x="7154" y="11607"/>
                  <a:pt x="7154" y="11587"/>
                  <a:pt x="7149" y="11562"/>
                </a:cubicBezTo>
                <a:cubicBezTo>
                  <a:pt x="7112" y="11575"/>
                  <a:pt x="7120" y="11643"/>
                  <a:pt x="7073" y="11661"/>
                </a:cubicBezTo>
                <a:cubicBezTo>
                  <a:pt x="7068" y="11614"/>
                  <a:pt x="7050" y="11600"/>
                  <a:pt x="7050" y="11537"/>
                </a:cubicBezTo>
                <a:cubicBezTo>
                  <a:pt x="6965" y="11512"/>
                  <a:pt x="6861" y="11267"/>
                  <a:pt x="6842" y="11141"/>
                </a:cubicBezTo>
                <a:cubicBezTo>
                  <a:pt x="6832" y="11095"/>
                  <a:pt x="6832" y="11070"/>
                  <a:pt x="6832" y="11012"/>
                </a:cubicBezTo>
                <a:cubicBezTo>
                  <a:pt x="6832" y="10937"/>
                  <a:pt x="6856" y="10833"/>
                  <a:pt x="6908" y="10833"/>
                </a:cubicBezTo>
                <a:cubicBezTo>
                  <a:pt x="7011" y="10833"/>
                  <a:pt x="7092" y="11007"/>
                  <a:pt x="7130" y="11127"/>
                </a:cubicBezTo>
                <a:cubicBezTo>
                  <a:pt x="7140" y="11147"/>
                  <a:pt x="7125" y="11193"/>
                  <a:pt x="7149" y="11229"/>
                </a:cubicBezTo>
                <a:cubicBezTo>
                  <a:pt x="7192" y="11295"/>
                  <a:pt x="7249" y="11256"/>
                  <a:pt x="7291" y="11326"/>
                </a:cubicBezTo>
                <a:cubicBezTo>
                  <a:pt x="7328" y="11383"/>
                  <a:pt x="7356" y="11453"/>
                  <a:pt x="7413" y="11480"/>
                </a:cubicBezTo>
                <a:lnTo>
                  <a:pt x="7597" y="11480"/>
                </a:lnTo>
                <a:cubicBezTo>
                  <a:pt x="7621" y="11446"/>
                  <a:pt x="7636" y="11396"/>
                  <a:pt x="7674" y="11396"/>
                </a:cubicBezTo>
                <a:cubicBezTo>
                  <a:pt x="7749" y="11396"/>
                  <a:pt x="7749" y="11562"/>
                  <a:pt x="7786" y="11620"/>
                </a:cubicBezTo>
                <a:cubicBezTo>
                  <a:pt x="7791" y="11623"/>
                  <a:pt x="7895" y="11668"/>
                  <a:pt x="7913" y="11668"/>
                </a:cubicBezTo>
                <a:cubicBezTo>
                  <a:pt x="8014" y="11668"/>
                  <a:pt x="8174" y="11731"/>
                  <a:pt x="8245" y="11731"/>
                </a:cubicBezTo>
                <a:cubicBezTo>
                  <a:pt x="8250" y="11731"/>
                  <a:pt x="8263" y="11738"/>
                  <a:pt x="8263" y="11731"/>
                </a:cubicBezTo>
                <a:lnTo>
                  <a:pt x="8390" y="11720"/>
                </a:lnTo>
                <a:cubicBezTo>
                  <a:pt x="8400" y="11707"/>
                  <a:pt x="8410" y="11693"/>
                  <a:pt x="8424" y="11682"/>
                </a:cubicBezTo>
                <a:lnTo>
                  <a:pt x="8519" y="11720"/>
                </a:lnTo>
                <a:cubicBezTo>
                  <a:pt x="8556" y="11720"/>
                  <a:pt x="8566" y="11675"/>
                  <a:pt x="8608" y="11675"/>
                </a:cubicBezTo>
                <a:cubicBezTo>
                  <a:pt x="8651" y="11675"/>
                  <a:pt x="8680" y="11661"/>
                  <a:pt x="8717" y="11682"/>
                </a:cubicBezTo>
                <a:cubicBezTo>
                  <a:pt x="8760" y="11700"/>
                  <a:pt x="8784" y="11829"/>
                  <a:pt x="8812" y="11906"/>
                </a:cubicBezTo>
                <a:cubicBezTo>
                  <a:pt x="8849" y="11987"/>
                  <a:pt x="8953" y="12096"/>
                  <a:pt x="9028" y="12096"/>
                </a:cubicBezTo>
                <a:cubicBezTo>
                  <a:pt x="9056" y="12096"/>
                  <a:pt x="9085" y="12096"/>
                  <a:pt x="9113" y="12109"/>
                </a:cubicBezTo>
                <a:cubicBezTo>
                  <a:pt x="9100" y="12128"/>
                  <a:pt x="9095" y="12180"/>
                  <a:pt x="9066" y="12193"/>
                </a:cubicBezTo>
                <a:cubicBezTo>
                  <a:pt x="9033" y="12211"/>
                  <a:pt x="9009" y="12180"/>
                  <a:pt x="8976" y="12211"/>
                </a:cubicBezTo>
                <a:cubicBezTo>
                  <a:pt x="9033" y="12295"/>
                  <a:pt x="9076" y="12467"/>
                  <a:pt x="9189" y="12467"/>
                </a:cubicBezTo>
                <a:cubicBezTo>
                  <a:pt x="9284" y="12467"/>
                  <a:pt x="9289" y="12281"/>
                  <a:pt x="9336" y="12204"/>
                </a:cubicBezTo>
                <a:lnTo>
                  <a:pt x="9364" y="12204"/>
                </a:lnTo>
                <a:cubicBezTo>
                  <a:pt x="9364" y="12225"/>
                  <a:pt x="9341" y="12268"/>
                  <a:pt x="9341" y="12281"/>
                </a:cubicBezTo>
                <a:cubicBezTo>
                  <a:pt x="9341" y="12352"/>
                  <a:pt x="9378" y="12422"/>
                  <a:pt x="9378" y="12512"/>
                </a:cubicBezTo>
                <a:cubicBezTo>
                  <a:pt x="9378" y="12582"/>
                  <a:pt x="9364" y="12594"/>
                  <a:pt x="9359" y="12671"/>
                </a:cubicBezTo>
                <a:lnTo>
                  <a:pt x="9354" y="12664"/>
                </a:lnTo>
                <a:cubicBezTo>
                  <a:pt x="9354" y="12684"/>
                  <a:pt x="9359" y="12730"/>
                  <a:pt x="9359" y="12741"/>
                </a:cubicBezTo>
                <a:cubicBezTo>
                  <a:pt x="9359" y="12843"/>
                  <a:pt x="9401" y="12951"/>
                  <a:pt x="9421" y="13060"/>
                </a:cubicBezTo>
                <a:cubicBezTo>
                  <a:pt x="9450" y="13182"/>
                  <a:pt x="9515" y="13368"/>
                  <a:pt x="9530" y="13452"/>
                </a:cubicBezTo>
                <a:cubicBezTo>
                  <a:pt x="9543" y="13522"/>
                  <a:pt x="9543" y="13553"/>
                  <a:pt x="9572" y="13630"/>
                </a:cubicBezTo>
                <a:cubicBezTo>
                  <a:pt x="9600" y="13694"/>
                  <a:pt x="9582" y="13771"/>
                  <a:pt x="9614" y="13852"/>
                </a:cubicBezTo>
                <a:cubicBezTo>
                  <a:pt x="9629" y="13898"/>
                  <a:pt x="9681" y="13954"/>
                  <a:pt x="9694" y="14031"/>
                </a:cubicBezTo>
                <a:cubicBezTo>
                  <a:pt x="9719" y="14146"/>
                  <a:pt x="9761" y="14262"/>
                  <a:pt x="9789" y="14389"/>
                </a:cubicBezTo>
                <a:cubicBezTo>
                  <a:pt x="9794" y="14409"/>
                  <a:pt x="9803" y="14448"/>
                  <a:pt x="9823" y="14448"/>
                </a:cubicBezTo>
                <a:cubicBezTo>
                  <a:pt x="9826" y="14486"/>
                  <a:pt x="9846" y="14511"/>
                  <a:pt x="9878" y="14504"/>
                </a:cubicBezTo>
                <a:cubicBezTo>
                  <a:pt x="9906" y="14504"/>
                  <a:pt x="9911" y="14441"/>
                  <a:pt x="9926" y="14395"/>
                </a:cubicBezTo>
                <a:cubicBezTo>
                  <a:pt x="9945" y="14339"/>
                  <a:pt x="9950" y="14364"/>
                  <a:pt x="9997" y="14332"/>
                </a:cubicBezTo>
                <a:cubicBezTo>
                  <a:pt x="10025" y="14314"/>
                  <a:pt x="10015" y="14167"/>
                  <a:pt x="10067" y="14146"/>
                </a:cubicBezTo>
                <a:cubicBezTo>
                  <a:pt x="10077" y="14140"/>
                  <a:pt x="10106" y="14140"/>
                  <a:pt x="10106" y="14128"/>
                </a:cubicBezTo>
                <a:lnTo>
                  <a:pt x="10124" y="14122"/>
                </a:lnTo>
                <a:lnTo>
                  <a:pt x="10106" y="13974"/>
                </a:lnTo>
                <a:cubicBezTo>
                  <a:pt x="10106" y="13873"/>
                  <a:pt x="10147" y="13782"/>
                  <a:pt x="10147" y="13642"/>
                </a:cubicBezTo>
                <a:cubicBezTo>
                  <a:pt x="10147" y="13553"/>
                  <a:pt x="10119" y="13495"/>
                  <a:pt x="10119" y="13400"/>
                </a:cubicBezTo>
                <a:cubicBezTo>
                  <a:pt x="10119" y="13284"/>
                  <a:pt x="10196" y="13266"/>
                  <a:pt x="10261" y="13234"/>
                </a:cubicBezTo>
                <a:cubicBezTo>
                  <a:pt x="10285" y="13221"/>
                  <a:pt x="10328" y="13157"/>
                  <a:pt x="10355" y="13112"/>
                </a:cubicBezTo>
                <a:cubicBezTo>
                  <a:pt x="10427" y="13010"/>
                  <a:pt x="10492" y="12895"/>
                  <a:pt x="10564" y="12786"/>
                </a:cubicBezTo>
                <a:cubicBezTo>
                  <a:pt x="10621" y="12698"/>
                  <a:pt x="10728" y="12671"/>
                  <a:pt x="10795" y="12569"/>
                </a:cubicBezTo>
                <a:cubicBezTo>
                  <a:pt x="10828" y="12519"/>
                  <a:pt x="10823" y="12460"/>
                  <a:pt x="10837" y="12383"/>
                </a:cubicBezTo>
                <a:cubicBezTo>
                  <a:pt x="10847" y="12333"/>
                  <a:pt x="10927" y="12327"/>
                  <a:pt x="10951" y="12243"/>
                </a:cubicBezTo>
                <a:cubicBezTo>
                  <a:pt x="10979" y="12268"/>
                  <a:pt x="10979" y="12302"/>
                  <a:pt x="11041" y="12302"/>
                </a:cubicBezTo>
                <a:cubicBezTo>
                  <a:pt x="11135" y="12302"/>
                  <a:pt x="11238" y="12268"/>
                  <a:pt x="11238" y="12103"/>
                </a:cubicBezTo>
                <a:cubicBezTo>
                  <a:pt x="11295" y="12123"/>
                  <a:pt x="11357" y="12155"/>
                  <a:pt x="11371" y="12232"/>
                </a:cubicBezTo>
                <a:cubicBezTo>
                  <a:pt x="11386" y="12295"/>
                  <a:pt x="11381" y="12383"/>
                  <a:pt x="11409" y="12453"/>
                </a:cubicBezTo>
                <a:cubicBezTo>
                  <a:pt x="11438" y="12524"/>
                  <a:pt x="11479" y="12569"/>
                  <a:pt x="11531" y="12632"/>
                </a:cubicBezTo>
                <a:cubicBezTo>
                  <a:pt x="11570" y="12723"/>
                  <a:pt x="11612" y="12811"/>
                  <a:pt x="11640" y="12927"/>
                </a:cubicBezTo>
                <a:cubicBezTo>
                  <a:pt x="11645" y="12951"/>
                  <a:pt x="11663" y="12972"/>
                  <a:pt x="11663" y="12997"/>
                </a:cubicBezTo>
                <a:cubicBezTo>
                  <a:pt x="11663" y="13060"/>
                  <a:pt x="11645" y="13094"/>
                  <a:pt x="11645" y="13164"/>
                </a:cubicBezTo>
                <a:cubicBezTo>
                  <a:pt x="11645" y="13237"/>
                  <a:pt x="11650" y="13304"/>
                  <a:pt x="11702" y="13304"/>
                </a:cubicBezTo>
                <a:cubicBezTo>
                  <a:pt x="11806" y="13304"/>
                  <a:pt x="11829" y="13144"/>
                  <a:pt x="11891" y="13049"/>
                </a:cubicBezTo>
                <a:cubicBezTo>
                  <a:pt x="11914" y="13080"/>
                  <a:pt x="11899" y="13105"/>
                  <a:pt x="11923" y="13137"/>
                </a:cubicBezTo>
                <a:cubicBezTo>
                  <a:pt x="11933" y="13151"/>
                  <a:pt x="11961" y="13137"/>
                  <a:pt x="11971" y="13164"/>
                </a:cubicBezTo>
                <a:cubicBezTo>
                  <a:pt x="12008" y="13246"/>
                  <a:pt x="11948" y="13413"/>
                  <a:pt x="11995" y="13413"/>
                </a:cubicBezTo>
                <a:cubicBezTo>
                  <a:pt x="11995" y="13592"/>
                  <a:pt x="12089" y="13732"/>
                  <a:pt x="12089" y="13974"/>
                </a:cubicBezTo>
                <a:cubicBezTo>
                  <a:pt x="12089" y="14031"/>
                  <a:pt x="12060" y="14160"/>
                  <a:pt x="12089" y="14185"/>
                </a:cubicBezTo>
                <a:lnTo>
                  <a:pt x="12060" y="14185"/>
                </a:lnTo>
                <a:cubicBezTo>
                  <a:pt x="12052" y="14262"/>
                  <a:pt x="12042" y="14319"/>
                  <a:pt x="12042" y="14395"/>
                </a:cubicBezTo>
                <a:cubicBezTo>
                  <a:pt x="12042" y="14409"/>
                  <a:pt x="12032" y="14427"/>
                  <a:pt x="12042" y="14427"/>
                </a:cubicBezTo>
                <a:cubicBezTo>
                  <a:pt x="12075" y="14459"/>
                  <a:pt x="12052" y="14427"/>
                  <a:pt x="12089" y="14427"/>
                </a:cubicBezTo>
                <a:cubicBezTo>
                  <a:pt x="12145" y="14427"/>
                  <a:pt x="12174" y="14626"/>
                  <a:pt x="12197" y="14703"/>
                </a:cubicBezTo>
                <a:cubicBezTo>
                  <a:pt x="12241" y="14830"/>
                  <a:pt x="12244" y="14945"/>
                  <a:pt x="12278" y="15104"/>
                </a:cubicBezTo>
                <a:cubicBezTo>
                  <a:pt x="12321" y="15290"/>
                  <a:pt x="12420" y="15457"/>
                  <a:pt x="12534" y="15507"/>
                </a:cubicBezTo>
                <a:cubicBezTo>
                  <a:pt x="12557" y="15520"/>
                  <a:pt x="12557" y="15559"/>
                  <a:pt x="12594" y="15559"/>
                </a:cubicBezTo>
                <a:cubicBezTo>
                  <a:pt x="12604" y="15559"/>
                  <a:pt x="12609" y="15539"/>
                  <a:pt x="12617" y="15539"/>
                </a:cubicBezTo>
                <a:cubicBezTo>
                  <a:pt x="12632" y="15539"/>
                  <a:pt x="12637" y="15539"/>
                  <a:pt x="12666" y="15534"/>
                </a:cubicBezTo>
                <a:cubicBezTo>
                  <a:pt x="12646" y="15468"/>
                  <a:pt x="12646" y="15443"/>
                  <a:pt x="12632" y="15373"/>
                </a:cubicBezTo>
                <a:cubicBezTo>
                  <a:pt x="12617" y="15310"/>
                  <a:pt x="12560" y="15271"/>
                  <a:pt x="12560" y="15174"/>
                </a:cubicBezTo>
                <a:cubicBezTo>
                  <a:pt x="12560" y="15124"/>
                  <a:pt x="12575" y="15124"/>
                  <a:pt x="12575" y="15068"/>
                </a:cubicBezTo>
                <a:cubicBezTo>
                  <a:pt x="12575" y="14792"/>
                  <a:pt x="12358" y="14753"/>
                  <a:pt x="12259" y="14606"/>
                </a:cubicBezTo>
                <a:cubicBezTo>
                  <a:pt x="12236" y="14567"/>
                  <a:pt x="12231" y="14466"/>
                  <a:pt x="12216" y="14427"/>
                </a:cubicBezTo>
                <a:lnTo>
                  <a:pt x="12221" y="14427"/>
                </a:lnTo>
                <a:cubicBezTo>
                  <a:pt x="12221" y="14269"/>
                  <a:pt x="12099" y="14332"/>
                  <a:pt x="12099" y="14160"/>
                </a:cubicBezTo>
                <a:cubicBezTo>
                  <a:pt x="12099" y="14013"/>
                  <a:pt x="12207" y="13968"/>
                  <a:pt x="12207" y="13802"/>
                </a:cubicBezTo>
                <a:cubicBezTo>
                  <a:pt x="12207" y="13757"/>
                  <a:pt x="12192" y="13744"/>
                  <a:pt x="12192" y="13694"/>
                </a:cubicBezTo>
                <a:cubicBezTo>
                  <a:pt x="12192" y="13667"/>
                  <a:pt x="12184" y="13635"/>
                  <a:pt x="12216" y="13635"/>
                </a:cubicBezTo>
                <a:cubicBezTo>
                  <a:pt x="12259" y="13635"/>
                  <a:pt x="12301" y="13649"/>
                  <a:pt x="12311" y="13705"/>
                </a:cubicBezTo>
                <a:cubicBezTo>
                  <a:pt x="12311" y="13705"/>
                  <a:pt x="12321" y="13775"/>
                  <a:pt x="12329" y="13775"/>
                </a:cubicBezTo>
                <a:cubicBezTo>
                  <a:pt x="12386" y="13802"/>
                  <a:pt x="12438" y="13809"/>
                  <a:pt x="12490" y="13884"/>
                </a:cubicBezTo>
                <a:cubicBezTo>
                  <a:pt x="12534" y="13954"/>
                  <a:pt x="12495" y="14031"/>
                  <a:pt x="12575" y="14031"/>
                </a:cubicBezTo>
                <a:cubicBezTo>
                  <a:pt x="12575" y="14115"/>
                  <a:pt x="12651" y="14140"/>
                  <a:pt x="12703" y="14140"/>
                </a:cubicBezTo>
                <a:cubicBezTo>
                  <a:pt x="12708" y="14167"/>
                  <a:pt x="12713" y="14210"/>
                  <a:pt x="12726" y="14223"/>
                </a:cubicBezTo>
                <a:cubicBezTo>
                  <a:pt x="12713" y="14237"/>
                  <a:pt x="12713" y="14255"/>
                  <a:pt x="12713" y="14300"/>
                </a:cubicBezTo>
                <a:cubicBezTo>
                  <a:pt x="12713" y="14332"/>
                  <a:pt x="12726" y="14409"/>
                  <a:pt x="12741" y="14409"/>
                </a:cubicBezTo>
                <a:cubicBezTo>
                  <a:pt x="12755" y="14409"/>
                  <a:pt x="12830" y="14325"/>
                  <a:pt x="12830" y="14269"/>
                </a:cubicBezTo>
                <a:lnTo>
                  <a:pt x="12830" y="14205"/>
                </a:lnTo>
                <a:cubicBezTo>
                  <a:pt x="12830" y="14223"/>
                  <a:pt x="12830" y="14255"/>
                  <a:pt x="12840" y="14255"/>
                </a:cubicBezTo>
                <a:cubicBezTo>
                  <a:pt x="12882" y="14255"/>
                  <a:pt x="12878" y="14167"/>
                  <a:pt x="12920" y="14133"/>
                </a:cubicBezTo>
                <a:cubicBezTo>
                  <a:pt x="13014" y="14063"/>
                  <a:pt x="13029" y="13999"/>
                  <a:pt x="13143" y="13954"/>
                </a:cubicBezTo>
                <a:cubicBezTo>
                  <a:pt x="13143" y="13852"/>
                  <a:pt x="13185" y="13809"/>
                  <a:pt x="13185" y="13680"/>
                </a:cubicBezTo>
                <a:cubicBezTo>
                  <a:pt x="13185" y="13495"/>
                  <a:pt x="13123" y="13252"/>
                  <a:pt x="13037" y="13164"/>
                </a:cubicBezTo>
                <a:cubicBezTo>
                  <a:pt x="12949" y="13074"/>
                  <a:pt x="12910" y="12933"/>
                  <a:pt x="12825" y="12804"/>
                </a:cubicBezTo>
                <a:cubicBezTo>
                  <a:pt x="12811" y="12786"/>
                  <a:pt x="12793" y="12773"/>
                  <a:pt x="12793" y="12723"/>
                </a:cubicBezTo>
                <a:cubicBezTo>
                  <a:pt x="12793" y="12485"/>
                  <a:pt x="12972" y="12447"/>
                  <a:pt x="13047" y="12275"/>
                </a:cubicBezTo>
                <a:cubicBezTo>
                  <a:pt x="13109" y="12320"/>
                  <a:pt x="13156" y="12288"/>
                  <a:pt x="13223" y="12338"/>
                </a:cubicBezTo>
                <a:cubicBezTo>
                  <a:pt x="13218" y="12365"/>
                  <a:pt x="13208" y="12481"/>
                  <a:pt x="13241" y="12481"/>
                </a:cubicBezTo>
                <a:cubicBezTo>
                  <a:pt x="13283" y="12481"/>
                  <a:pt x="13260" y="12410"/>
                  <a:pt x="13288" y="12365"/>
                </a:cubicBezTo>
                <a:cubicBezTo>
                  <a:pt x="13312" y="12327"/>
                  <a:pt x="13387" y="12306"/>
                  <a:pt x="13415" y="12288"/>
                </a:cubicBezTo>
                <a:cubicBezTo>
                  <a:pt x="13487" y="12236"/>
                  <a:pt x="13553" y="12263"/>
                  <a:pt x="13600" y="12193"/>
                </a:cubicBezTo>
                <a:cubicBezTo>
                  <a:pt x="13600" y="12193"/>
                  <a:pt x="13638" y="12089"/>
                  <a:pt x="13643" y="12089"/>
                </a:cubicBezTo>
                <a:cubicBezTo>
                  <a:pt x="13680" y="12089"/>
                  <a:pt x="13700" y="12134"/>
                  <a:pt x="13732" y="12134"/>
                </a:cubicBezTo>
                <a:cubicBezTo>
                  <a:pt x="13902" y="12134"/>
                  <a:pt x="13941" y="11980"/>
                  <a:pt x="14045" y="11892"/>
                </a:cubicBezTo>
                <a:cubicBezTo>
                  <a:pt x="14073" y="11872"/>
                  <a:pt x="14092" y="11847"/>
                  <a:pt x="14100" y="11790"/>
                </a:cubicBezTo>
                <a:cubicBezTo>
                  <a:pt x="14190" y="11790"/>
                  <a:pt x="14214" y="11587"/>
                  <a:pt x="14247" y="11480"/>
                </a:cubicBezTo>
                <a:cubicBezTo>
                  <a:pt x="14271" y="11415"/>
                  <a:pt x="14369" y="11193"/>
                  <a:pt x="14421" y="11172"/>
                </a:cubicBezTo>
                <a:cubicBezTo>
                  <a:pt x="14421" y="11050"/>
                  <a:pt x="14478" y="10994"/>
                  <a:pt x="14478" y="10833"/>
                </a:cubicBezTo>
                <a:cubicBezTo>
                  <a:pt x="14478" y="10597"/>
                  <a:pt x="14441" y="10509"/>
                  <a:pt x="14374" y="10355"/>
                </a:cubicBezTo>
                <a:cubicBezTo>
                  <a:pt x="14366" y="10330"/>
                  <a:pt x="14366" y="10258"/>
                  <a:pt x="14333" y="10233"/>
                </a:cubicBezTo>
                <a:lnTo>
                  <a:pt x="14338" y="10226"/>
                </a:lnTo>
                <a:lnTo>
                  <a:pt x="14327" y="10226"/>
                </a:lnTo>
                <a:cubicBezTo>
                  <a:pt x="14327" y="10226"/>
                  <a:pt x="14322" y="10138"/>
                  <a:pt x="14322" y="10124"/>
                </a:cubicBezTo>
                <a:cubicBezTo>
                  <a:pt x="14294" y="10118"/>
                  <a:pt x="14224" y="10061"/>
                  <a:pt x="14224" y="9984"/>
                </a:cubicBezTo>
                <a:cubicBezTo>
                  <a:pt x="14224" y="9921"/>
                  <a:pt x="14286" y="9914"/>
                  <a:pt x="14299" y="9844"/>
                </a:cubicBezTo>
                <a:cubicBezTo>
                  <a:pt x="14333" y="9697"/>
                  <a:pt x="14488" y="9697"/>
                  <a:pt x="14563" y="9581"/>
                </a:cubicBezTo>
                <a:cubicBezTo>
                  <a:pt x="14535" y="9518"/>
                  <a:pt x="14478" y="9581"/>
                  <a:pt x="14426" y="9531"/>
                </a:cubicBezTo>
                <a:cubicBezTo>
                  <a:pt x="14403" y="9511"/>
                  <a:pt x="14389" y="9468"/>
                  <a:pt x="14346" y="9468"/>
                </a:cubicBezTo>
                <a:cubicBezTo>
                  <a:pt x="14317" y="9468"/>
                  <a:pt x="14317" y="9588"/>
                  <a:pt x="14294" y="9588"/>
                </a:cubicBezTo>
                <a:cubicBezTo>
                  <a:pt x="14266" y="9588"/>
                  <a:pt x="14229" y="9608"/>
                  <a:pt x="14200" y="9577"/>
                </a:cubicBezTo>
                <a:cubicBezTo>
                  <a:pt x="14157" y="9531"/>
                  <a:pt x="14172" y="9472"/>
                  <a:pt x="14125" y="9429"/>
                </a:cubicBezTo>
                <a:cubicBezTo>
                  <a:pt x="14110" y="9409"/>
                  <a:pt x="14048" y="9391"/>
                  <a:pt x="14048" y="9332"/>
                </a:cubicBezTo>
                <a:cubicBezTo>
                  <a:pt x="14048" y="9217"/>
                  <a:pt x="14157" y="9255"/>
                  <a:pt x="14205" y="9199"/>
                </a:cubicBezTo>
                <a:cubicBezTo>
                  <a:pt x="14247" y="9147"/>
                  <a:pt x="14333" y="9065"/>
                  <a:pt x="14361" y="8995"/>
                </a:cubicBezTo>
                <a:cubicBezTo>
                  <a:pt x="14369" y="8975"/>
                  <a:pt x="14384" y="8925"/>
                  <a:pt x="14418" y="8925"/>
                </a:cubicBezTo>
                <a:cubicBezTo>
                  <a:pt x="14445" y="8925"/>
                  <a:pt x="14488" y="8995"/>
                  <a:pt x="14488" y="9027"/>
                </a:cubicBezTo>
                <a:cubicBezTo>
                  <a:pt x="14488" y="9115"/>
                  <a:pt x="14418" y="9153"/>
                  <a:pt x="14418" y="9255"/>
                </a:cubicBezTo>
                <a:cubicBezTo>
                  <a:pt x="14522" y="9255"/>
                  <a:pt x="14605" y="9090"/>
                  <a:pt x="14719" y="9090"/>
                </a:cubicBezTo>
                <a:cubicBezTo>
                  <a:pt x="14763" y="9090"/>
                  <a:pt x="14781" y="9147"/>
                  <a:pt x="14838" y="9147"/>
                </a:cubicBezTo>
                <a:cubicBezTo>
                  <a:pt x="14818" y="9205"/>
                  <a:pt x="14838" y="9205"/>
                  <a:pt x="14838" y="9269"/>
                </a:cubicBezTo>
                <a:cubicBezTo>
                  <a:pt x="14838" y="9325"/>
                  <a:pt x="14794" y="9321"/>
                  <a:pt x="14794" y="9384"/>
                </a:cubicBezTo>
                <a:cubicBezTo>
                  <a:pt x="14794" y="9409"/>
                  <a:pt x="14804" y="9479"/>
                  <a:pt x="14833" y="9479"/>
                </a:cubicBezTo>
                <a:cubicBezTo>
                  <a:pt x="14843" y="9479"/>
                  <a:pt x="14856" y="9454"/>
                  <a:pt x="14885" y="9454"/>
                </a:cubicBezTo>
                <a:cubicBezTo>
                  <a:pt x="14927" y="9454"/>
                  <a:pt x="14983" y="9500"/>
                  <a:pt x="14983" y="9563"/>
                </a:cubicBezTo>
                <a:cubicBezTo>
                  <a:pt x="14983" y="9602"/>
                  <a:pt x="14955" y="9633"/>
                  <a:pt x="14927" y="9633"/>
                </a:cubicBezTo>
                <a:lnTo>
                  <a:pt x="14927" y="9690"/>
                </a:lnTo>
                <a:cubicBezTo>
                  <a:pt x="14937" y="9703"/>
                  <a:pt x="14942" y="9721"/>
                  <a:pt x="14965" y="9728"/>
                </a:cubicBezTo>
                <a:cubicBezTo>
                  <a:pt x="14965" y="9760"/>
                  <a:pt x="14983" y="9792"/>
                  <a:pt x="14983" y="9826"/>
                </a:cubicBezTo>
                <a:cubicBezTo>
                  <a:pt x="14983" y="9844"/>
                  <a:pt x="14950" y="9914"/>
                  <a:pt x="14950" y="9952"/>
                </a:cubicBezTo>
                <a:cubicBezTo>
                  <a:pt x="14950" y="9970"/>
                  <a:pt x="14950" y="10004"/>
                  <a:pt x="14970" y="10009"/>
                </a:cubicBezTo>
                <a:cubicBezTo>
                  <a:pt x="14965" y="10036"/>
                  <a:pt x="14947" y="10054"/>
                  <a:pt x="14947" y="10079"/>
                </a:cubicBezTo>
                <a:lnTo>
                  <a:pt x="15004" y="10079"/>
                </a:lnTo>
                <a:cubicBezTo>
                  <a:pt x="15027" y="10047"/>
                  <a:pt x="15030" y="10047"/>
                  <a:pt x="15074" y="10029"/>
                </a:cubicBezTo>
                <a:cubicBezTo>
                  <a:pt x="15074" y="9977"/>
                  <a:pt x="15163" y="9970"/>
                  <a:pt x="15188" y="9966"/>
                </a:cubicBezTo>
                <a:cubicBezTo>
                  <a:pt x="15239" y="9946"/>
                  <a:pt x="15263" y="9882"/>
                  <a:pt x="15263" y="9755"/>
                </a:cubicBezTo>
                <a:cubicBezTo>
                  <a:pt x="15263" y="9538"/>
                  <a:pt x="15206" y="9409"/>
                  <a:pt x="15126" y="9289"/>
                </a:cubicBezTo>
                <a:cubicBezTo>
                  <a:pt x="15092" y="9237"/>
                  <a:pt x="15055" y="9185"/>
                  <a:pt x="15064" y="9097"/>
                </a:cubicBezTo>
                <a:cubicBezTo>
                  <a:pt x="15107" y="9097"/>
                  <a:pt x="15144" y="9058"/>
                  <a:pt x="15173" y="9013"/>
                </a:cubicBezTo>
                <a:cubicBezTo>
                  <a:pt x="15201" y="8975"/>
                  <a:pt x="15263" y="8918"/>
                  <a:pt x="15276" y="8873"/>
                </a:cubicBezTo>
                <a:cubicBezTo>
                  <a:pt x="15323" y="8726"/>
                  <a:pt x="15352" y="8637"/>
                  <a:pt x="15442" y="8529"/>
                </a:cubicBezTo>
                <a:cubicBezTo>
                  <a:pt x="15442" y="8529"/>
                  <a:pt x="15584" y="8585"/>
                  <a:pt x="15696" y="8585"/>
                </a:cubicBezTo>
                <a:cubicBezTo>
                  <a:pt x="15905" y="8585"/>
                  <a:pt x="16103" y="7922"/>
                  <a:pt x="16250" y="7698"/>
                </a:cubicBezTo>
                <a:cubicBezTo>
                  <a:pt x="16305" y="7607"/>
                  <a:pt x="16391" y="7429"/>
                  <a:pt x="16411" y="7281"/>
                </a:cubicBezTo>
                <a:cubicBezTo>
                  <a:pt x="16434" y="7123"/>
                  <a:pt x="16391" y="7021"/>
                  <a:pt x="16448" y="6867"/>
                </a:cubicBezTo>
                <a:cubicBezTo>
                  <a:pt x="16471" y="6811"/>
                  <a:pt x="16515" y="6682"/>
                  <a:pt x="16515" y="6562"/>
                </a:cubicBezTo>
                <a:cubicBezTo>
                  <a:pt x="16515" y="6415"/>
                  <a:pt x="16354" y="6120"/>
                  <a:pt x="16282" y="6202"/>
                </a:cubicBezTo>
                <a:cubicBezTo>
                  <a:pt x="16064" y="6453"/>
                  <a:pt x="15952" y="6068"/>
                  <a:pt x="15952" y="6037"/>
                </a:cubicBezTo>
                <a:cubicBezTo>
                  <a:pt x="15952" y="5883"/>
                  <a:pt x="16150" y="5711"/>
                  <a:pt x="16225" y="5595"/>
                </a:cubicBezTo>
                <a:cubicBezTo>
                  <a:pt x="16339" y="5423"/>
                  <a:pt x="16489" y="5136"/>
                  <a:pt x="16647" y="5072"/>
                </a:cubicBezTo>
                <a:cubicBezTo>
                  <a:pt x="16787" y="5016"/>
                  <a:pt x="17222" y="4964"/>
                  <a:pt x="17345" y="4964"/>
                </a:cubicBezTo>
                <a:cubicBezTo>
                  <a:pt x="17497" y="4964"/>
                  <a:pt x="17567" y="5072"/>
                  <a:pt x="17658" y="5072"/>
                </a:cubicBezTo>
                <a:lnTo>
                  <a:pt x="17860" y="5072"/>
                </a:lnTo>
                <a:cubicBezTo>
                  <a:pt x="17917" y="4708"/>
                  <a:pt x="18031" y="4491"/>
                  <a:pt x="18280" y="4491"/>
                </a:cubicBezTo>
                <a:cubicBezTo>
                  <a:pt x="18347" y="4491"/>
                  <a:pt x="18375" y="4466"/>
                  <a:pt x="18503" y="4491"/>
                </a:cubicBezTo>
                <a:cubicBezTo>
                  <a:pt x="18441" y="4561"/>
                  <a:pt x="18412" y="5041"/>
                  <a:pt x="18814" y="4298"/>
                </a:cubicBezTo>
                <a:cubicBezTo>
                  <a:pt x="18856" y="4287"/>
                  <a:pt x="19045" y="4407"/>
                  <a:pt x="18757" y="4690"/>
                </a:cubicBezTo>
                <a:cubicBezTo>
                  <a:pt x="18658" y="4785"/>
                  <a:pt x="18568" y="4740"/>
                  <a:pt x="18503" y="4880"/>
                </a:cubicBezTo>
                <a:cubicBezTo>
                  <a:pt x="18427" y="5047"/>
                  <a:pt x="18355" y="5258"/>
                  <a:pt x="18247" y="5353"/>
                </a:cubicBezTo>
                <a:cubicBezTo>
                  <a:pt x="18158" y="5430"/>
                  <a:pt x="18026" y="5557"/>
                  <a:pt x="18026" y="5794"/>
                </a:cubicBezTo>
                <a:cubicBezTo>
                  <a:pt x="18026" y="5998"/>
                  <a:pt x="18067" y="6668"/>
                  <a:pt x="18171" y="6790"/>
                </a:cubicBezTo>
                <a:cubicBezTo>
                  <a:pt x="18247" y="6625"/>
                  <a:pt x="18295" y="6317"/>
                  <a:pt x="18446" y="6267"/>
                </a:cubicBezTo>
                <a:cubicBezTo>
                  <a:pt x="18427" y="6114"/>
                  <a:pt x="18591" y="6082"/>
                  <a:pt x="18591" y="5960"/>
                </a:cubicBezTo>
                <a:cubicBezTo>
                  <a:pt x="18591" y="5774"/>
                  <a:pt x="18720" y="5731"/>
                  <a:pt x="18720" y="5627"/>
                </a:cubicBezTo>
                <a:cubicBezTo>
                  <a:pt x="18720" y="5564"/>
                  <a:pt x="18682" y="5493"/>
                  <a:pt x="18720" y="5378"/>
                </a:cubicBezTo>
                <a:cubicBezTo>
                  <a:pt x="19016" y="4420"/>
                  <a:pt x="19286" y="4939"/>
                  <a:pt x="19400" y="4939"/>
                </a:cubicBezTo>
                <a:cubicBezTo>
                  <a:pt x="19726" y="4939"/>
                  <a:pt x="19957" y="4312"/>
                  <a:pt x="20245" y="4298"/>
                </a:cubicBezTo>
                <a:cubicBezTo>
                  <a:pt x="20788" y="4280"/>
                  <a:pt x="20353" y="3975"/>
                  <a:pt x="20353" y="3884"/>
                </a:cubicBezTo>
                <a:cubicBezTo>
                  <a:pt x="20353" y="3649"/>
                  <a:pt x="20566" y="3687"/>
                  <a:pt x="20608" y="3551"/>
                </a:cubicBezTo>
                <a:cubicBezTo>
                  <a:pt x="20628" y="3495"/>
                  <a:pt x="20589" y="3361"/>
                  <a:pt x="20665" y="3361"/>
                </a:cubicBezTo>
                <a:cubicBezTo>
                  <a:pt x="20897" y="3361"/>
                  <a:pt x="21085" y="3832"/>
                  <a:pt x="21250" y="3832"/>
                </a:cubicBezTo>
                <a:cubicBezTo>
                  <a:pt x="21326" y="3832"/>
                  <a:pt x="21341" y="3628"/>
                  <a:pt x="21377" y="3558"/>
                </a:cubicBezTo>
                <a:cubicBezTo>
                  <a:pt x="21439" y="3449"/>
                  <a:pt x="21501" y="3456"/>
                  <a:pt x="21600" y="3411"/>
                </a:cubicBezTo>
                <a:cubicBezTo>
                  <a:pt x="21501" y="3176"/>
                  <a:pt x="21076" y="3028"/>
                  <a:pt x="20864" y="2843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2" name="Shape 2342"/>
          <p:cNvSpPr/>
          <p:nvPr/>
        </p:nvSpPr>
        <p:spPr>
          <a:xfrm>
            <a:off x="6635589" y="3239588"/>
            <a:ext cx="61004" cy="4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22" y="9346"/>
                </a:moveTo>
                <a:cubicBezTo>
                  <a:pt x="15452" y="5815"/>
                  <a:pt x="15452" y="3531"/>
                  <a:pt x="13625" y="0"/>
                </a:cubicBezTo>
                <a:cubicBezTo>
                  <a:pt x="12794" y="1662"/>
                  <a:pt x="11298" y="3531"/>
                  <a:pt x="10302" y="6438"/>
                </a:cubicBezTo>
                <a:cubicBezTo>
                  <a:pt x="9471" y="6438"/>
                  <a:pt x="8474" y="4569"/>
                  <a:pt x="7643" y="4569"/>
                </a:cubicBezTo>
                <a:cubicBezTo>
                  <a:pt x="4818" y="4569"/>
                  <a:pt x="2825" y="7477"/>
                  <a:pt x="1994" y="12877"/>
                </a:cubicBezTo>
                <a:cubicBezTo>
                  <a:pt x="1994" y="12877"/>
                  <a:pt x="5649" y="14538"/>
                  <a:pt x="7643" y="14538"/>
                </a:cubicBezTo>
                <a:cubicBezTo>
                  <a:pt x="6148" y="15785"/>
                  <a:pt x="1994" y="18069"/>
                  <a:pt x="0" y="21600"/>
                </a:cubicBezTo>
                <a:cubicBezTo>
                  <a:pt x="8972" y="21600"/>
                  <a:pt x="12295" y="15162"/>
                  <a:pt x="21600" y="12254"/>
                </a:cubicBezTo>
                <a:cubicBezTo>
                  <a:pt x="19772" y="10800"/>
                  <a:pt x="17945" y="9346"/>
                  <a:pt x="14622" y="934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3" name="Shape 2343"/>
          <p:cNvSpPr/>
          <p:nvPr/>
        </p:nvSpPr>
        <p:spPr>
          <a:xfrm>
            <a:off x="11395592" y="3083858"/>
            <a:ext cx="101991" cy="48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58" y="21600"/>
                </a:moveTo>
                <a:cubicBezTo>
                  <a:pt x="4713" y="21600"/>
                  <a:pt x="21600" y="19379"/>
                  <a:pt x="21600" y="12516"/>
                </a:cubicBezTo>
                <a:cubicBezTo>
                  <a:pt x="21600" y="5047"/>
                  <a:pt x="13549" y="0"/>
                  <a:pt x="10211" y="0"/>
                </a:cubicBezTo>
                <a:cubicBezTo>
                  <a:pt x="6676" y="0"/>
                  <a:pt x="0" y="9084"/>
                  <a:pt x="0" y="16351"/>
                </a:cubicBezTo>
                <a:cubicBezTo>
                  <a:pt x="0" y="19379"/>
                  <a:pt x="785" y="21600"/>
                  <a:pt x="2258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4" name="Shape 2344"/>
          <p:cNvSpPr/>
          <p:nvPr/>
        </p:nvSpPr>
        <p:spPr>
          <a:xfrm>
            <a:off x="11088231" y="3180165"/>
            <a:ext cx="40517" cy="24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38" y="21600"/>
                </a:moveTo>
                <a:cubicBezTo>
                  <a:pt x="18869" y="21600"/>
                  <a:pt x="21600" y="17117"/>
                  <a:pt x="21600" y="11411"/>
                </a:cubicBezTo>
                <a:cubicBezTo>
                  <a:pt x="21600" y="5706"/>
                  <a:pt x="18124" y="3260"/>
                  <a:pt x="18124" y="0"/>
                </a:cubicBezTo>
                <a:lnTo>
                  <a:pt x="0" y="0"/>
                </a:lnTo>
                <a:cubicBezTo>
                  <a:pt x="3476" y="12634"/>
                  <a:pt x="8441" y="21600"/>
                  <a:pt x="16138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5" name="Shape 2345"/>
          <p:cNvSpPr/>
          <p:nvPr/>
        </p:nvSpPr>
        <p:spPr>
          <a:xfrm>
            <a:off x="10140635" y="2821576"/>
            <a:ext cx="18901" cy="24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6" h="21600" extrusionOk="0">
                <a:moveTo>
                  <a:pt x="8833" y="21600"/>
                </a:moveTo>
                <a:cubicBezTo>
                  <a:pt x="17372" y="21600"/>
                  <a:pt x="18879" y="14800"/>
                  <a:pt x="20386" y="9200"/>
                </a:cubicBezTo>
                <a:lnTo>
                  <a:pt x="20386" y="8000"/>
                </a:lnTo>
                <a:lnTo>
                  <a:pt x="17372" y="8000"/>
                </a:lnTo>
                <a:lnTo>
                  <a:pt x="8833" y="0"/>
                </a:lnTo>
                <a:cubicBezTo>
                  <a:pt x="4814" y="4800"/>
                  <a:pt x="293" y="9200"/>
                  <a:pt x="293" y="14800"/>
                </a:cubicBezTo>
                <a:cubicBezTo>
                  <a:pt x="-1214" y="19200"/>
                  <a:pt x="3307" y="21600"/>
                  <a:pt x="8833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6" name="Shape 2346"/>
          <p:cNvSpPr/>
          <p:nvPr/>
        </p:nvSpPr>
        <p:spPr>
          <a:xfrm>
            <a:off x="9455118" y="2901491"/>
            <a:ext cx="46658" cy="30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73" y="0"/>
                </a:moveTo>
                <a:cubicBezTo>
                  <a:pt x="5673" y="0"/>
                  <a:pt x="0" y="3988"/>
                  <a:pt x="0" y="12295"/>
                </a:cubicBezTo>
                <a:cubicBezTo>
                  <a:pt x="0" y="19938"/>
                  <a:pt x="5673" y="21600"/>
                  <a:pt x="10473" y="21600"/>
                </a:cubicBezTo>
                <a:cubicBezTo>
                  <a:pt x="14182" y="21600"/>
                  <a:pt x="17236" y="19938"/>
                  <a:pt x="20291" y="16948"/>
                </a:cubicBezTo>
                <a:cubicBezTo>
                  <a:pt x="20945" y="15951"/>
                  <a:pt x="21600" y="14289"/>
                  <a:pt x="21600" y="12295"/>
                </a:cubicBezTo>
                <a:cubicBezTo>
                  <a:pt x="21600" y="1994"/>
                  <a:pt x="17236" y="0"/>
                  <a:pt x="10473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7" name="Shape 2347"/>
          <p:cNvSpPr/>
          <p:nvPr/>
        </p:nvSpPr>
        <p:spPr>
          <a:xfrm>
            <a:off x="9488683" y="2919705"/>
            <a:ext cx="16394" cy="16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360" y="0"/>
                  <a:pt x="18360" y="3812"/>
                  <a:pt x="15120" y="3812"/>
                </a:cubicBezTo>
                <a:cubicBezTo>
                  <a:pt x="15120" y="6353"/>
                  <a:pt x="14040" y="7624"/>
                  <a:pt x="12960" y="10165"/>
                </a:cubicBezTo>
                <a:lnTo>
                  <a:pt x="21600" y="0"/>
                </a:lnTo>
                <a:close/>
                <a:moveTo>
                  <a:pt x="0" y="21600"/>
                </a:moveTo>
                <a:lnTo>
                  <a:pt x="12960" y="10165"/>
                </a:lnTo>
                <a:cubicBezTo>
                  <a:pt x="9720" y="15247"/>
                  <a:pt x="4320" y="19059"/>
                  <a:pt x="0" y="21600"/>
                </a:cubicBezTo>
                <a:close/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8" name="Shape 2348"/>
          <p:cNvSpPr/>
          <p:nvPr/>
        </p:nvSpPr>
        <p:spPr>
          <a:xfrm>
            <a:off x="9094480" y="2573638"/>
            <a:ext cx="175757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228"/>
                </a:moveTo>
                <a:cubicBezTo>
                  <a:pt x="0" y="20597"/>
                  <a:pt x="343" y="21600"/>
                  <a:pt x="1943" y="21600"/>
                </a:cubicBezTo>
                <a:lnTo>
                  <a:pt x="8514" y="18228"/>
                </a:lnTo>
                <a:cubicBezTo>
                  <a:pt x="8514" y="18228"/>
                  <a:pt x="12400" y="17225"/>
                  <a:pt x="12914" y="17225"/>
                </a:cubicBezTo>
                <a:cubicBezTo>
                  <a:pt x="15143" y="18046"/>
                  <a:pt x="21600" y="16952"/>
                  <a:pt x="21600" y="11575"/>
                </a:cubicBezTo>
                <a:cubicBezTo>
                  <a:pt x="21600" y="8476"/>
                  <a:pt x="16457" y="2552"/>
                  <a:pt x="14686" y="2552"/>
                </a:cubicBezTo>
                <a:cubicBezTo>
                  <a:pt x="13886" y="2552"/>
                  <a:pt x="13200" y="4375"/>
                  <a:pt x="12400" y="4922"/>
                </a:cubicBezTo>
                <a:cubicBezTo>
                  <a:pt x="13371" y="3099"/>
                  <a:pt x="12743" y="3099"/>
                  <a:pt x="12743" y="0"/>
                </a:cubicBezTo>
                <a:lnTo>
                  <a:pt x="11143" y="0"/>
                </a:lnTo>
                <a:cubicBezTo>
                  <a:pt x="6114" y="0"/>
                  <a:pt x="4971" y="8203"/>
                  <a:pt x="2114" y="13397"/>
                </a:cubicBezTo>
                <a:cubicBezTo>
                  <a:pt x="1429" y="14673"/>
                  <a:pt x="0" y="14673"/>
                  <a:pt x="0" y="1822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9" name="Shape 2349"/>
          <p:cNvSpPr/>
          <p:nvPr/>
        </p:nvSpPr>
        <p:spPr>
          <a:xfrm>
            <a:off x="8848591" y="2518879"/>
            <a:ext cx="69199" cy="39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98" extrusionOk="0">
                <a:moveTo>
                  <a:pt x="0" y="5905"/>
                </a:moveTo>
                <a:cubicBezTo>
                  <a:pt x="0" y="11367"/>
                  <a:pt x="4555" y="21298"/>
                  <a:pt x="6759" y="21298"/>
                </a:cubicBezTo>
                <a:cubicBezTo>
                  <a:pt x="10433" y="21298"/>
                  <a:pt x="21159" y="19808"/>
                  <a:pt x="21600" y="9381"/>
                </a:cubicBezTo>
                <a:cubicBezTo>
                  <a:pt x="19543" y="7891"/>
                  <a:pt x="10433" y="195"/>
                  <a:pt x="8816" y="195"/>
                </a:cubicBezTo>
                <a:cubicBezTo>
                  <a:pt x="6759" y="-302"/>
                  <a:pt x="0" y="-302"/>
                  <a:pt x="0" y="590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0" name="Shape 2350"/>
          <p:cNvSpPr/>
          <p:nvPr/>
        </p:nvSpPr>
        <p:spPr>
          <a:xfrm>
            <a:off x="8869082" y="2434301"/>
            <a:ext cx="243378" cy="190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74" y="10404"/>
                </a:moveTo>
                <a:cubicBezTo>
                  <a:pt x="7653" y="11777"/>
                  <a:pt x="6706" y="13097"/>
                  <a:pt x="3826" y="14576"/>
                </a:cubicBezTo>
                <a:cubicBezTo>
                  <a:pt x="5225" y="15632"/>
                  <a:pt x="7529" y="19223"/>
                  <a:pt x="8599" y="19223"/>
                </a:cubicBezTo>
                <a:cubicBezTo>
                  <a:pt x="11849" y="19223"/>
                  <a:pt x="14729" y="21600"/>
                  <a:pt x="18679" y="21600"/>
                </a:cubicBezTo>
                <a:cubicBezTo>
                  <a:pt x="19502" y="21600"/>
                  <a:pt x="20407" y="20861"/>
                  <a:pt x="20407" y="19646"/>
                </a:cubicBezTo>
                <a:cubicBezTo>
                  <a:pt x="20407" y="18748"/>
                  <a:pt x="19707" y="18326"/>
                  <a:pt x="19049" y="18167"/>
                </a:cubicBezTo>
                <a:cubicBezTo>
                  <a:pt x="19625" y="17903"/>
                  <a:pt x="20901" y="17745"/>
                  <a:pt x="20901" y="16530"/>
                </a:cubicBezTo>
                <a:cubicBezTo>
                  <a:pt x="20901" y="15210"/>
                  <a:pt x="20654" y="15051"/>
                  <a:pt x="21600" y="13995"/>
                </a:cubicBezTo>
                <a:cubicBezTo>
                  <a:pt x="20407" y="12358"/>
                  <a:pt x="20407" y="11460"/>
                  <a:pt x="18555" y="11460"/>
                </a:cubicBezTo>
                <a:lnTo>
                  <a:pt x="16704" y="11460"/>
                </a:lnTo>
                <a:cubicBezTo>
                  <a:pt x="15675" y="11460"/>
                  <a:pt x="15099" y="10140"/>
                  <a:pt x="14030" y="10140"/>
                </a:cubicBezTo>
                <a:cubicBezTo>
                  <a:pt x="13330" y="10140"/>
                  <a:pt x="13125" y="9665"/>
                  <a:pt x="12178" y="10140"/>
                </a:cubicBezTo>
                <a:cubicBezTo>
                  <a:pt x="12878" y="9559"/>
                  <a:pt x="13906" y="8661"/>
                  <a:pt x="13906" y="7763"/>
                </a:cubicBezTo>
                <a:cubicBezTo>
                  <a:pt x="13906" y="7130"/>
                  <a:pt x="14030" y="6707"/>
                  <a:pt x="13906" y="5228"/>
                </a:cubicBezTo>
                <a:cubicBezTo>
                  <a:pt x="14277" y="5334"/>
                  <a:pt x="14030" y="5651"/>
                  <a:pt x="14976" y="5070"/>
                </a:cubicBezTo>
                <a:cubicBezTo>
                  <a:pt x="13577" y="3591"/>
                  <a:pt x="12055" y="0"/>
                  <a:pt x="9504" y="0"/>
                </a:cubicBezTo>
                <a:cubicBezTo>
                  <a:pt x="5225" y="0"/>
                  <a:pt x="3826" y="6126"/>
                  <a:pt x="0" y="7605"/>
                </a:cubicBezTo>
                <a:cubicBezTo>
                  <a:pt x="2304" y="9242"/>
                  <a:pt x="4032" y="10298"/>
                  <a:pt x="6624" y="10298"/>
                </a:cubicBezTo>
                <a:cubicBezTo>
                  <a:pt x="7282" y="10140"/>
                  <a:pt x="9751" y="10404"/>
                  <a:pt x="10574" y="10404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1" name="Shape 2351"/>
          <p:cNvSpPr/>
          <p:nvPr/>
        </p:nvSpPr>
        <p:spPr>
          <a:xfrm>
            <a:off x="8975634" y="2733466"/>
            <a:ext cx="32311" cy="22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06" y="21600"/>
                </a:moveTo>
                <a:cubicBezTo>
                  <a:pt x="15247" y="21600"/>
                  <a:pt x="19694" y="15300"/>
                  <a:pt x="21600" y="0"/>
                </a:cubicBezTo>
                <a:lnTo>
                  <a:pt x="10800" y="0"/>
                </a:lnTo>
                <a:cubicBezTo>
                  <a:pt x="8259" y="4050"/>
                  <a:pt x="4447" y="7650"/>
                  <a:pt x="0" y="11700"/>
                </a:cubicBezTo>
                <a:cubicBezTo>
                  <a:pt x="953" y="16650"/>
                  <a:pt x="3494" y="21600"/>
                  <a:pt x="7306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2" name="Shape 2352"/>
          <p:cNvSpPr/>
          <p:nvPr/>
        </p:nvSpPr>
        <p:spPr>
          <a:xfrm>
            <a:off x="8824002" y="2436142"/>
            <a:ext cx="40517" cy="16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110" extrusionOk="0">
                <a:moveTo>
                  <a:pt x="21600" y="12706"/>
                </a:moveTo>
                <a:lnTo>
                  <a:pt x="20359" y="0"/>
                </a:lnTo>
                <a:lnTo>
                  <a:pt x="0" y="0"/>
                </a:lnTo>
                <a:cubicBezTo>
                  <a:pt x="2731" y="21600"/>
                  <a:pt x="13159" y="16518"/>
                  <a:pt x="21600" y="1270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3" name="Shape 2353"/>
          <p:cNvSpPr/>
          <p:nvPr/>
        </p:nvSpPr>
        <p:spPr>
          <a:xfrm>
            <a:off x="9303486" y="2656985"/>
            <a:ext cx="34364" cy="16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38" extrusionOk="0">
                <a:moveTo>
                  <a:pt x="13315" y="19938"/>
                </a:moveTo>
                <a:cubicBezTo>
                  <a:pt x="17458" y="19938"/>
                  <a:pt x="20712" y="9415"/>
                  <a:pt x="21600" y="0"/>
                </a:cubicBezTo>
                <a:cubicBezTo>
                  <a:pt x="15682" y="4430"/>
                  <a:pt x="14203" y="-1662"/>
                  <a:pt x="0" y="4430"/>
                </a:cubicBezTo>
                <a:cubicBezTo>
                  <a:pt x="2367" y="10523"/>
                  <a:pt x="5030" y="19938"/>
                  <a:pt x="13315" y="1993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4" name="Shape 2354"/>
          <p:cNvSpPr/>
          <p:nvPr/>
        </p:nvSpPr>
        <p:spPr>
          <a:xfrm>
            <a:off x="7656848" y="2495546"/>
            <a:ext cx="16394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3886" y="6353"/>
                  <a:pt x="4629" y="10165"/>
                  <a:pt x="0" y="10165"/>
                </a:cubicBezTo>
                <a:lnTo>
                  <a:pt x="0" y="21600"/>
                </a:lnTo>
                <a:lnTo>
                  <a:pt x="21600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5" name="Shape 2355"/>
          <p:cNvSpPr/>
          <p:nvPr/>
        </p:nvSpPr>
        <p:spPr>
          <a:xfrm>
            <a:off x="7496201" y="2465037"/>
            <a:ext cx="206491" cy="69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2" extrusionOk="0">
                <a:moveTo>
                  <a:pt x="7021" y="3902"/>
                </a:moveTo>
                <a:cubicBezTo>
                  <a:pt x="7996" y="3902"/>
                  <a:pt x="8533" y="5853"/>
                  <a:pt x="9508" y="6968"/>
                </a:cubicBezTo>
                <a:cubicBezTo>
                  <a:pt x="8923" y="8222"/>
                  <a:pt x="8386" y="9058"/>
                  <a:pt x="7850" y="10173"/>
                </a:cubicBezTo>
                <a:cubicBezTo>
                  <a:pt x="8240" y="10591"/>
                  <a:pt x="8777" y="11009"/>
                  <a:pt x="9752" y="11009"/>
                </a:cubicBezTo>
                <a:cubicBezTo>
                  <a:pt x="8923" y="11706"/>
                  <a:pt x="8386" y="12124"/>
                  <a:pt x="7558" y="13657"/>
                </a:cubicBezTo>
                <a:cubicBezTo>
                  <a:pt x="7850" y="16862"/>
                  <a:pt x="8923" y="17698"/>
                  <a:pt x="10581" y="17698"/>
                </a:cubicBezTo>
                <a:lnTo>
                  <a:pt x="10434" y="17698"/>
                </a:lnTo>
                <a:cubicBezTo>
                  <a:pt x="10727" y="18813"/>
                  <a:pt x="11117" y="20764"/>
                  <a:pt x="11702" y="21182"/>
                </a:cubicBezTo>
                <a:cubicBezTo>
                  <a:pt x="12677" y="21600"/>
                  <a:pt x="12921" y="15329"/>
                  <a:pt x="13896" y="13657"/>
                </a:cubicBezTo>
                <a:cubicBezTo>
                  <a:pt x="15408" y="11009"/>
                  <a:pt x="16237" y="14075"/>
                  <a:pt x="17602" y="12542"/>
                </a:cubicBezTo>
                <a:lnTo>
                  <a:pt x="17602" y="9755"/>
                </a:lnTo>
                <a:cubicBezTo>
                  <a:pt x="17894" y="10173"/>
                  <a:pt x="18284" y="10173"/>
                  <a:pt x="18723" y="9755"/>
                </a:cubicBezTo>
                <a:cubicBezTo>
                  <a:pt x="19942" y="6689"/>
                  <a:pt x="21307" y="9755"/>
                  <a:pt x="21600" y="3484"/>
                </a:cubicBezTo>
                <a:cubicBezTo>
                  <a:pt x="20917" y="2648"/>
                  <a:pt x="19650" y="0"/>
                  <a:pt x="18431" y="0"/>
                </a:cubicBezTo>
                <a:cubicBezTo>
                  <a:pt x="16773" y="0"/>
                  <a:pt x="16090" y="4320"/>
                  <a:pt x="14433" y="4320"/>
                </a:cubicBezTo>
                <a:cubicBezTo>
                  <a:pt x="12385" y="4320"/>
                  <a:pt x="10873" y="0"/>
                  <a:pt x="8240" y="0"/>
                </a:cubicBezTo>
                <a:cubicBezTo>
                  <a:pt x="6046" y="0"/>
                  <a:pt x="975" y="1115"/>
                  <a:pt x="0" y="6271"/>
                </a:cubicBezTo>
                <a:cubicBezTo>
                  <a:pt x="829" y="6689"/>
                  <a:pt x="1512" y="7386"/>
                  <a:pt x="2340" y="7386"/>
                </a:cubicBezTo>
                <a:cubicBezTo>
                  <a:pt x="3706" y="8222"/>
                  <a:pt x="5753" y="3902"/>
                  <a:pt x="7021" y="390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6" name="Shape 2356"/>
          <p:cNvSpPr/>
          <p:nvPr/>
        </p:nvSpPr>
        <p:spPr>
          <a:xfrm>
            <a:off x="8028961" y="2419958"/>
            <a:ext cx="71259" cy="50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35" y="21600"/>
                </a:moveTo>
                <a:cubicBezTo>
                  <a:pt x="7386" y="21600"/>
                  <a:pt x="19649" y="17673"/>
                  <a:pt x="21600" y="15513"/>
                </a:cubicBezTo>
                <a:lnTo>
                  <a:pt x="17280" y="0"/>
                </a:lnTo>
                <a:cubicBezTo>
                  <a:pt x="12542" y="0"/>
                  <a:pt x="0" y="7658"/>
                  <a:pt x="0" y="14335"/>
                </a:cubicBezTo>
                <a:cubicBezTo>
                  <a:pt x="418" y="19244"/>
                  <a:pt x="1533" y="21600"/>
                  <a:pt x="5435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7" name="Shape 2357"/>
          <p:cNvSpPr/>
          <p:nvPr/>
        </p:nvSpPr>
        <p:spPr>
          <a:xfrm>
            <a:off x="7932654" y="2456841"/>
            <a:ext cx="76630" cy="46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4" h="20827" extrusionOk="0">
                <a:moveTo>
                  <a:pt x="15780" y="19379"/>
                </a:moveTo>
                <a:lnTo>
                  <a:pt x="14357" y="13727"/>
                </a:lnTo>
                <a:cubicBezTo>
                  <a:pt x="16814" y="13727"/>
                  <a:pt x="19789" y="15342"/>
                  <a:pt x="21212" y="11305"/>
                </a:cubicBezTo>
                <a:cubicBezTo>
                  <a:pt x="21212" y="9690"/>
                  <a:pt x="21600" y="8479"/>
                  <a:pt x="21212" y="4037"/>
                </a:cubicBezTo>
                <a:cubicBezTo>
                  <a:pt x="18625" y="5047"/>
                  <a:pt x="13969" y="4441"/>
                  <a:pt x="12158" y="4037"/>
                </a:cubicBezTo>
                <a:cubicBezTo>
                  <a:pt x="12805" y="4037"/>
                  <a:pt x="14357" y="2221"/>
                  <a:pt x="15004" y="0"/>
                </a:cubicBezTo>
                <a:lnTo>
                  <a:pt x="5562" y="0"/>
                </a:lnTo>
                <a:cubicBezTo>
                  <a:pt x="5562" y="1211"/>
                  <a:pt x="5174" y="2221"/>
                  <a:pt x="5562" y="6258"/>
                </a:cubicBezTo>
                <a:cubicBezTo>
                  <a:pt x="2199" y="8479"/>
                  <a:pt x="0" y="11910"/>
                  <a:pt x="0" y="19379"/>
                </a:cubicBezTo>
                <a:cubicBezTo>
                  <a:pt x="0" y="21600"/>
                  <a:pt x="13969" y="20994"/>
                  <a:pt x="15780" y="19379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8" name="Shape 2358"/>
          <p:cNvSpPr/>
          <p:nvPr/>
        </p:nvSpPr>
        <p:spPr>
          <a:xfrm>
            <a:off x="7830201" y="2497823"/>
            <a:ext cx="81498" cy="30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7" y="0"/>
                </a:moveTo>
                <a:cubicBezTo>
                  <a:pt x="10862" y="0"/>
                  <a:pt x="0" y="4652"/>
                  <a:pt x="0" y="15951"/>
                </a:cubicBezTo>
                <a:cubicBezTo>
                  <a:pt x="0" y="18942"/>
                  <a:pt x="1481" y="21600"/>
                  <a:pt x="2839" y="21600"/>
                </a:cubicBezTo>
                <a:cubicBezTo>
                  <a:pt x="5307" y="21600"/>
                  <a:pt x="6295" y="21600"/>
                  <a:pt x="7035" y="13292"/>
                </a:cubicBezTo>
                <a:cubicBezTo>
                  <a:pt x="8763" y="13292"/>
                  <a:pt x="10862" y="21600"/>
                  <a:pt x="12590" y="21600"/>
                </a:cubicBezTo>
                <a:cubicBezTo>
                  <a:pt x="16416" y="21600"/>
                  <a:pt x="16046" y="9305"/>
                  <a:pt x="21600" y="9305"/>
                </a:cubicBezTo>
                <a:cubicBezTo>
                  <a:pt x="19872" y="4652"/>
                  <a:pt x="17403" y="0"/>
                  <a:pt x="13577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9" name="Shape 2359"/>
          <p:cNvSpPr/>
          <p:nvPr/>
        </p:nvSpPr>
        <p:spPr>
          <a:xfrm>
            <a:off x="7787170" y="2397418"/>
            <a:ext cx="122480" cy="93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62" y="18252"/>
                </a:moveTo>
                <a:cubicBezTo>
                  <a:pt x="18315" y="18252"/>
                  <a:pt x="20204" y="18900"/>
                  <a:pt x="21600" y="17388"/>
                </a:cubicBezTo>
                <a:cubicBezTo>
                  <a:pt x="17658" y="14904"/>
                  <a:pt x="16508" y="14364"/>
                  <a:pt x="11416" y="13392"/>
                </a:cubicBezTo>
                <a:cubicBezTo>
                  <a:pt x="13223" y="10692"/>
                  <a:pt x="16754" y="9180"/>
                  <a:pt x="19711" y="6372"/>
                </a:cubicBezTo>
                <a:cubicBezTo>
                  <a:pt x="19711" y="5184"/>
                  <a:pt x="20697" y="3672"/>
                  <a:pt x="21354" y="3024"/>
                </a:cubicBezTo>
                <a:cubicBezTo>
                  <a:pt x="21354" y="2160"/>
                  <a:pt x="21107" y="0"/>
                  <a:pt x="20861" y="0"/>
                </a:cubicBezTo>
                <a:cubicBezTo>
                  <a:pt x="19300" y="0"/>
                  <a:pt x="18151" y="2160"/>
                  <a:pt x="17904" y="4536"/>
                </a:cubicBezTo>
                <a:cubicBezTo>
                  <a:pt x="12566" y="4536"/>
                  <a:pt x="12566" y="9720"/>
                  <a:pt x="6981" y="9720"/>
                </a:cubicBezTo>
                <a:lnTo>
                  <a:pt x="6981" y="13068"/>
                </a:lnTo>
                <a:cubicBezTo>
                  <a:pt x="8870" y="11556"/>
                  <a:pt x="8131" y="12528"/>
                  <a:pt x="10020" y="13716"/>
                </a:cubicBezTo>
                <a:lnTo>
                  <a:pt x="2382" y="13716"/>
                </a:lnTo>
                <a:cubicBezTo>
                  <a:pt x="1396" y="14580"/>
                  <a:pt x="1232" y="15228"/>
                  <a:pt x="0" y="16740"/>
                </a:cubicBezTo>
                <a:cubicBezTo>
                  <a:pt x="493" y="17064"/>
                  <a:pt x="7720" y="21600"/>
                  <a:pt x="9034" y="21600"/>
                </a:cubicBezTo>
                <a:cubicBezTo>
                  <a:pt x="11170" y="21276"/>
                  <a:pt x="13962" y="18252"/>
                  <a:pt x="16262" y="1825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0" name="Shape 2360"/>
          <p:cNvSpPr/>
          <p:nvPr/>
        </p:nvSpPr>
        <p:spPr>
          <a:xfrm>
            <a:off x="6520841" y="2534706"/>
            <a:ext cx="407303" cy="249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3" y="5682"/>
                </a:moveTo>
                <a:cubicBezTo>
                  <a:pt x="1601" y="5682"/>
                  <a:pt x="1749" y="6045"/>
                  <a:pt x="1872" y="6045"/>
                </a:cubicBezTo>
                <a:cubicBezTo>
                  <a:pt x="1675" y="7616"/>
                  <a:pt x="2512" y="8422"/>
                  <a:pt x="3399" y="9349"/>
                </a:cubicBezTo>
                <a:cubicBezTo>
                  <a:pt x="3276" y="9349"/>
                  <a:pt x="3128" y="9430"/>
                  <a:pt x="2980" y="9551"/>
                </a:cubicBezTo>
                <a:cubicBezTo>
                  <a:pt x="3276" y="10599"/>
                  <a:pt x="3793" y="11163"/>
                  <a:pt x="4704" y="11163"/>
                </a:cubicBezTo>
                <a:cubicBezTo>
                  <a:pt x="5813" y="11163"/>
                  <a:pt x="5813" y="8987"/>
                  <a:pt x="6305" y="8543"/>
                </a:cubicBezTo>
                <a:lnTo>
                  <a:pt x="6724" y="8543"/>
                </a:lnTo>
                <a:cubicBezTo>
                  <a:pt x="6921" y="8866"/>
                  <a:pt x="7413" y="9430"/>
                  <a:pt x="7561" y="9430"/>
                </a:cubicBezTo>
                <a:lnTo>
                  <a:pt x="8940" y="9430"/>
                </a:lnTo>
                <a:cubicBezTo>
                  <a:pt x="8374" y="10357"/>
                  <a:pt x="6921" y="11485"/>
                  <a:pt x="6157" y="11969"/>
                </a:cubicBezTo>
                <a:cubicBezTo>
                  <a:pt x="5886" y="12049"/>
                  <a:pt x="4630" y="12049"/>
                  <a:pt x="4630" y="12976"/>
                </a:cubicBezTo>
                <a:cubicBezTo>
                  <a:pt x="4630" y="15354"/>
                  <a:pt x="6034" y="14225"/>
                  <a:pt x="6724" y="14225"/>
                </a:cubicBezTo>
                <a:cubicBezTo>
                  <a:pt x="7069" y="14225"/>
                  <a:pt x="8793" y="14346"/>
                  <a:pt x="9162" y="14669"/>
                </a:cubicBezTo>
                <a:cubicBezTo>
                  <a:pt x="8522" y="15031"/>
                  <a:pt x="7906" y="14669"/>
                  <a:pt x="7340" y="15475"/>
                </a:cubicBezTo>
                <a:cubicBezTo>
                  <a:pt x="7340" y="15475"/>
                  <a:pt x="6083" y="15152"/>
                  <a:pt x="5320" y="15354"/>
                </a:cubicBezTo>
                <a:cubicBezTo>
                  <a:pt x="5320" y="18658"/>
                  <a:pt x="8251" y="20028"/>
                  <a:pt x="9556" y="21600"/>
                </a:cubicBezTo>
                <a:cubicBezTo>
                  <a:pt x="10344" y="20270"/>
                  <a:pt x="10197" y="17530"/>
                  <a:pt x="11157" y="16160"/>
                </a:cubicBezTo>
                <a:cubicBezTo>
                  <a:pt x="11453" y="15797"/>
                  <a:pt x="11871" y="15918"/>
                  <a:pt x="11995" y="15354"/>
                </a:cubicBezTo>
                <a:cubicBezTo>
                  <a:pt x="12561" y="12734"/>
                  <a:pt x="13103" y="8422"/>
                  <a:pt x="14999" y="8422"/>
                </a:cubicBezTo>
                <a:cubicBezTo>
                  <a:pt x="14999" y="8422"/>
                  <a:pt x="15418" y="9672"/>
                  <a:pt x="16305" y="9913"/>
                </a:cubicBezTo>
                <a:cubicBezTo>
                  <a:pt x="16034" y="9913"/>
                  <a:pt x="15812" y="10034"/>
                  <a:pt x="15541" y="10115"/>
                </a:cubicBezTo>
                <a:cubicBezTo>
                  <a:pt x="15763" y="10921"/>
                  <a:pt x="16231" y="12734"/>
                  <a:pt x="16600" y="12855"/>
                </a:cubicBezTo>
                <a:cubicBezTo>
                  <a:pt x="16526" y="14346"/>
                  <a:pt x="15886" y="13863"/>
                  <a:pt x="15763" y="15596"/>
                </a:cubicBezTo>
                <a:cubicBezTo>
                  <a:pt x="16452" y="15716"/>
                  <a:pt x="17561" y="15596"/>
                  <a:pt x="18250" y="15797"/>
                </a:cubicBezTo>
                <a:cubicBezTo>
                  <a:pt x="18127" y="16281"/>
                  <a:pt x="18127" y="16845"/>
                  <a:pt x="18177" y="17651"/>
                </a:cubicBezTo>
                <a:cubicBezTo>
                  <a:pt x="19506" y="16845"/>
                  <a:pt x="20122" y="15152"/>
                  <a:pt x="21600" y="14346"/>
                </a:cubicBezTo>
                <a:cubicBezTo>
                  <a:pt x="21107" y="13097"/>
                  <a:pt x="19506" y="13863"/>
                  <a:pt x="19506" y="10800"/>
                </a:cubicBezTo>
                <a:lnTo>
                  <a:pt x="17758" y="10800"/>
                </a:lnTo>
                <a:cubicBezTo>
                  <a:pt x="17906" y="10478"/>
                  <a:pt x="17906" y="9793"/>
                  <a:pt x="17758" y="9349"/>
                </a:cubicBezTo>
                <a:cubicBezTo>
                  <a:pt x="17413" y="9430"/>
                  <a:pt x="17216" y="9551"/>
                  <a:pt x="16797" y="9349"/>
                </a:cubicBezTo>
                <a:cubicBezTo>
                  <a:pt x="16945" y="9349"/>
                  <a:pt x="17142" y="9349"/>
                  <a:pt x="17364" y="9228"/>
                </a:cubicBezTo>
                <a:cubicBezTo>
                  <a:pt x="16797" y="8100"/>
                  <a:pt x="13940" y="5118"/>
                  <a:pt x="13054" y="5118"/>
                </a:cubicBezTo>
                <a:cubicBezTo>
                  <a:pt x="12906" y="5118"/>
                  <a:pt x="12684" y="4997"/>
                  <a:pt x="12487" y="4997"/>
                </a:cubicBezTo>
                <a:cubicBezTo>
                  <a:pt x="12635" y="4231"/>
                  <a:pt x="12684" y="2619"/>
                  <a:pt x="11871" y="2619"/>
                </a:cubicBezTo>
                <a:cubicBezTo>
                  <a:pt x="11453" y="2619"/>
                  <a:pt x="11305" y="3546"/>
                  <a:pt x="10886" y="3869"/>
                </a:cubicBezTo>
                <a:cubicBezTo>
                  <a:pt x="10886" y="3184"/>
                  <a:pt x="11034" y="2619"/>
                  <a:pt x="11034" y="1934"/>
                </a:cubicBezTo>
                <a:cubicBezTo>
                  <a:pt x="11034" y="927"/>
                  <a:pt x="9556" y="0"/>
                  <a:pt x="8867" y="0"/>
                </a:cubicBezTo>
                <a:cubicBezTo>
                  <a:pt x="8177" y="0"/>
                  <a:pt x="7758" y="0"/>
                  <a:pt x="7758" y="1491"/>
                </a:cubicBezTo>
                <a:cubicBezTo>
                  <a:pt x="7758" y="3304"/>
                  <a:pt x="8103" y="4231"/>
                  <a:pt x="8374" y="5803"/>
                </a:cubicBezTo>
                <a:cubicBezTo>
                  <a:pt x="7069" y="4916"/>
                  <a:pt x="7413" y="1491"/>
                  <a:pt x="5960" y="1491"/>
                </a:cubicBezTo>
                <a:cubicBezTo>
                  <a:pt x="5468" y="1491"/>
                  <a:pt x="5049" y="2297"/>
                  <a:pt x="5049" y="3184"/>
                </a:cubicBezTo>
                <a:cubicBezTo>
                  <a:pt x="5049" y="3667"/>
                  <a:pt x="5123" y="3990"/>
                  <a:pt x="5246" y="4231"/>
                </a:cubicBezTo>
                <a:cubicBezTo>
                  <a:pt x="4901" y="3748"/>
                  <a:pt x="4433" y="3667"/>
                  <a:pt x="3941" y="2982"/>
                </a:cubicBezTo>
                <a:cubicBezTo>
                  <a:pt x="4088" y="2499"/>
                  <a:pt x="4286" y="2176"/>
                  <a:pt x="4556" y="1612"/>
                </a:cubicBezTo>
                <a:cubicBezTo>
                  <a:pt x="3325" y="1249"/>
                  <a:pt x="2783" y="1249"/>
                  <a:pt x="1872" y="1249"/>
                </a:cubicBezTo>
                <a:cubicBezTo>
                  <a:pt x="1330" y="1249"/>
                  <a:pt x="197" y="3063"/>
                  <a:pt x="0" y="3667"/>
                </a:cubicBezTo>
                <a:cubicBezTo>
                  <a:pt x="493" y="3990"/>
                  <a:pt x="1034" y="5682"/>
                  <a:pt x="1453" y="568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1" name="Shape 2361"/>
          <p:cNvSpPr/>
          <p:nvPr/>
        </p:nvSpPr>
        <p:spPr>
          <a:xfrm>
            <a:off x="6733945" y="2495774"/>
            <a:ext cx="263869" cy="104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68" y="11373"/>
                </a:moveTo>
                <a:cubicBezTo>
                  <a:pt x="4396" y="11373"/>
                  <a:pt x="7693" y="12138"/>
                  <a:pt x="8147" y="12138"/>
                </a:cubicBezTo>
                <a:cubicBezTo>
                  <a:pt x="7693" y="12712"/>
                  <a:pt x="6859" y="12712"/>
                  <a:pt x="6101" y="13285"/>
                </a:cubicBezTo>
                <a:cubicBezTo>
                  <a:pt x="5874" y="13285"/>
                  <a:pt x="5040" y="13285"/>
                  <a:pt x="4396" y="13476"/>
                </a:cubicBezTo>
                <a:cubicBezTo>
                  <a:pt x="4509" y="15388"/>
                  <a:pt x="4699" y="16535"/>
                  <a:pt x="5457" y="17299"/>
                </a:cubicBezTo>
                <a:lnTo>
                  <a:pt x="10156" y="17299"/>
                </a:lnTo>
                <a:cubicBezTo>
                  <a:pt x="10686" y="19975"/>
                  <a:pt x="11558" y="21600"/>
                  <a:pt x="13036" y="21600"/>
                </a:cubicBezTo>
                <a:cubicBezTo>
                  <a:pt x="15385" y="21600"/>
                  <a:pt x="19554" y="13476"/>
                  <a:pt x="21600" y="9749"/>
                </a:cubicBezTo>
                <a:cubicBezTo>
                  <a:pt x="21069" y="7073"/>
                  <a:pt x="19554" y="3536"/>
                  <a:pt x="17848" y="3536"/>
                </a:cubicBezTo>
                <a:lnTo>
                  <a:pt x="15082" y="3536"/>
                </a:lnTo>
                <a:cubicBezTo>
                  <a:pt x="13794" y="3536"/>
                  <a:pt x="13377" y="5926"/>
                  <a:pt x="12619" y="5926"/>
                </a:cubicBezTo>
                <a:cubicBezTo>
                  <a:pt x="12392" y="4396"/>
                  <a:pt x="12619" y="3250"/>
                  <a:pt x="12619" y="0"/>
                </a:cubicBezTo>
                <a:lnTo>
                  <a:pt x="11672" y="0"/>
                </a:lnTo>
                <a:cubicBezTo>
                  <a:pt x="11217" y="860"/>
                  <a:pt x="10573" y="5448"/>
                  <a:pt x="9625" y="5448"/>
                </a:cubicBezTo>
                <a:cubicBezTo>
                  <a:pt x="9208" y="5448"/>
                  <a:pt x="6859" y="2198"/>
                  <a:pt x="6328" y="860"/>
                </a:cubicBezTo>
                <a:lnTo>
                  <a:pt x="3941" y="860"/>
                </a:lnTo>
                <a:lnTo>
                  <a:pt x="4396" y="3250"/>
                </a:lnTo>
                <a:lnTo>
                  <a:pt x="2994" y="3250"/>
                </a:lnTo>
                <a:lnTo>
                  <a:pt x="2994" y="4396"/>
                </a:lnTo>
                <a:cubicBezTo>
                  <a:pt x="2463" y="5161"/>
                  <a:pt x="1819" y="4588"/>
                  <a:pt x="1288" y="3536"/>
                </a:cubicBezTo>
                <a:lnTo>
                  <a:pt x="0" y="3536"/>
                </a:lnTo>
                <a:cubicBezTo>
                  <a:pt x="114" y="5926"/>
                  <a:pt x="531" y="7837"/>
                  <a:pt x="1288" y="9175"/>
                </a:cubicBezTo>
                <a:cubicBezTo>
                  <a:pt x="1061" y="14050"/>
                  <a:pt x="2766" y="11373"/>
                  <a:pt x="4168" y="11373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2" name="Shape 2362"/>
          <p:cNvSpPr/>
          <p:nvPr/>
        </p:nvSpPr>
        <p:spPr>
          <a:xfrm>
            <a:off x="6521686" y="2616669"/>
            <a:ext cx="37620" cy="46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82" h="21600" extrusionOk="0">
                <a:moveTo>
                  <a:pt x="16682" y="21600"/>
                </a:moveTo>
                <a:cubicBezTo>
                  <a:pt x="13774" y="10800"/>
                  <a:pt x="7336" y="8471"/>
                  <a:pt x="1936" y="0"/>
                </a:cubicBezTo>
                <a:cubicBezTo>
                  <a:pt x="-4918" y="4871"/>
                  <a:pt x="7959" y="19059"/>
                  <a:pt x="16682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3" name="Shape 2363"/>
          <p:cNvSpPr/>
          <p:nvPr/>
        </p:nvSpPr>
        <p:spPr>
          <a:xfrm>
            <a:off x="6517512" y="2608180"/>
            <a:ext cx="16393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0"/>
                  <a:pt x="0" y="10800"/>
                  <a:pt x="0" y="10800"/>
                </a:cubicBez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4" name="Shape 2364"/>
          <p:cNvSpPr/>
          <p:nvPr/>
        </p:nvSpPr>
        <p:spPr>
          <a:xfrm>
            <a:off x="5930707" y="3950617"/>
            <a:ext cx="126582" cy="167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57" y="21600"/>
                </a:moveTo>
                <a:cubicBezTo>
                  <a:pt x="5361" y="21600"/>
                  <a:pt x="6701" y="21480"/>
                  <a:pt x="7568" y="21121"/>
                </a:cubicBezTo>
                <a:cubicBezTo>
                  <a:pt x="8908" y="20463"/>
                  <a:pt x="11115" y="17890"/>
                  <a:pt x="13796" y="17890"/>
                </a:cubicBezTo>
                <a:cubicBezTo>
                  <a:pt x="15609" y="17890"/>
                  <a:pt x="17107" y="18070"/>
                  <a:pt x="18210" y="17232"/>
                </a:cubicBezTo>
                <a:cubicBezTo>
                  <a:pt x="19550" y="16035"/>
                  <a:pt x="18447" y="14360"/>
                  <a:pt x="18447" y="13163"/>
                </a:cubicBezTo>
                <a:lnTo>
                  <a:pt x="18447" y="8257"/>
                </a:lnTo>
                <a:cubicBezTo>
                  <a:pt x="18447" y="7120"/>
                  <a:pt x="21600" y="7300"/>
                  <a:pt x="21600" y="6103"/>
                </a:cubicBezTo>
                <a:cubicBezTo>
                  <a:pt x="21600" y="3530"/>
                  <a:pt x="19550" y="0"/>
                  <a:pt x="15766" y="0"/>
                </a:cubicBezTo>
                <a:lnTo>
                  <a:pt x="12928" y="0"/>
                </a:lnTo>
                <a:cubicBezTo>
                  <a:pt x="11115" y="0"/>
                  <a:pt x="7804" y="1675"/>
                  <a:pt x="7804" y="2693"/>
                </a:cubicBezTo>
                <a:cubicBezTo>
                  <a:pt x="7804" y="3411"/>
                  <a:pt x="8199" y="3710"/>
                  <a:pt x="8908" y="4547"/>
                </a:cubicBezTo>
                <a:cubicBezTo>
                  <a:pt x="7804" y="5445"/>
                  <a:pt x="4888" y="6283"/>
                  <a:pt x="3784" y="6283"/>
                </a:cubicBezTo>
                <a:cubicBezTo>
                  <a:pt x="3311" y="6283"/>
                  <a:pt x="1813" y="5924"/>
                  <a:pt x="1813" y="7958"/>
                </a:cubicBezTo>
                <a:cubicBezTo>
                  <a:pt x="1813" y="9454"/>
                  <a:pt x="3311" y="10291"/>
                  <a:pt x="5124" y="11009"/>
                </a:cubicBezTo>
                <a:cubicBezTo>
                  <a:pt x="4415" y="14540"/>
                  <a:pt x="0" y="14899"/>
                  <a:pt x="0" y="18429"/>
                </a:cubicBezTo>
                <a:cubicBezTo>
                  <a:pt x="0" y="20104"/>
                  <a:pt x="2207" y="21600"/>
                  <a:pt x="4257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5" name="Shape 2365"/>
          <p:cNvSpPr/>
          <p:nvPr/>
        </p:nvSpPr>
        <p:spPr>
          <a:xfrm>
            <a:off x="6017788" y="3805133"/>
            <a:ext cx="25160" cy="26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9" h="21600" extrusionOk="0">
                <a:moveTo>
                  <a:pt x="4843" y="21600"/>
                </a:moveTo>
                <a:cubicBezTo>
                  <a:pt x="14317" y="21600"/>
                  <a:pt x="20759" y="10800"/>
                  <a:pt x="20759" y="0"/>
                </a:cubicBezTo>
                <a:cubicBezTo>
                  <a:pt x="14317" y="0"/>
                  <a:pt x="296" y="4243"/>
                  <a:pt x="296" y="10800"/>
                </a:cubicBezTo>
                <a:cubicBezTo>
                  <a:pt x="-841" y="14271"/>
                  <a:pt x="1433" y="21600"/>
                  <a:pt x="4843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6" name="Shape 2366"/>
          <p:cNvSpPr/>
          <p:nvPr/>
        </p:nvSpPr>
        <p:spPr>
          <a:xfrm>
            <a:off x="6036245" y="3790789"/>
            <a:ext cx="240291" cy="38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1836" y="4073"/>
                </a:moveTo>
                <a:lnTo>
                  <a:pt x="1836" y="4588"/>
                </a:lnTo>
                <a:cubicBezTo>
                  <a:pt x="1836" y="4665"/>
                  <a:pt x="1257" y="5078"/>
                  <a:pt x="1257" y="5387"/>
                </a:cubicBezTo>
                <a:cubicBezTo>
                  <a:pt x="1257" y="5671"/>
                  <a:pt x="2085" y="5825"/>
                  <a:pt x="2664" y="5903"/>
                </a:cubicBezTo>
                <a:lnTo>
                  <a:pt x="2664" y="6470"/>
                </a:lnTo>
                <a:cubicBezTo>
                  <a:pt x="2416" y="6624"/>
                  <a:pt x="2292" y="6702"/>
                  <a:pt x="2292" y="6908"/>
                </a:cubicBezTo>
                <a:lnTo>
                  <a:pt x="2292" y="7939"/>
                </a:lnTo>
                <a:lnTo>
                  <a:pt x="2995" y="7939"/>
                </a:lnTo>
                <a:cubicBezTo>
                  <a:pt x="2788" y="7707"/>
                  <a:pt x="2540" y="7501"/>
                  <a:pt x="2995" y="6985"/>
                </a:cubicBezTo>
                <a:cubicBezTo>
                  <a:pt x="3243" y="7114"/>
                  <a:pt x="3823" y="7269"/>
                  <a:pt x="4526" y="7269"/>
                </a:cubicBezTo>
                <a:cubicBezTo>
                  <a:pt x="4278" y="7784"/>
                  <a:pt x="4526" y="7939"/>
                  <a:pt x="4526" y="8506"/>
                </a:cubicBezTo>
                <a:cubicBezTo>
                  <a:pt x="4526" y="9021"/>
                  <a:pt x="3574" y="9305"/>
                  <a:pt x="3574" y="9821"/>
                </a:cubicBezTo>
                <a:cubicBezTo>
                  <a:pt x="3574" y="10336"/>
                  <a:pt x="4195" y="10336"/>
                  <a:pt x="4981" y="10336"/>
                </a:cubicBezTo>
                <a:cubicBezTo>
                  <a:pt x="5685" y="10336"/>
                  <a:pt x="6181" y="10027"/>
                  <a:pt x="7092" y="10027"/>
                </a:cubicBezTo>
                <a:cubicBezTo>
                  <a:pt x="7340" y="10027"/>
                  <a:pt x="7671" y="10104"/>
                  <a:pt x="7919" y="10104"/>
                </a:cubicBezTo>
                <a:cubicBezTo>
                  <a:pt x="7671" y="10336"/>
                  <a:pt x="7340" y="10465"/>
                  <a:pt x="7340" y="10980"/>
                </a:cubicBezTo>
                <a:cubicBezTo>
                  <a:pt x="7340" y="11625"/>
                  <a:pt x="8623" y="11779"/>
                  <a:pt x="9533" y="11702"/>
                </a:cubicBezTo>
                <a:lnTo>
                  <a:pt x="9533" y="12656"/>
                </a:lnTo>
                <a:cubicBezTo>
                  <a:pt x="9078" y="13300"/>
                  <a:pt x="7092" y="13816"/>
                  <a:pt x="5478" y="13816"/>
                </a:cubicBezTo>
                <a:cubicBezTo>
                  <a:pt x="5478" y="14537"/>
                  <a:pt x="6181" y="14847"/>
                  <a:pt x="6181" y="15646"/>
                </a:cubicBezTo>
                <a:cubicBezTo>
                  <a:pt x="6181" y="16574"/>
                  <a:pt x="3574" y="16651"/>
                  <a:pt x="3574" y="17605"/>
                </a:cubicBezTo>
                <a:cubicBezTo>
                  <a:pt x="3574" y="17759"/>
                  <a:pt x="3823" y="17888"/>
                  <a:pt x="4071" y="17888"/>
                </a:cubicBezTo>
                <a:cubicBezTo>
                  <a:pt x="4526" y="17888"/>
                  <a:pt x="4402" y="17605"/>
                  <a:pt x="4981" y="17605"/>
                </a:cubicBezTo>
                <a:cubicBezTo>
                  <a:pt x="5933" y="17605"/>
                  <a:pt x="6388" y="18326"/>
                  <a:pt x="7547" y="18326"/>
                </a:cubicBezTo>
                <a:cubicBezTo>
                  <a:pt x="8167" y="18326"/>
                  <a:pt x="8829" y="18120"/>
                  <a:pt x="9202" y="17682"/>
                </a:cubicBezTo>
                <a:cubicBezTo>
                  <a:pt x="9202" y="17811"/>
                  <a:pt x="9450" y="17966"/>
                  <a:pt x="9450" y="18120"/>
                </a:cubicBezTo>
                <a:cubicBezTo>
                  <a:pt x="9450" y="18971"/>
                  <a:pt x="7547" y="18687"/>
                  <a:pt x="6388" y="18919"/>
                </a:cubicBezTo>
                <a:cubicBezTo>
                  <a:pt x="6181" y="18971"/>
                  <a:pt x="3367" y="21007"/>
                  <a:pt x="3243" y="21239"/>
                </a:cubicBezTo>
                <a:lnTo>
                  <a:pt x="3243" y="21600"/>
                </a:lnTo>
                <a:lnTo>
                  <a:pt x="3823" y="21600"/>
                </a:lnTo>
                <a:cubicBezTo>
                  <a:pt x="4195" y="21394"/>
                  <a:pt x="4402" y="21084"/>
                  <a:pt x="5105" y="21084"/>
                </a:cubicBezTo>
                <a:lnTo>
                  <a:pt x="6388" y="21084"/>
                </a:lnTo>
                <a:cubicBezTo>
                  <a:pt x="6388" y="20595"/>
                  <a:pt x="6967" y="20002"/>
                  <a:pt x="7795" y="20002"/>
                </a:cubicBezTo>
                <a:cubicBezTo>
                  <a:pt x="8374" y="20002"/>
                  <a:pt x="8829" y="20363"/>
                  <a:pt x="9450" y="20363"/>
                </a:cubicBezTo>
                <a:cubicBezTo>
                  <a:pt x="10816" y="20363"/>
                  <a:pt x="13298" y="19796"/>
                  <a:pt x="14085" y="19796"/>
                </a:cubicBezTo>
                <a:lnTo>
                  <a:pt x="17726" y="19796"/>
                </a:lnTo>
                <a:cubicBezTo>
                  <a:pt x="18760" y="19796"/>
                  <a:pt x="19464" y="19409"/>
                  <a:pt x="20292" y="18842"/>
                </a:cubicBezTo>
                <a:lnTo>
                  <a:pt x="20292" y="18404"/>
                </a:lnTo>
                <a:cubicBezTo>
                  <a:pt x="19712" y="18404"/>
                  <a:pt x="19340" y="18326"/>
                  <a:pt x="18429" y="18172"/>
                </a:cubicBezTo>
                <a:cubicBezTo>
                  <a:pt x="19133" y="17373"/>
                  <a:pt x="21326" y="16806"/>
                  <a:pt x="21326" y="15646"/>
                </a:cubicBezTo>
                <a:cubicBezTo>
                  <a:pt x="21326" y="14976"/>
                  <a:pt x="20540" y="14486"/>
                  <a:pt x="19464" y="14486"/>
                </a:cubicBezTo>
                <a:cubicBezTo>
                  <a:pt x="18967" y="14486"/>
                  <a:pt x="18885" y="14434"/>
                  <a:pt x="18678" y="14512"/>
                </a:cubicBezTo>
                <a:lnTo>
                  <a:pt x="18760" y="14486"/>
                </a:lnTo>
                <a:cubicBezTo>
                  <a:pt x="18719" y="14486"/>
                  <a:pt x="18678" y="14512"/>
                  <a:pt x="18636" y="14537"/>
                </a:cubicBezTo>
                <a:cubicBezTo>
                  <a:pt x="18554" y="14563"/>
                  <a:pt x="18471" y="14615"/>
                  <a:pt x="18305" y="14692"/>
                </a:cubicBezTo>
                <a:lnTo>
                  <a:pt x="18595" y="14563"/>
                </a:lnTo>
                <a:cubicBezTo>
                  <a:pt x="18347" y="14692"/>
                  <a:pt x="18181" y="14795"/>
                  <a:pt x="17726" y="14898"/>
                </a:cubicBezTo>
                <a:lnTo>
                  <a:pt x="17726" y="14486"/>
                </a:lnTo>
                <a:cubicBezTo>
                  <a:pt x="17974" y="14409"/>
                  <a:pt x="18181" y="14177"/>
                  <a:pt x="18181" y="14048"/>
                </a:cubicBezTo>
                <a:cubicBezTo>
                  <a:pt x="18181" y="13532"/>
                  <a:pt x="17271" y="13249"/>
                  <a:pt x="17271" y="12733"/>
                </a:cubicBezTo>
                <a:cubicBezTo>
                  <a:pt x="17271" y="11212"/>
                  <a:pt x="14912" y="10774"/>
                  <a:pt x="13423" y="9743"/>
                </a:cubicBezTo>
                <a:cubicBezTo>
                  <a:pt x="12347" y="9021"/>
                  <a:pt x="12595" y="7501"/>
                  <a:pt x="10816" y="7114"/>
                </a:cubicBezTo>
                <a:cubicBezTo>
                  <a:pt x="10154" y="6985"/>
                  <a:pt x="9657" y="7269"/>
                  <a:pt x="8747" y="7063"/>
                </a:cubicBezTo>
                <a:cubicBezTo>
                  <a:pt x="8829" y="6831"/>
                  <a:pt x="9078" y="6624"/>
                  <a:pt x="9450" y="6547"/>
                </a:cubicBezTo>
                <a:cubicBezTo>
                  <a:pt x="9450" y="5232"/>
                  <a:pt x="12223" y="4433"/>
                  <a:pt x="11892" y="2681"/>
                </a:cubicBezTo>
                <a:lnTo>
                  <a:pt x="6512" y="2681"/>
                </a:lnTo>
                <a:cubicBezTo>
                  <a:pt x="6264" y="2474"/>
                  <a:pt x="6264" y="2397"/>
                  <a:pt x="6264" y="2191"/>
                </a:cubicBezTo>
                <a:cubicBezTo>
                  <a:pt x="6512" y="1315"/>
                  <a:pt x="8498" y="1443"/>
                  <a:pt x="8498" y="567"/>
                </a:cubicBezTo>
                <a:cubicBezTo>
                  <a:pt x="8498" y="438"/>
                  <a:pt x="7919" y="0"/>
                  <a:pt x="7547" y="0"/>
                </a:cubicBezTo>
                <a:lnTo>
                  <a:pt x="4981" y="0"/>
                </a:lnTo>
                <a:cubicBezTo>
                  <a:pt x="4402" y="0"/>
                  <a:pt x="3574" y="516"/>
                  <a:pt x="3574" y="799"/>
                </a:cubicBezTo>
                <a:cubicBezTo>
                  <a:pt x="3574" y="1083"/>
                  <a:pt x="3243" y="1392"/>
                  <a:pt x="3243" y="1882"/>
                </a:cubicBezTo>
                <a:cubicBezTo>
                  <a:pt x="2664" y="1882"/>
                  <a:pt x="1960" y="2114"/>
                  <a:pt x="1960" y="2629"/>
                </a:cubicBezTo>
                <a:cubicBezTo>
                  <a:pt x="1960" y="2758"/>
                  <a:pt x="2209" y="2913"/>
                  <a:pt x="2416" y="2990"/>
                </a:cubicBezTo>
                <a:cubicBezTo>
                  <a:pt x="2416" y="3119"/>
                  <a:pt x="2209" y="3351"/>
                  <a:pt x="2085" y="3351"/>
                </a:cubicBezTo>
                <a:cubicBezTo>
                  <a:pt x="1836" y="3351"/>
                  <a:pt x="1505" y="3119"/>
                  <a:pt x="1505" y="2758"/>
                </a:cubicBezTo>
                <a:lnTo>
                  <a:pt x="98" y="2758"/>
                </a:lnTo>
                <a:cubicBezTo>
                  <a:pt x="-274" y="3712"/>
                  <a:pt x="429" y="3841"/>
                  <a:pt x="1836" y="4073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7" name="Shape 2367"/>
          <p:cNvSpPr/>
          <p:nvPr/>
        </p:nvSpPr>
        <p:spPr>
          <a:xfrm>
            <a:off x="6083124" y="3990327"/>
            <a:ext cx="16394" cy="16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72" y="0"/>
                </a:moveTo>
                <a:cubicBezTo>
                  <a:pt x="0" y="6171"/>
                  <a:pt x="0" y="12343"/>
                  <a:pt x="0" y="21600"/>
                </a:cubicBezTo>
                <a:lnTo>
                  <a:pt x="19366" y="21600"/>
                </a:lnTo>
                <a:cubicBezTo>
                  <a:pt x="19366" y="12343"/>
                  <a:pt x="21600" y="3857"/>
                  <a:pt x="21600" y="0"/>
                </a:cubicBezTo>
                <a:lnTo>
                  <a:pt x="11172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8" name="Shape 2368"/>
          <p:cNvSpPr/>
          <p:nvPr/>
        </p:nvSpPr>
        <p:spPr>
          <a:xfrm>
            <a:off x="5531137" y="3391220"/>
            <a:ext cx="298701" cy="14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98" y="11538"/>
                </a:moveTo>
                <a:lnTo>
                  <a:pt x="21600" y="11202"/>
                </a:lnTo>
                <a:cubicBezTo>
                  <a:pt x="21600" y="6641"/>
                  <a:pt x="18837" y="7781"/>
                  <a:pt x="18837" y="3019"/>
                </a:cubicBezTo>
                <a:cubicBezTo>
                  <a:pt x="18837" y="2482"/>
                  <a:pt x="19039" y="1878"/>
                  <a:pt x="19309" y="1543"/>
                </a:cubicBezTo>
                <a:cubicBezTo>
                  <a:pt x="18635" y="1543"/>
                  <a:pt x="18163" y="2281"/>
                  <a:pt x="17523" y="2281"/>
                </a:cubicBezTo>
                <a:cubicBezTo>
                  <a:pt x="16748" y="2281"/>
                  <a:pt x="16175" y="2080"/>
                  <a:pt x="16175" y="201"/>
                </a:cubicBezTo>
                <a:cubicBezTo>
                  <a:pt x="15905" y="738"/>
                  <a:pt x="15905" y="537"/>
                  <a:pt x="15332" y="201"/>
                </a:cubicBezTo>
                <a:cubicBezTo>
                  <a:pt x="15130" y="738"/>
                  <a:pt x="15029" y="1342"/>
                  <a:pt x="15029" y="2683"/>
                </a:cubicBezTo>
                <a:cubicBezTo>
                  <a:pt x="14355" y="1140"/>
                  <a:pt x="13513" y="3220"/>
                  <a:pt x="12569" y="3220"/>
                </a:cubicBezTo>
                <a:cubicBezTo>
                  <a:pt x="11895" y="3220"/>
                  <a:pt x="11322" y="2683"/>
                  <a:pt x="10177" y="2683"/>
                </a:cubicBezTo>
                <a:cubicBezTo>
                  <a:pt x="10177" y="3220"/>
                  <a:pt x="10076" y="3757"/>
                  <a:pt x="10177" y="4360"/>
                </a:cubicBezTo>
                <a:cubicBezTo>
                  <a:pt x="9907" y="3958"/>
                  <a:pt x="9705" y="3622"/>
                  <a:pt x="9132" y="3220"/>
                </a:cubicBezTo>
                <a:lnTo>
                  <a:pt x="7346" y="4159"/>
                </a:lnTo>
                <a:cubicBezTo>
                  <a:pt x="6841" y="4159"/>
                  <a:pt x="6672" y="3421"/>
                  <a:pt x="6369" y="2683"/>
                </a:cubicBezTo>
                <a:cubicBezTo>
                  <a:pt x="6200" y="3220"/>
                  <a:pt x="6200" y="3622"/>
                  <a:pt x="6369" y="4763"/>
                </a:cubicBezTo>
                <a:cubicBezTo>
                  <a:pt x="5998" y="4897"/>
                  <a:pt x="5526" y="5702"/>
                  <a:pt x="5055" y="5702"/>
                </a:cubicBezTo>
                <a:cubicBezTo>
                  <a:pt x="4583" y="5702"/>
                  <a:pt x="3909" y="3622"/>
                  <a:pt x="3909" y="2482"/>
                </a:cubicBezTo>
                <a:cubicBezTo>
                  <a:pt x="3808" y="1543"/>
                  <a:pt x="3538" y="939"/>
                  <a:pt x="3437" y="0"/>
                </a:cubicBezTo>
                <a:lnTo>
                  <a:pt x="2864" y="0"/>
                </a:lnTo>
                <a:cubicBezTo>
                  <a:pt x="2291" y="0"/>
                  <a:pt x="2089" y="1878"/>
                  <a:pt x="1516" y="1878"/>
                </a:cubicBezTo>
                <a:lnTo>
                  <a:pt x="1516" y="3220"/>
                </a:lnTo>
                <a:cubicBezTo>
                  <a:pt x="1045" y="2683"/>
                  <a:pt x="674" y="2482"/>
                  <a:pt x="0" y="2817"/>
                </a:cubicBezTo>
                <a:cubicBezTo>
                  <a:pt x="202" y="4763"/>
                  <a:pt x="2864" y="6440"/>
                  <a:pt x="3808" y="6440"/>
                </a:cubicBezTo>
                <a:cubicBezTo>
                  <a:pt x="3808" y="6976"/>
                  <a:pt x="3909" y="7379"/>
                  <a:pt x="4111" y="7781"/>
                </a:cubicBezTo>
                <a:cubicBezTo>
                  <a:pt x="3235" y="8519"/>
                  <a:pt x="1348" y="9257"/>
                  <a:pt x="303" y="9257"/>
                </a:cubicBezTo>
                <a:cubicBezTo>
                  <a:pt x="1045" y="11001"/>
                  <a:pt x="2291" y="9257"/>
                  <a:pt x="3437" y="9861"/>
                </a:cubicBezTo>
                <a:cubicBezTo>
                  <a:pt x="3235" y="11739"/>
                  <a:pt x="3066" y="12678"/>
                  <a:pt x="3066" y="14758"/>
                </a:cubicBezTo>
                <a:cubicBezTo>
                  <a:pt x="2864" y="14758"/>
                  <a:pt x="2561" y="15361"/>
                  <a:pt x="2393" y="15496"/>
                </a:cubicBezTo>
                <a:cubicBezTo>
                  <a:pt x="4010" y="15496"/>
                  <a:pt x="4583" y="17776"/>
                  <a:pt x="5627" y="18581"/>
                </a:cubicBezTo>
                <a:cubicBezTo>
                  <a:pt x="7616" y="20057"/>
                  <a:pt x="9503" y="21600"/>
                  <a:pt x="12266" y="21600"/>
                </a:cubicBezTo>
                <a:cubicBezTo>
                  <a:pt x="14759" y="21600"/>
                  <a:pt x="16175" y="18716"/>
                  <a:pt x="17994" y="17441"/>
                </a:cubicBezTo>
                <a:cubicBezTo>
                  <a:pt x="19039" y="16837"/>
                  <a:pt x="20825" y="13819"/>
                  <a:pt x="21398" y="1153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9" name="Shape 2369"/>
          <p:cNvSpPr/>
          <p:nvPr/>
        </p:nvSpPr>
        <p:spPr>
          <a:xfrm>
            <a:off x="3766884" y="5198504"/>
            <a:ext cx="302799" cy="1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932"/>
                </a:moveTo>
                <a:cubicBezTo>
                  <a:pt x="21103" y="18158"/>
                  <a:pt x="20739" y="15232"/>
                  <a:pt x="19910" y="14802"/>
                </a:cubicBezTo>
                <a:lnTo>
                  <a:pt x="18784" y="14543"/>
                </a:lnTo>
                <a:cubicBezTo>
                  <a:pt x="18685" y="14027"/>
                  <a:pt x="18784" y="13597"/>
                  <a:pt x="18784" y="13080"/>
                </a:cubicBezTo>
                <a:cubicBezTo>
                  <a:pt x="17094" y="13080"/>
                  <a:pt x="15306" y="10671"/>
                  <a:pt x="14279" y="7745"/>
                </a:cubicBezTo>
                <a:cubicBezTo>
                  <a:pt x="14212" y="7229"/>
                  <a:pt x="13550" y="5335"/>
                  <a:pt x="13086" y="5335"/>
                </a:cubicBezTo>
                <a:cubicBezTo>
                  <a:pt x="10634" y="5335"/>
                  <a:pt x="9144" y="0"/>
                  <a:pt x="5963" y="0"/>
                </a:cubicBezTo>
                <a:cubicBezTo>
                  <a:pt x="2683" y="0"/>
                  <a:pt x="1193" y="3614"/>
                  <a:pt x="0" y="9208"/>
                </a:cubicBezTo>
                <a:lnTo>
                  <a:pt x="629" y="9208"/>
                </a:lnTo>
                <a:cubicBezTo>
                  <a:pt x="1391" y="6971"/>
                  <a:pt x="3346" y="4131"/>
                  <a:pt x="4671" y="4131"/>
                </a:cubicBezTo>
                <a:cubicBezTo>
                  <a:pt x="5036" y="4131"/>
                  <a:pt x="5400" y="3873"/>
                  <a:pt x="5698" y="4819"/>
                </a:cubicBezTo>
                <a:cubicBezTo>
                  <a:pt x="5499" y="5594"/>
                  <a:pt x="5400" y="6282"/>
                  <a:pt x="5864" y="7229"/>
                </a:cubicBezTo>
                <a:lnTo>
                  <a:pt x="8017" y="7229"/>
                </a:lnTo>
                <a:cubicBezTo>
                  <a:pt x="9044" y="7229"/>
                  <a:pt x="9541" y="10413"/>
                  <a:pt x="10568" y="10413"/>
                </a:cubicBezTo>
                <a:cubicBezTo>
                  <a:pt x="11098" y="10413"/>
                  <a:pt x="11496" y="9724"/>
                  <a:pt x="12059" y="10671"/>
                </a:cubicBezTo>
                <a:cubicBezTo>
                  <a:pt x="12324" y="11101"/>
                  <a:pt x="12225" y="12564"/>
                  <a:pt x="12887" y="12564"/>
                </a:cubicBezTo>
                <a:cubicBezTo>
                  <a:pt x="13086" y="15748"/>
                  <a:pt x="14279" y="15490"/>
                  <a:pt x="15306" y="16953"/>
                </a:cubicBezTo>
                <a:cubicBezTo>
                  <a:pt x="15239" y="17900"/>
                  <a:pt x="14941" y="18932"/>
                  <a:pt x="14577" y="18932"/>
                </a:cubicBezTo>
                <a:lnTo>
                  <a:pt x="14577" y="20137"/>
                </a:lnTo>
                <a:cubicBezTo>
                  <a:pt x="15968" y="20137"/>
                  <a:pt x="17094" y="21600"/>
                  <a:pt x="18784" y="21600"/>
                </a:cubicBezTo>
                <a:cubicBezTo>
                  <a:pt x="19612" y="21342"/>
                  <a:pt x="21037" y="21342"/>
                  <a:pt x="21600" y="1893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0" name="Shape 2370"/>
          <p:cNvSpPr/>
          <p:nvPr/>
        </p:nvSpPr>
        <p:spPr>
          <a:xfrm>
            <a:off x="3807865" y="5241535"/>
            <a:ext cx="16727" cy="18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0" h="20000" extrusionOk="0">
                <a:moveTo>
                  <a:pt x="11676" y="0"/>
                </a:moveTo>
                <a:lnTo>
                  <a:pt x="11676" y="8160"/>
                </a:lnTo>
                <a:cubicBezTo>
                  <a:pt x="8173" y="8160"/>
                  <a:pt x="0" y="10560"/>
                  <a:pt x="0" y="18720"/>
                </a:cubicBezTo>
                <a:cubicBezTo>
                  <a:pt x="0" y="21600"/>
                  <a:pt x="16346" y="18720"/>
                  <a:pt x="18097" y="18720"/>
                </a:cubicBezTo>
                <a:cubicBezTo>
                  <a:pt x="21600" y="13440"/>
                  <a:pt x="19849" y="6720"/>
                  <a:pt x="18097" y="1440"/>
                </a:cubicBezTo>
                <a:lnTo>
                  <a:pt x="14595" y="0"/>
                </a:lnTo>
                <a:lnTo>
                  <a:pt x="11676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1" name="Shape 2371"/>
          <p:cNvSpPr/>
          <p:nvPr/>
        </p:nvSpPr>
        <p:spPr>
          <a:xfrm>
            <a:off x="3959497" y="5357280"/>
            <a:ext cx="50757" cy="23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8" extrusionOk="0">
                <a:moveTo>
                  <a:pt x="0" y="5908"/>
                </a:moveTo>
                <a:cubicBezTo>
                  <a:pt x="0" y="13908"/>
                  <a:pt x="3400" y="20708"/>
                  <a:pt x="6800" y="20708"/>
                </a:cubicBezTo>
                <a:cubicBezTo>
                  <a:pt x="12000" y="20708"/>
                  <a:pt x="15800" y="17108"/>
                  <a:pt x="21600" y="15108"/>
                </a:cubicBezTo>
                <a:cubicBezTo>
                  <a:pt x="21000" y="11508"/>
                  <a:pt x="20400" y="8308"/>
                  <a:pt x="17600" y="5908"/>
                </a:cubicBezTo>
                <a:lnTo>
                  <a:pt x="18600" y="8308"/>
                </a:lnTo>
                <a:cubicBezTo>
                  <a:pt x="15800" y="5908"/>
                  <a:pt x="9600" y="308"/>
                  <a:pt x="4600" y="308"/>
                </a:cubicBezTo>
                <a:cubicBezTo>
                  <a:pt x="2400" y="-892"/>
                  <a:pt x="0" y="1508"/>
                  <a:pt x="0" y="590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2" name="Shape 2372"/>
          <p:cNvSpPr/>
          <p:nvPr/>
        </p:nvSpPr>
        <p:spPr>
          <a:xfrm>
            <a:off x="4281201" y="5354234"/>
            <a:ext cx="40517" cy="20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07" y="0"/>
                </a:moveTo>
                <a:cubicBezTo>
                  <a:pt x="4966" y="0"/>
                  <a:pt x="0" y="1507"/>
                  <a:pt x="0" y="7535"/>
                </a:cubicBezTo>
                <a:cubicBezTo>
                  <a:pt x="0" y="20093"/>
                  <a:pt x="6952" y="21600"/>
                  <a:pt x="13407" y="21600"/>
                </a:cubicBezTo>
                <a:cubicBezTo>
                  <a:pt x="16883" y="21600"/>
                  <a:pt x="20359" y="21600"/>
                  <a:pt x="21600" y="14567"/>
                </a:cubicBezTo>
                <a:cubicBezTo>
                  <a:pt x="21103" y="6028"/>
                  <a:pt x="7697" y="0"/>
                  <a:pt x="6207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3" name="Shape 2373"/>
          <p:cNvSpPr/>
          <p:nvPr/>
        </p:nvSpPr>
        <p:spPr>
          <a:xfrm>
            <a:off x="4070147" y="5305056"/>
            <a:ext cx="173707" cy="79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976"/>
                </a:moveTo>
                <a:cubicBezTo>
                  <a:pt x="0" y="15755"/>
                  <a:pt x="869" y="18678"/>
                  <a:pt x="1506" y="19059"/>
                </a:cubicBezTo>
                <a:cubicBezTo>
                  <a:pt x="1506" y="17915"/>
                  <a:pt x="1679" y="17661"/>
                  <a:pt x="1679" y="16518"/>
                </a:cubicBezTo>
                <a:cubicBezTo>
                  <a:pt x="2316" y="17661"/>
                  <a:pt x="2316" y="16518"/>
                  <a:pt x="3127" y="16518"/>
                </a:cubicBezTo>
                <a:cubicBezTo>
                  <a:pt x="4575" y="16518"/>
                  <a:pt x="7702" y="15501"/>
                  <a:pt x="8860" y="17661"/>
                </a:cubicBezTo>
                <a:cubicBezTo>
                  <a:pt x="9497" y="18678"/>
                  <a:pt x="9150" y="21600"/>
                  <a:pt x="10308" y="21600"/>
                </a:cubicBezTo>
                <a:cubicBezTo>
                  <a:pt x="11813" y="21600"/>
                  <a:pt x="11640" y="15755"/>
                  <a:pt x="13261" y="15755"/>
                </a:cubicBezTo>
                <a:cubicBezTo>
                  <a:pt x="13898" y="15755"/>
                  <a:pt x="13724" y="17280"/>
                  <a:pt x="14593" y="17280"/>
                </a:cubicBezTo>
                <a:cubicBezTo>
                  <a:pt x="15404" y="17280"/>
                  <a:pt x="16041" y="15755"/>
                  <a:pt x="16851" y="14739"/>
                </a:cubicBezTo>
                <a:lnTo>
                  <a:pt x="21600" y="14739"/>
                </a:lnTo>
                <a:cubicBezTo>
                  <a:pt x="20789" y="11562"/>
                  <a:pt x="19457" y="10419"/>
                  <a:pt x="18183" y="7878"/>
                </a:cubicBezTo>
                <a:lnTo>
                  <a:pt x="18820" y="9402"/>
                </a:lnTo>
                <a:cubicBezTo>
                  <a:pt x="16504" y="6480"/>
                  <a:pt x="15693" y="1144"/>
                  <a:pt x="11813" y="1144"/>
                </a:cubicBezTo>
                <a:cubicBezTo>
                  <a:pt x="10308" y="1144"/>
                  <a:pt x="9671" y="2160"/>
                  <a:pt x="8049" y="2160"/>
                </a:cubicBezTo>
                <a:cubicBezTo>
                  <a:pt x="6891" y="2160"/>
                  <a:pt x="6080" y="0"/>
                  <a:pt x="4922" y="0"/>
                </a:cubicBezTo>
                <a:cubicBezTo>
                  <a:pt x="4575" y="0"/>
                  <a:pt x="3938" y="1144"/>
                  <a:pt x="3938" y="2160"/>
                </a:cubicBezTo>
                <a:cubicBezTo>
                  <a:pt x="3938" y="3939"/>
                  <a:pt x="4749" y="5718"/>
                  <a:pt x="5559" y="5718"/>
                </a:cubicBezTo>
                <a:cubicBezTo>
                  <a:pt x="5559" y="8259"/>
                  <a:pt x="5733" y="10419"/>
                  <a:pt x="6370" y="12198"/>
                </a:cubicBezTo>
                <a:cubicBezTo>
                  <a:pt x="4922" y="13976"/>
                  <a:pt x="3590" y="12579"/>
                  <a:pt x="695" y="12579"/>
                </a:cubicBezTo>
                <a:cubicBezTo>
                  <a:pt x="521" y="13341"/>
                  <a:pt x="347" y="13976"/>
                  <a:pt x="0" y="1397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4" name="Shape 2374"/>
          <p:cNvSpPr/>
          <p:nvPr/>
        </p:nvSpPr>
        <p:spPr>
          <a:xfrm>
            <a:off x="4438980" y="5616516"/>
            <a:ext cx="22061" cy="24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6" extrusionOk="0">
                <a:moveTo>
                  <a:pt x="0" y="18514"/>
                </a:moveTo>
                <a:cubicBezTo>
                  <a:pt x="0" y="21600"/>
                  <a:pt x="7043" y="18514"/>
                  <a:pt x="9391" y="18514"/>
                </a:cubicBezTo>
                <a:cubicBezTo>
                  <a:pt x="15965" y="18514"/>
                  <a:pt x="20191" y="9643"/>
                  <a:pt x="21600" y="6557"/>
                </a:cubicBezTo>
                <a:lnTo>
                  <a:pt x="21600" y="0"/>
                </a:lnTo>
                <a:lnTo>
                  <a:pt x="12209" y="0"/>
                </a:lnTo>
                <a:cubicBezTo>
                  <a:pt x="5635" y="0"/>
                  <a:pt x="0" y="8486"/>
                  <a:pt x="0" y="18514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5" name="Shape 2375"/>
          <p:cNvSpPr/>
          <p:nvPr/>
        </p:nvSpPr>
        <p:spPr>
          <a:xfrm>
            <a:off x="4754538" y="5958711"/>
            <a:ext cx="69205" cy="58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23" y="335"/>
                </a:moveTo>
                <a:cubicBezTo>
                  <a:pt x="2754" y="335"/>
                  <a:pt x="0" y="4688"/>
                  <a:pt x="0" y="10884"/>
                </a:cubicBezTo>
                <a:cubicBezTo>
                  <a:pt x="0" y="14567"/>
                  <a:pt x="8118" y="21600"/>
                  <a:pt x="13047" y="21600"/>
                </a:cubicBezTo>
                <a:cubicBezTo>
                  <a:pt x="16671" y="21600"/>
                  <a:pt x="21600" y="12223"/>
                  <a:pt x="21600" y="8372"/>
                </a:cubicBezTo>
                <a:cubicBezTo>
                  <a:pt x="21600" y="7535"/>
                  <a:pt x="20730" y="4688"/>
                  <a:pt x="19570" y="4688"/>
                </a:cubicBezTo>
                <a:cubicBezTo>
                  <a:pt x="17976" y="4688"/>
                  <a:pt x="15077" y="9377"/>
                  <a:pt x="14642" y="3684"/>
                </a:cubicBezTo>
                <a:cubicBezTo>
                  <a:pt x="12177" y="3684"/>
                  <a:pt x="9713" y="1842"/>
                  <a:pt x="8118" y="0"/>
                </a:cubicBezTo>
                <a:cubicBezTo>
                  <a:pt x="7683" y="837"/>
                  <a:pt x="6958" y="335"/>
                  <a:pt x="6523" y="33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6" name="Shape 2376"/>
          <p:cNvSpPr/>
          <p:nvPr/>
        </p:nvSpPr>
        <p:spPr>
          <a:xfrm>
            <a:off x="4078343" y="7421751"/>
            <a:ext cx="24108" cy="65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4" y="21600"/>
                </a:moveTo>
                <a:lnTo>
                  <a:pt x="18144" y="21600"/>
                </a:lnTo>
                <a:lnTo>
                  <a:pt x="18144" y="10417"/>
                </a:lnTo>
                <a:cubicBezTo>
                  <a:pt x="19440" y="9038"/>
                  <a:pt x="21600" y="8579"/>
                  <a:pt x="21600" y="6128"/>
                </a:cubicBezTo>
                <a:cubicBezTo>
                  <a:pt x="21600" y="3064"/>
                  <a:pt x="19440" y="0"/>
                  <a:pt x="10800" y="0"/>
                </a:cubicBezTo>
                <a:cubicBezTo>
                  <a:pt x="4752" y="0"/>
                  <a:pt x="0" y="11183"/>
                  <a:pt x="0" y="11183"/>
                </a:cubicBezTo>
                <a:lnTo>
                  <a:pt x="0" y="15932"/>
                </a:lnTo>
                <a:cubicBezTo>
                  <a:pt x="0" y="17770"/>
                  <a:pt x="4752" y="21140"/>
                  <a:pt x="9504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7" name="Shape 2377"/>
          <p:cNvSpPr/>
          <p:nvPr/>
        </p:nvSpPr>
        <p:spPr>
          <a:xfrm>
            <a:off x="1359220" y="3090005"/>
            <a:ext cx="3874338" cy="4896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3" y="13398"/>
                </a:moveTo>
                <a:cubicBezTo>
                  <a:pt x="21323" y="13381"/>
                  <a:pt x="21271" y="13410"/>
                  <a:pt x="21191" y="13388"/>
                </a:cubicBezTo>
                <a:cubicBezTo>
                  <a:pt x="21103" y="13365"/>
                  <a:pt x="20919" y="13219"/>
                  <a:pt x="20869" y="13144"/>
                </a:cubicBezTo>
                <a:cubicBezTo>
                  <a:pt x="20802" y="13121"/>
                  <a:pt x="20709" y="13086"/>
                  <a:pt x="20597" y="13064"/>
                </a:cubicBezTo>
                <a:lnTo>
                  <a:pt x="20385" y="13092"/>
                </a:lnTo>
                <a:cubicBezTo>
                  <a:pt x="20268" y="13092"/>
                  <a:pt x="20248" y="13010"/>
                  <a:pt x="20131" y="13010"/>
                </a:cubicBezTo>
                <a:cubicBezTo>
                  <a:pt x="20079" y="13010"/>
                  <a:pt x="20056" y="13045"/>
                  <a:pt x="20007" y="13064"/>
                </a:cubicBezTo>
                <a:lnTo>
                  <a:pt x="19968" y="13064"/>
                </a:lnTo>
                <a:cubicBezTo>
                  <a:pt x="19968" y="13017"/>
                  <a:pt x="19976" y="12982"/>
                  <a:pt x="19955" y="12937"/>
                </a:cubicBezTo>
                <a:cubicBezTo>
                  <a:pt x="19939" y="12896"/>
                  <a:pt x="19887" y="12908"/>
                  <a:pt x="19846" y="12879"/>
                </a:cubicBezTo>
                <a:cubicBezTo>
                  <a:pt x="19771" y="12838"/>
                  <a:pt x="19566" y="12746"/>
                  <a:pt x="19465" y="12746"/>
                </a:cubicBezTo>
                <a:cubicBezTo>
                  <a:pt x="19377" y="12746"/>
                  <a:pt x="19304" y="12849"/>
                  <a:pt x="19245" y="12930"/>
                </a:cubicBezTo>
                <a:cubicBezTo>
                  <a:pt x="19229" y="12953"/>
                  <a:pt x="19209" y="12988"/>
                  <a:pt x="19180" y="12988"/>
                </a:cubicBezTo>
                <a:cubicBezTo>
                  <a:pt x="19165" y="12988"/>
                  <a:pt x="19149" y="12947"/>
                  <a:pt x="19149" y="12930"/>
                </a:cubicBezTo>
                <a:lnTo>
                  <a:pt x="19012" y="12930"/>
                </a:lnTo>
                <a:cubicBezTo>
                  <a:pt x="18996" y="12879"/>
                  <a:pt x="18975" y="12838"/>
                  <a:pt x="18916" y="12814"/>
                </a:cubicBezTo>
                <a:cubicBezTo>
                  <a:pt x="18887" y="12803"/>
                  <a:pt x="18836" y="12810"/>
                  <a:pt x="18836" y="12762"/>
                </a:cubicBezTo>
                <a:cubicBezTo>
                  <a:pt x="18836" y="12613"/>
                  <a:pt x="19004" y="12560"/>
                  <a:pt x="19092" y="12461"/>
                </a:cubicBezTo>
                <a:cubicBezTo>
                  <a:pt x="19092" y="12410"/>
                  <a:pt x="19020" y="12410"/>
                  <a:pt x="18988" y="12363"/>
                </a:cubicBezTo>
                <a:cubicBezTo>
                  <a:pt x="18960" y="12305"/>
                  <a:pt x="18887" y="12150"/>
                  <a:pt x="18887" y="12086"/>
                </a:cubicBezTo>
                <a:cubicBezTo>
                  <a:pt x="18792" y="12064"/>
                  <a:pt x="18675" y="11902"/>
                  <a:pt x="18579" y="11902"/>
                </a:cubicBezTo>
                <a:lnTo>
                  <a:pt x="18543" y="11902"/>
                </a:lnTo>
                <a:lnTo>
                  <a:pt x="18543" y="11889"/>
                </a:lnTo>
                <a:cubicBezTo>
                  <a:pt x="18486" y="11889"/>
                  <a:pt x="18398" y="11848"/>
                  <a:pt x="18354" y="11832"/>
                </a:cubicBezTo>
                <a:lnTo>
                  <a:pt x="18206" y="11832"/>
                </a:lnTo>
                <a:cubicBezTo>
                  <a:pt x="18053" y="11807"/>
                  <a:pt x="17812" y="11820"/>
                  <a:pt x="17776" y="11680"/>
                </a:cubicBezTo>
                <a:cubicBezTo>
                  <a:pt x="17747" y="11680"/>
                  <a:pt x="17703" y="11670"/>
                  <a:pt x="17688" y="11652"/>
                </a:cubicBezTo>
                <a:cubicBezTo>
                  <a:pt x="17623" y="11525"/>
                  <a:pt x="17571" y="11543"/>
                  <a:pt x="17460" y="11449"/>
                </a:cubicBezTo>
                <a:lnTo>
                  <a:pt x="17299" y="11449"/>
                </a:lnTo>
                <a:cubicBezTo>
                  <a:pt x="17278" y="11385"/>
                  <a:pt x="17294" y="11311"/>
                  <a:pt x="17219" y="11287"/>
                </a:cubicBezTo>
                <a:cubicBezTo>
                  <a:pt x="17131" y="11264"/>
                  <a:pt x="17014" y="11248"/>
                  <a:pt x="16978" y="11178"/>
                </a:cubicBezTo>
                <a:lnTo>
                  <a:pt x="16978" y="11149"/>
                </a:lnTo>
                <a:cubicBezTo>
                  <a:pt x="16993" y="11160"/>
                  <a:pt x="17045" y="11156"/>
                  <a:pt x="17066" y="11137"/>
                </a:cubicBezTo>
                <a:cubicBezTo>
                  <a:pt x="17066" y="11137"/>
                  <a:pt x="16965" y="11121"/>
                  <a:pt x="16905" y="11121"/>
                </a:cubicBezTo>
                <a:cubicBezTo>
                  <a:pt x="16890" y="11131"/>
                  <a:pt x="16765" y="11131"/>
                  <a:pt x="16765" y="11143"/>
                </a:cubicBezTo>
                <a:cubicBezTo>
                  <a:pt x="16729" y="11201"/>
                  <a:pt x="16680" y="11201"/>
                  <a:pt x="16592" y="11213"/>
                </a:cubicBezTo>
                <a:cubicBezTo>
                  <a:pt x="16548" y="11213"/>
                  <a:pt x="16473" y="11201"/>
                  <a:pt x="16473" y="11156"/>
                </a:cubicBezTo>
                <a:lnTo>
                  <a:pt x="16167" y="11156"/>
                </a:lnTo>
                <a:cubicBezTo>
                  <a:pt x="16131" y="11149"/>
                  <a:pt x="16102" y="11115"/>
                  <a:pt x="16102" y="11061"/>
                </a:cubicBezTo>
                <a:cubicBezTo>
                  <a:pt x="16014" y="11045"/>
                  <a:pt x="15890" y="11016"/>
                  <a:pt x="15866" y="10940"/>
                </a:cubicBezTo>
                <a:lnTo>
                  <a:pt x="15765" y="10940"/>
                </a:lnTo>
                <a:cubicBezTo>
                  <a:pt x="15765" y="10998"/>
                  <a:pt x="15853" y="10975"/>
                  <a:pt x="15874" y="11033"/>
                </a:cubicBezTo>
                <a:lnTo>
                  <a:pt x="15734" y="11033"/>
                </a:lnTo>
                <a:cubicBezTo>
                  <a:pt x="15685" y="11061"/>
                  <a:pt x="15597" y="11057"/>
                  <a:pt x="15597" y="11125"/>
                </a:cubicBezTo>
                <a:cubicBezTo>
                  <a:pt x="15597" y="11184"/>
                  <a:pt x="15662" y="11223"/>
                  <a:pt x="15662" y="11283"/>
                </a:cubicBezTo>
                <a:cubicBezTo>
                  <a:pt x="15662" y="11299"/>
                  <a:pt x="15633" y="11363"/>
                  <a:pt x="15610" y="11363"/>
                </a:cubicBezTo>
                <a:cubicBezTo>
                  <a:pt x="15545" y="11363"/>
                  <a:pt x="15517" y="11264"/>
                  <a:pt x="15517" y="11213"/>
                </a:cubicBezTo>
                <a:cubicBezTo>
                  <a:pt x="15517" y="11166"/>
                  <a:pt x="15553" y="11086"/>
                  <a:pt x="15568" y="11010"/>
                </a:cubicBezTo>
                <a:cubicBezTo>
                  <a:pt x="15589" y="11010"/>
                  <a:pt x="15625" y="10988"/>
                  <a:pt x="15625" y="10953"/>
                </a:cubicBezTo>
                <a:cubicBezTo>
                  <a:pt x="15625" y="10947"/>
                  <a:pt x="15605" y="10895"/>
                  <a:pt x="15574" y="10895"/>
                </a:cubicBezTo>
                <a:cubicBezTo>
                  <a:pt x="15501" y="10895"/>
                  <a:pt x="15488" y="10969"/>
                  <a:pt x="15413" y="10988"/>
                </a:cubicBezTo>
                <a:cubicBezTo>
                  <a:pt x="15276" y="11026"/>
                  <a:pt x="15180" y="11045"/>
                  <a:pt x="15040" y="11086"/>
                </a:cubicBezTo>
                <a:cubicBezTo>
                  <a:pt x="14967" y="11102"/>
                  <a:pt x="14916" y="11121"/>
                  <a:pt x="14887" y="11201"/>
                </a:cubicBezTo>
                <a:cubicBezTo>
                  <a:pt x="14872" y="11242"/>
                  <a:pt x="14872" y="11305"/>
                  <a:pt x="14835" y="11328"/>
                </a:cubicBezTo>
                <a:cubicBezTo>
                  <a:pt x="14799" y="11346"/>
                  <a:pt x="14747" y="11363"/>
                  <a:pt x="14747" y="11416"/>
                </a:cubicBezTo>
                <a:cubicBezTo>
                  <a:pt x="14734" y="11416"/>
                  <a:pt x="14711" y="11432"/>
                  <a:pt x="14711" y="11438"/>
                </a:cubicBezTo>
                <a:lnTo>
                  <a:pt x="14711" y="11467"/>
                </a:lnTo>
                <a:cubicBezTo>
                  <a:pt x="14675" y="11479"/>
                  <a:pt x="14690" y="11479"/>
                  <a:pt x="14646" y="11467"/>
                </a:cubicBezTo>
                <a:cubicBezTo>
                  <a:pt x="14638" y="11479"/>
                  <a:pt x="14623" y="11490"/>
                  <a:pt x="14602" y="11502"/>
                </a:cubicBezTo>
                <a:cubicBezTo>
                  <a:pt x="14623" y="11484"/>
                  <a:pt x="14638" y="11467"/>
                  <a:pt x="14638" y="11461"/>
                </a:cubicBezTo>
                <a:cubicBezTo>
                  <a:pt x="14550" y="11404"/>
                  <a:pt x="14478" y="11299"/>
                  <a:pt x="14317" y="11299"/>
                </a:cubicBezTo>
                <a:cubicBezTo>
                  <a:pt x="14177" y="11299"/>
                  <a:pt x="14105" y="11397"/>
                  <a:pt x="13960" y="11397"/>
                </a:cubicBezTo>
                <a:cubicBezTo>
                  <a:pt x="13864" y="11397"/>
                  <a:pt x="13864" y="11305"/>
                  <a:pt x="13799" y="11277"/>
                </a:cubicBezTo>
                <a:cubicBezTo>
                  <a:pt x="13711" y="11236"/>
                  <a:pt x="13586" y="11188"/>
                  <a:pt x="13586" y="11080"/>
                </a:cubicBezTo>
                <a:lnTo>
                  <a:pt x="13586" y="10772"/>
                </a:lnTo>
                <a:cubicBezTo>
                  <a:pt x="13623" y="10721"/>
                  <a:pt x="13623" y="10600"/>
                  <a:pt x="13623" y="10553"/>
                </a:cubicBezTo>
                <a:lnTo>
                  <a:pt x="13623" y="10477"/>
                </a:lnTo>
                <a:cubicBezTo>
                  <a:pt x="13519" y="10461"/>
                  <a:pt x="13483" y="10375"/>
                  <a:pt x="13351" y="10375"/>
                </a:cubicBezTo>
                <a:cubicBezTo>
                  <a:pt x="13154" y="10375"/>
                  <a:pt x="13001" y="10403"/>
                  <a:pt x="12812" y="10403"/>
                </a:cubicBezTo>
                <a:cubicBezTo>
                  <a:pt x="12773" y="10403"/>
                  <a:pt x="12744" y="10385"/>
                  <a:pt x="12744" y="10350"/>
                </a:cubicBezTo>
                <a:lnTo>
                  <a:pt x="12744" y="10340"/>
                </a:lnTo>
                <a:cubicBezTo>
                  <a:pt x="12781" y="10311"/>
                  <a:pt x="12848" y="10287"/>
                  <a:pt x="12848" y="10242"/>
                </a:cubicBezTo>
                <a:lnTo>
                  <a:pt x="12848" y="9998"/>
                </a:lnTo>
                <a:lnTo>
                  <a:pt x="12892" y="9998"/>
                </a:lnTo>
                <a:lnTo>
                  <a:pt x="12892" y="10032"/>
                </a:lnTo>
                <a:cubicBezTo>
                  <a:pt x="12928" y="9981"/>
                  <a:pt x="12957" y="9946"/>
                  <a:pt x="12957" y="9864"/>
                </a:cubicBezTo>
                <a:cubicBezTo>
                  <a:pt x="12957" y="9772"/>
                  <a:pt x="13053" y="9680"/>
                  <a:pt x="13053" y="9610"/>
                </a:cubicBezTo>
                <a:lnTo>
                  <a:pt x="13053" y="9563"/>
                </a:lnTo>
                <a:cubicBezTo>
                  <a:pt x="13016" y="9563"/>
                  <a:pt x="12941" y="9559"/>
                  <a:pt x="12921" y="9553"/>
                </a:cubicBezTo>
                <a:cubicBezTo>
                  <a:pt x="12897" y="9541"/>
                  <a:pt x="12856" y="9534"/>
                  <a:pt x="12804" y="9534"/>
                </a:cubicBezTo>
                <a:cubicBezTo>
                  <a:pt x="12651" y="9534"/>
                  <a:pt x="12459" y="9588"/>
                  <a:pt x="12459" y="9731"/>
                </a:cubicBezTo>
                <a:cubicBezTo>
                  <a:pt x="12459" y="9807"/>
                  <a:pt x="12364" y="9871"/>
                  <a:pt x="12343" y="9934"/>
                </a:cubicBezTo>
                <a:cubicBezTo>
                  <a:pt x="12335" y="9957"/>
                  <a:pt x="12307" y="10016"/>
                  <a:pt x="12263" y="10016"/>
                </a:cubicBezTo>
                <a:cubicBezTo>
                  <a:pt x="12239" y="10016"/>
                  <a:pt x="12218" y="9985"/>
                  <a:pt x="12154" y="9985"/>
                </a:cubicBezTo>
                <a:cubicBezTo>
                  <a:pt x="12035" y="9985"/>
                  <a:pt x="11949" y="10055"/>
                  <a:pt x="11838" y="10055"/>
                </a:cubicBezTo>
                <a:cubicBezTo>
                  <a:pt x="11794" y="10055"/>
                  <a:pt x="11794" y="10010"/>
                  <a:pt x="11744" y="9998"/>
                </a:cubicBezTo>
                <a:cubicBezTo>
                  <a:pt x="11597" y="9957"/>
                  <a:pt x="11597" y="9871"/>
                  <a:pt x="11496" y="9784"/>
                </a:cubicBezTo>
                <a:cubicBezTo>
                  <a:pt x="11457" y="9750"/>
                  <a:pt x="11376" y="9680"/>
                  <a:pt x="11356" y="9639"/>
                </a:cubicBezTo>
                <a:cubicBezTo>
                  <a:pt x="11335" y="9594"/>
                  <a:pt x="11364" y="9563"/>
                  <a:pt x="11340" y="9518"/>
                </a:cubicBezTo>
                <a:cubicBezTo>
                  <a:pt x="11327" y="9500"/>
                  <a:pt x="11283" y="9461"/>
                  <a:pt x="11296" y="9420"/>
                </a:cubicBezTo>
                <a:lnTo>
                  <a:pt x="11296" y="9141"/>
                </a:lnTo>
                <a:cubicBezTo>
                  <a:pt x="11312" y="9067"/>
                  <a:pt x="11356" y="9032"/>
                  <a:pt x="11356" y="8940"/>
                </a:cubicBezTo>
                <a:cubicBezTo>
                  <a:pt x="11356" y="8911"/>
                  <a:pt x="11340" y="8887"/>
                  <a:pt x="11335" y="8858"/>
                </a:cubicBezTo>
                <a:lnTo>
                  <a:pt x="11335" y="8848"/>
                </a:lnTo>
                <a:lnTo>
                  <a:pt x="11348" y="8848"/>
                </a:lnTo>
                <a:cubicBezTo>
                  <a:pt x="11348" y="8829"/>
                  <a:pt x="11319" y="8815"/>
                  <a:pt x="11319" y="8797"/>
                </a:cubicBezTo>
                <a:cubicBezTo>
                  <a:pt x="11319" y="8647"/>
                  <a:pt x="11392" y="8508"/>
                  <a:pt x="11516" y="8473"/>
                </a:cubicBezTo>
                <a:cubicBezTo>
                  <a:pt x="11576" y="8450"/>
                  <a:pt x="11625" y="8491"/>
                  <a:pt x="11669" y="8450"/>
                </a:cubicBezTo>
                <a:cubicBezTo>
                  <a:pt x="11737" y="8393"/>
                  <a:pt x="11817" y="8264"/>
                  <a:pt x="11985" y="8264"/>
                </a:cubicBezTo>
                <a:cubicBezTo>
                  <a:pt x="12050" y="8264"/>
                  <a:pt x="12079" y="8317"/>
                  <a:pt x="12146" y="8317"/>
                </a:cubicBezTo>
                <a:cubicBezTo>
                  <a:pt x="12182" y="8317"/>
                  <a:pt x="12198" y="8276"/>
                  <a:pt x="12234" y="8276"/>
                </a:cubicBezTo>
                <a:cubicBezTo>
                  <a:pt x="12351" y="8276"/>
                  <a:pt x="12483" y="8444"/>
                  <a:pt x="12643" y="8374"/>
                </a:cubicBezTo>
                <a:cubicBezTo>
                  <a:pt x="12576" y="8333"/>
                  <a:pt x="12628" y="8288"/>
                  <a:pt x="12628" y="8212"/>
                </a:cubicBezTo>
                <a:cubicBezTo>
                  <a:pt x="12592" y="8231"/>
                  <a:pt x="12607" y="8231"/>
                  <a:pt x="12548" y="8212"/>
                </a:cubicBezTo>
                <a:cubicBezTo>
                  <a:pt x="12643" y="8184"/>
                  <a:pt x="12768" y="8196"/>
                  <a:pt x="12856" y="8171"/>
                </a:cubicBezTo>
                <a:cubicBezTo>
                  <a:pt x="12856" y="8190"/>
                  <a:pt x="12877" y="8212"/>
                  <a:pt x="12892" y="8212"/>
                </a:cubicBezTo>
                <a:cubicBezTo>
                  <a:pt x="12936" y="8212"/>
                  <a:pt x="12957" y="8171"/>
                  <a:pt x="13029" y="8171"/>
                </a:cubicBezTo>
                <a:cubicBezTo>
                  <a:pt x="13169" y="8171"/>
                  <a:pt x="13226" y="8288"/>
                  <a:pt x="13330" y="8288"/>
                </a:cubicBezTo>
                <a:cubicBezTo>
                  <a:pt x="13382" y="8288"/>
                  <a:pt x="13403" y="8225"/>
                  <a:pt x="13454" y="8225"/>
                </a:cubicBezTo>
                <a:cubicBezTo>
                  <a:pt x="13703" y="8225"/>
                  <a:pt x="13636" y="8530"/>
                  <a:pt x="13724" y="8692"/>
                </a:cubicBezTo>
                <a:cubicBezTo>
                  <a:pt x="13768" y="8774"/>
                  <a:pt x="13827" y="8797"/>
                  <a:pt x="13892" y="8877"/>
                </a:cubicBezTo>
                <a:cubicBezTo>
                  <a:pt x="13928" y="8922"/>
                  <a:pt x="13923" y="9004"/>
                  <a:pt x="14009" y="9004"/>
                </a:cubicBezTo>
                <a:cubicBezTo>
                  <a:pt x="14105" y="9004"/>
                  <a:pt x="14133" y="8911"/>
                  <a:pt x="14133" y="8803"/>
                </a:cubicBezTo>
                <a:cubicBezTo>
                  <a:pt x="14133" y="8711"/>
                  <a:pt x="14084" y="8663"/>
                  <a:pt x="14068" y="8600"/>
                </a:cubicBezTo>
                <a:lnTo>
                  <a:pt x="14068" y="8577"/>
                </a:lnTo>
                <a:cubicBezTo>
                  <a:pt x="14068" y="8415"/>
                  <a:pt x="13908" y="8368"/>
                  <a:pt x="13908" y="8200"/>
                </a:cubicBezTo>
                <a:cubicBezTo>
                  <a:pt x="13908" y="7837"/>
                  <a:pt x="14252" y="7745"/>
                  <a:pt x="14514" y="7612"/>
                </a:cubicBezTo>
                <a:lnTo>
                  <a:pt x="14501" y="7600"/>
                </a:lnTo>
                <a:cubicBezTo>
                  <a:pt x="14537" y="7571"/>
                  <a:pt x="14530" y="7553"/>
                  <a:pt x="14594" y="7536"/>
                </a:cubicBezTo>
                <a:cubicBezTo>
                  <a:pt x="14638" y="7524"/>
                  <a:pt x="14667" y="7489"/>
                  <a:pt x="14734" y="7479"/>
                </a:cubicBezTo>
                <a:cubicBezTo>
                  <a:pt x="14763" y="7473"/>
                  <a:pt x="14786" y="7444"/>
                  <a:pt x="14799" y="7419"/>
                </a:cubicBezTo>
                <a:lnTo>
                  <a:pt x="14734" y="7387"/>
                </a:lnTo>
                <a:lnTo>
                  <a:pt x="14734" y="7346"/>
                </a:lnTo>
                <a:cubicBezTo>
                  <a:pt x="14786" y="7346"/>
                  <a:pt x="14815" y="7352"/>
                  <a:pt x="14822" y="7292"/>
                </a:cubicBezTo>
                <a:cubicBezTo>
                  <a:pt x="14791" y="7288"/>
                  <a:pt x="14763" y="7282"/>
                  <a:pt x="14742" y="7247"/>
                </a:cubicBezTo>
                <a:cubicBezTo>
                  <a:pt x="14770" y="7247"/>
                  <a:pt x="14815" y="7225"/>
                  <a:pt x="14815" y="7184"/>
                </a:cubicBezTo>
                <a:lnTo>
                  <a:pt x="14815" y="7130"/>
                </a:lnTo>
                <a:lnTo>
                  <a:pt x="14778" y="7130"/>
                </a:lnTo>
                <a:cubicBezTo>
                  <a:pt x="14742" y="7102"/>
                  <a:pt x="14778" y="7108"/>
                  <a:pt x="14778" y="7057"/>
                </a:cubicBezTo>
                <a:cubicBezTo>
                  <a:pt x="14778" y="7003"/>
                  <a:pt x="14747" y="6917"/>
                  <a:pt x="14747" y="6882"/>
                </a:cubicBezTo>
                <a:cubicBezTo>
                  <a:pt x="14747" y="6882"/>
                  <a:pt x="14742" y="6841"/>
                  <a:pt x="14755" y="6819"/>
                </a:cubicBezTo>
                <a:cubicBezTo>
                  <a:pt x="14770" y="6870"/>
                  <a:pt x="14822" y="6952"/>
                  <a:pt x="14822" y="6987"/>
                </a:cubicBezTo>
                <a:lnTo>
                  <a:pt x="14822" y="7038"/>
                </a:lnTo>
                <a:cubicBezTo>
                  <a:pt x="14822" y="7050"/>
                  <a:pt x="14835" y="7067"/>
                  <a:pt x="14843" y="7067"/>
                </a:cubicBezTo>
                <a:cubicBezTo>
                  <a:pt x="14859" y="7067"/>
                  <a:pt x="14975" y="6895"/>
                  <a:pt x="14975" y="6860"/>
                </a:cubicBezTo>
                <a:cubicBezTo>
                  <a:pt x="14975" y="6819"/>
                  <a:pt x="14939" y="6802"/>
                  <a:pt x="14923" y="6761"/>
                </a:cubicBezTo>
                <a:lnTo>
                  <a:pt x="14952" y="6737"/>
                </a:lnTo>
                <a:cubicBezTo>
                  <a:pt x="14967" y="6749"/>
                  <a:pt x="14975" y="6778"/>
                  <a:pt x="14991" y="6778"/>
                </a:cubicBezTo>
                <a:cubicBezTo>
                  <a:pt x="15027" y="6778"/>
                  <a:pt x="15136" y="6606"/>
                  <a:pt x="15151" y="6565"/>
                </a:cubicBezTo>
                <a:cubicBezTo>
                  <a:pt x="15151" y="6565"/>
                  <a:pt x="15100" y="6530"/>
                  <a:pt x="15100" y="6507"/>
                </a:cubicBezTo>
                <a:cubicBezTo>
                  <a:pt x="15100" y="6489"/>
                  <a:pt x="15115" y="6477"/>
                  <a:pt x="15136" y="6472"/>
                </a:cubicBezTo>
                <a:cubicBezTo>
                  <a:pt x="15151" y="6472"/>
                  <a:pt x="15172" y="6477"/>
                  <a:pt x="15188" y="6477"/>
                </a:cubicBezTo>
                <a:cubicBezTo>
                  <a:pt x="15268" y="6477"/>
                  <a:pt x="15325" y="6477"/>
                  <a:pt x="15405" y="6454"/>
                </a:cubicBezTo>
                <a:cubicBezTo>
                  <a:pt x="15369" y="6431"/>
                  <a:pt x="15320" y="6454"/>
                  <a:pt x="15268" y="6454"/>
                </a:cubicBezTo>
                <a:lnTo>
                  <a:pt x="15208" y="6454"/>
                </a:lnTo>
                <a:cubicBezTo>
                  <a:pt x="15325" y="6390"/>
                  <a:pt x="15517" y="6419"/>
                  <a:pt x="15633" y="6345"/>
                </a:cubicBezTo>
                <a:cubicBezTo>
                  <a:pt x="15654" y="6362"/>
                  <a:pt x="15750" y="6345"/>
                  <a:pt x="15822" y="6327"/>
                </a:cubicBezTo>
                <a:lnTo>
                  <a:pt x="15822" y="6292"/>
                </a:lnTo>
                <a:cubicBezTo>
                  <a:pt x="15822" y="6292"/>
                  <a:pt x="15773" y="6327"/>
                  <a:pt x="15758" y="6327"/>
                </a:cubicBezTo>
                <a:cubicBezTo>
                  <a:pt x="15721" y="6327"/>
                  <a:pt x="15698" y="6263"/>
                  <a:pt x="15698" y="6235"/>
                </a:cubicBezTo>
                <a:cubicBezTo>
                  <a:pt x="15685" y="6229"/>
                  <a:pt x="15677" y="6206"/>
                  <a:pt x="15677" y="6188"/>
                </a:cubicBezTo>
                <a:cubicBezTo>
                  <a:pt x="15677" y="5997"/>
                  <a:pt x="15866" y="5946"/>
                  <a:pt x="15962" y="5864"/>
                </a:cubicBezTo>
                <a:cubicBezTo>
                  <a:pt x="16022" y="5841"/>
                  <a:pt x="16027" y="5864"/>
                  <a:pt x="16094" y="5864"/>
                </a:cubicBezTo>
                <a:cubicBezTo>
                  <a:pt x="16175" y="5864"/>
                  <a:pt x="16232" y="5835"/>
                  <a:pt x="16276" y="5778"/>
                </a:cubicBezTo>
                <a:cubicBezTo>
                  <a:pt x="16268" y="5765"/>
                  <a:pt x="16255" y="5755"/>
                  <a:pt x="16247" y="5737"/>
                </a:cubicBezTo>
                <a:lnTo>
                  <a:pt x="16247" y="5714"/>
                </a:lnTo>
                <a:cubicBezTo>
                  <a:pt x="16263" y="5720"/>
                  <a:pt x="16284" y="5714"/>
                  <a:pt x="16307" y="5714"/>
                </a:cubicBezTo>
                <a:cubicBezTo>
                  <a:pt x="16343" y="5714"/>
                  <a:pt x="16480" y="5730"/>
                  <a:pt x="16532" y="5702"/>
                </a:cubicBezTo>
                <a:cubicBezTo>
                  <a:pt x="16584" y="5673"/>
                  <a:pt x="16584" y="5610"/>
                  <a:pt x="16672" y="5603"/>
                </a:cubicBezTo>
                <a:cubicBezTo>
                  <a:pt x="16672" y="5673"/>
                  <a:pt x="16664" y="5679"/>
                  <a:pt x="16760" y="5679"/>
                </a:cubicBezTo>
                <a:cubicBezTo>
                  <a:pt x="16628" y="5692"/>
                  <a:pt x="16423" y="5771"/>
                  <a:pt x="16423" y="5882"/>
                </a:cubicBezTo>
                <a:cubicBezTo>
                  <a:pt x="16423" y="5927"/>
                  <a:pt x="16504" y="6009"/>
                  <a:pt x="16532" y="6009"/>
                </a:cubicBezTo>
                <a:cubicBezTo>
                  <a:pt x="16576" y="6009"/>
                  <a:pt x="16685" y="5876"/>
                  <a:pt x="16797" y="5847"/>
                </a:cubicBezTo>
                <a:cubicBezTo>
                  <a:pt x="16825" y="5841"/>
                  <a:pt x="17214" y="5708"/>
                  <a:pt x="17214" y="5667"/>
                </a:cubicBezTo>
                <a:cubicBezTo>
                  <a:pt x="17214" y="5616"/>
                  <a:pt x="17066" y="5610"/>
                  <a:pt x="17030" y="5610"/>
                </a:cubicBezTo>
                <a:cubicBezTo>
                  <a:pt x="16861" y="5610"/>
                  <a:pt x="16605" y="5470"/>
                  <a:pt x="16605" y="5343"/>
                </a:cubicBezTo>
                <a:cubicBezTo>
                  <a:pt x="16605" y="5314"/>
                  <a:pt x="16649" y="5273"/>
                  <a:pt x="16664" y="5222"/>
                </a:cubicBezTo>
                <a:cubicBezTo>
                  <a:pt x="16636" y="5222"/>
                  <a:pt x="16576" y="5206"/>
                  <a:pt x="16525" y="5206"/>
                </a:cubicBezTo>
                <a:cubicBezTo>
                  <a:pt x="16561" y="5165"/>
                  <a:pt x="16765" y="5142"/>
                  <a:pt x="16765" y="5038"/>
                </a:cubicBezTo>
                <a:cubicBezTo>
                  <a:pt x="16765" y="4946"/>
                  <a:pt x="16592" y="4962"/>
                  <a:pt x="16473" y="4962"/>
                </a:cubicBezTo>
                <a:cubicBezTo>
                  <a:pt x="16227" y="4962"/>
                  <a:pt x="16107" y="5118"/>
                  <a:pt x="15939" y="5136"/>
                </a:cubicBezTo>
                <a:cubicBezTo>
                  <a:pt x="16014" y="5003"/>
                  <a:pt x="16131" y="5044"/>
                  <a:pt x="16255" y="4933"/>
                </a:cubicBezTo>
                <a:cubicBezTo>
                  <a:pt x="16335" y="4864"/>
                  <a:pt x="16276" y="4818"/>
                  <a:pt x="16392" y="4784"/>
                </a:cubicBezTo>
                <a:cubicBezTo>
                  <a:pt x="16613" y="4724"/>
                  <a:pt x="16737" y="4759"/>
                  <a:pt x="16949" y="4759"/>
                </a:cubicBezTo>
                <a:cubicBezTo>
                  <a:pt x="17234" y="4759"/>
                  <a:pt x="17387" y="4841"/>
                  <a:pt x="17556" y="4650"/>
                </a:cubicBezTo>
                <a:cubicBezTo>
                  <a:pt x="17636" y="4558"/>
                  <a:pt x="18097" y="4534"/>
                  <a:pt x="18097" y="4372"/>
                </a:cubicBezTo>
                <a:cubicBezTo>
                  <a:pt x="18097" y="4257"/>
                  <a:pt x="18053" y="4204"/>
                  <a:pt x="18001" y="4130"/>
                </a:cubicBezTo>
                <a:cubicBezTo>
                  <a:pt x="17957" y="4130"/>
                  <a:pt x="18025" y="4083"/>
                  <a:pt x="17957" y="4054"/>
                </a:cubicBezTo>
                <a:lnTo>
                  <a:pt x="17957" y="3997"/>
                </a:lnTo>
                <a:cubicBezTo>
                  <a:pt x="17828" y="4060"/>
                  <a:pt x="17556" y="4146"/>
                  <a:pt x="17418" y="4146"/>
                </a:cubicBezTo>
                <a:cubicBezTo>
                  <a:pt x="17403" y="4146"/>
                  <a:pt x="17367" y="4136"/>
                  <a:pt x="17359" y="4130"/>
                </a:cubicBezTo>
                <a:cubicBezTo>
                  <a:pt x="17475" y="4070"/>
                  <a:pt x="17789" y="4038"/>
                  <a:pt x="17820" y="3939"/>
                </a:cubicBezTo>
                <a:cubicBezTo>
                  <a:pt x="17828" y="3915"/>
                  <a:pt x="17776" y="3904"/>
                  <a:pt x="17768" y="3880"/>
                </a:cubicBezTo>
                <a:cubicBezTo>
                  <a:pt x="17628" y="3898"/>
                  <a:pt x="17343" y="3841"/>
                  <a:pt x="17343" y="3673"/>
                </a:cubicBezTo>
                <a:lnTo>
                  <a:pt x="17343" y="3654"/>
                </a:lnTo>
                <a:cubicBezTo>
                  <a:pt x="17219" y="3654"/>
                  <a:pt x="17146" y="3585"/>
                  <a:pt x="17074" y="3533"/>
                </a:cubicBezTo>
                <a:cubicBezTo>
                  <a:pt x="17102" y="3517"/>
                  <a:pt x="17162" y="3505"/>
                  <a:pt x="17162" y="3441"/>
                </a:cubicBezTo>
                <a:cubicBezTo>
                  <a:pt x="17162" y="3388"/>
                  <a:pt x="17110" y="3349"/>
                  <a:pt x="17126" y="3302"/>
                </a:cubicBezTo>
                <a:cubicBezTo>
                  <a:pt x="17074" y="3285"/>
                  <a:pt x="16890" y="3181"/>
                  <a:pt x="16934" y="3095"/>
                </a:cubicBezTo>
                <a:cubicBezTo>
                  <a:pt x="16993" y="2978"/>
                  <a:pt x="16753" y="2955"/>
                  <a:pt x="16737" y="2816"/>
                </a:cubicBezTo>
                <a:cubicBezTo>
                  <a:pt x="16721" y="2816"/>
                  <a:pt x="16664" y="2771"/>
                  <a:pt x="16641" y="2753"/>
                </a:cubicBezTo>
                <a:cubicBezTo>
                  <a:pt x="16605" y="2775"/>
                  <a:pt x="16512" y="2822"/>
                  <a:pt x="16512" y="2892"/>
                </a:cubicBezTo>
                <a:cubicBezTo>
                  <a:pt x="16512" y="2966"/>
                  <a:pt x="16328" y="3152"/>
                  <a:pt x="16188" y="3152"/>
                </a:cubicBezTo>
                <a:cubicBezTo>
                  <a:pt x="16087" y="3152"/>
                  <a:pt x="16071" y="3042"/>
                  <a:pt x="15999" y="3042"/>
                </a:cubicBezTo>
                <a:cubicBezTo>
                  <a:pt x="15903" y="3042"/>
                  <a:pt x="15859" y="2794"/>
                  <a:pt x="15846" y="2689"/>
                </a:cubicBezTo>
                <a:cubicBezTo>
                  <a:pt x="15822" y="2550"/>
                  <a:pt x="15517" y="2648"/>
                  <a:pt x="15517" y="2464"/>
                </a:cubicBezTo>
                <a:cubicBezTo>
                  <a:pt x="15356" y="2445"/>
                  <a:pt x="15325" y="2273"/>
                  <a:pt x="15164" y="2273"/>
                </a:cubicBezTo>
                <a:cubicBezTo>
                  <a:pt x="15092" y="2273"/>
                  <a:pt x="15092" y="2324"/>
                  <a:pt x="15004" y="2324"/>
                </a:cubicBezTo>
                <a:cubicBezTo>
                  <a:pt x="14835" y="2324"/>
                  <a:pt x="14734" y="2238"/>
                  <a:pt x="14581" y="2238"/>
                </a:cubicBezTo>
                <a:cubicBezTo>
                  <a:pt x="14493" y="2238"/>
                  <a:pt x="14413" y="2273"/>
                  <a:pt x="14413" y="2365"/>
                </a:cubicBezTo>
                <a:cubicBezTo>
                  <a:pt x="14413" y="2416"/>
                  <a:pt x="14610" y="2486"/>
                  <a:pt x="14426" y="2591"/>
                </a:cubicBezTo>
                <a:cubicBezTo>
                  <a:pt x="14353" y="2632"/>
                  <a:pt x="14530" y="2740"/>
                  <a:pt x="14542" y="2816"/>
                </a:cubicBezTo>
                <a:cubicBezTo>
                  <a:pt x="14566" y="2966"/>
                  <a:pt x="14405" y="3001"/>
                  <a:pt x="14333" y="3025"/>
                </a:cubicBezTo>
                <a:cubicBezTo>
                  <a:pt x="14462" y="3222"/>
                  <a:pt x="14662" y="3285"/>
                  <a:pt x="14662" y="3615"/>
                </a:cubicBezTo>
                <a:cubicBezTo>
                  <a:pt x="14662" y="3708"/>
                  <a:pt x="14317" y="3933"/>
                  <a:pt x="14208" y="3949"/>
                </a:cubicBezTo>
                <a:cubicBezTo>
                  <a:pt x="14405" y="4038"/>
                  <a:pt x="14325" y="4308"/>
                  <a:pt x="14405" y="4396"/>
                </a:cubicBezTo>
                <a:cubicBezTo>
                  <a:pt x="14382" y="4425"/>
                  <a:pt x="14309" y="4460"/>
                  <a:pt x="14302" y="4517"/>
                </a:cubicBezTo>
                <a:cubicBezTo>
                  <a:pt x="14237" y="4517"/>
                  <a:pt x="14185" y="4616"/>
                  <a:pt x="14133" y="4575"/>
                </a:cubicBezTo>
                <a:cubicBezTo>
                  <a:pt x="13996" y="4476"/>
                  <a:pt x="13791" y="4320"/>
                  <a:pt x="13791" y="4175"/>
                </a:cubicBezTo>
                <a:cubicBezTo>
                  <a:pt x="13791" y="4013"/>
                  <a:pt x="13827" y="3892"/>
                  <a:pt x="13667" y="3800"/>
                </a:cubicBezTo>
                <a:lnTo>
                  <a:pt x="13294" y="3800"/>
                </a:lnTo>
                <a:cubicBezTo>
                  <a:pt x="13081" y="3667"/>
                  <a:pt x="12848" y="3585"/>
                  <a:pt x="12592" y="3499"/>
                </a:cubicBezTo>
                <a:cubicBezTo>
                  <a:pt x="12548" y="3482"/>
                  <a:pt x="12415" y="3400"/>
                  <a:pt x="12335" y="3400"/>
                </a:cubicBezTo>
                <a:cubicBezTo>
                  <a:pt x="12247" y="3400"/>
                  <a:pt x="12211" y="3476"/>
                  <a:pt x="12123" y="3476"/>
                </a:cubicBezTo>
                <a:cubicBezTo>
                  <a:pt x="12123" y="3355"/>
                  <a:pt x="12035" y="3076"/>
                  <a:pt x="11910" y="3076"/>
                </a:cubicBezTo>
                <a:cubicBezTo>
                  <a:pt x="11853" y="3076"/>
                  <a:pt x="11825" y="3117"/>
                  <a:pt x="11773" y="3128"/>
                </a:cubicBezTo>
                <a:cubicBezTo>
                  <a:pt x="11794" y="3070"/>
                  <a:pt x="11773" y="3048"/>
                  <a:pt x="11773" y="2902"/>
                </a:cubicBezTo>
                <a:cubicBezTo>
                  <a:pt x="11773" y="2701"/>
                  <a:pt x="11838" y="2584"/>
                  <a:pt x="11970" y="2470"/>
                </a:cubicBezTo>
                <a:cubicBezTo>
                  <a:pt x="12014" y="2429"/>
                  <a:pt x="12110" y="2232"/>
                  <a:pt x="12159" y="2220"/>
                </a:cubicBezTo>
                <a:cubicBezTo>
                  <a:pt x="12255" y="2191"/>
                  <a:pt x="12431" y="2238"/>
                  <a:pt x="12431" y="2121"/>
                </a:cubicBezTo>
                <a:cubicBezTo>
                  <a:pt x="12431" y="2047"/>
                  <a:pt x="12211" y="2041"/>
                  <a:pt x="12130" y="2000"/>
                </a:cubicBezTo>
                <a:cubicBezTo>
                  <a:pt x="12182" y="2019"/>
                  <a:pt x="12006" y="1914"/>
                  <a:pt x="12475" y="2041"/>
                </a:cubicBezTo>
                <a:cubicBezTo>
                  <a:pt x="12592" y="2076"/>
                  <a:pt x="12519" y="1937"/>
                  <a:pt x="12592" y="1937"/>
                </a:cubicBezTo>
                <a:lnTo>
                  <a:pt x="12716" y="1937"/>
                </a:lnTo>
                <a:cubicBezTo>
                  <a:pt x="12856" y="1937"/>
                  <a:pt x="12928" y="1810"/>
                  <a:pt x="13016" y="1752"/>
                </a:cubicBezTo>
                <a:lnTo>
                  <a:pt x="13016" y="1677"/>
                </a:lnTo>
                <a:cubicBezTo>
                  <a:pt x="12825" y="1636"/>
                  <a:pt x="12628" y="1660"/>
                  <a:pt x="12548" y="1508"/>
                </a:cubicBezTo>
                <a:lnTo>
                  <a:pt x="12651" y="1508"/>
                </a:lnTo>
                <a:cubicBezTo>
                  <a:pt x="12724" y="1549"/>
                  <a:pt x="12796" y="1625"/>
                  <a:pt x="12905" y="1625"/>
                </a:cubicBezTo>
                <a:cubicBezTo>
                  <a:pt x="12993" y="1625"/>
                  <a:pt x="13162" y="1521"/>
                  <a:pt x="13162" y="1457"/>
                </a:cubicBezTo>
                <a:cubicBezTo>
                  <a:pt x="13162" y="1439"/>
                  <a:pt x="13073" y="1347"/>
                  <a:pt x="13118" y="1347"/>
                </a:cubicBezTo>
                <a:cubicBezTo>
                  <a:pt x="13242" y="1347"/>
                  <a:pt x="13286" y="1445"/>
                  <a:pt x="13366" y="1445"/>
                </a:cubicBezTo>
                <a:cubicBezTo>
                  <a:pt x="13418" y="1445"/>
                  <a:pt x="13454" y="1406"/>
                  <a:pt x="13555" y="1406"/>
                </a:cubicBezTo>
                <a:cubicBezTo>
                  <a:pt x="13527" y="1375"/>
                  <a:pt x="13555" y="1283"/>
                  <a:pt x="13623" y="1381"/>
                </a:cubicBezTo>
                <a:cubicBezTo>
                  <a:pt x="13659" y="1435"/>
                  <a:pt x="13952" y="1213"/>
                  <a:pt x="13952" y="1146"/>
                </a:cubicBezTo>
                <a:cubicBezTo>
                  <a:pt x="13952" y="1099"/>
                  <a:pt x="13820" y="1049"/>
                  <a:pt x="13820" y="1017"/>
                </a:cubicBezTo>
                <a:cubicBezTo>
                  <a:pt x="13820" y="982"/>
                  <a:pt x="13747" y="902"/>
                  <a:pt x="13923" y="826"/>
                </a:cubicBezTo>
                <a:cubicBezTo>
                  <a:pt x="13944" y="781"/>
                  <a:pt x="13923" y="787"/>
                  <a:pt x="13923" y="699"/>
                </a:cubicBezTo>
                <a:cubicBezTo>
                  <a:pt x="13739" y="699"/>
                  <a:pt x="13783" y="572"/>
                  <a:pt x="13550" y="572"/>
                </a:cubicBezTo>
                <a:cubicBezTo>
                  <a:pt x="13498" y="566"/>
                  <a:pt x="13462" y="537"/>
                  <a:pt x="13410" y="537"/>
                </a:cubicBezTo>
                <a:cubicBezTo>
                  <a:pt x="13346" y="537"/>
                  <a:pt x="13270" y="578"/>
                  <a:pt x="13270" y="635"/>
                </a:cubicBezTo>
                <a:cubicBezTo>
                  <a:pt x="13270" y="699"/>
                  <a:pt x="13358" y="728"/>
                  <a:pt x="13358" y="769"/>
                </a:cubicBezTo>
                <a:cubicBezTo>
                  <a:pt x="13358" y="820"/>
                  <a:pt x="13226" y="820"/>
                  <a:pt x="13198" y="867"/>
                </a:cubicBezTo>
                <a:cubicBezTo>
                  <a:pt x="13154" y="953"/>
                  <a:pt x="13169" y="1017"/>
                  <a:pt x="13089" y="1111"/>
                </a:cubicBezTo>
                <a:cubicBezTo>
                  <a:pt x="12965" y="1254"/>
                  <a:pt x="12788" y="1023"/>
                  <a:pt x="12788" y="965"/>
                </a:cubicBezTo>
                <a:cubicBezTo>
                  <a:pt x="12788" y="902"/>
                  <a:pt x="12884" y="914"/>
                  <a:pt x="12884" y="838"/>
                </a:cubicBezTo>
                <a:cubicBezTo>
                  <a:pt x="12884" y="803"/>
                  <a:pt x="12716" y="664"/>
                  <a:pt x="12672" y="664"/>
                </a:cubicBezTo>
                <a:cubicBezTo>
                  <a:pt x="12503" y="664"/>
                  <a:pt x="12620" y="879"/>
                  <a:pt x="12444" y="879"/>
                </a:cubicBezTo>
                <a:cubicBezTo>
                  <a:pt x="12444" y="791"/>
                  <a:pt x="12431" y="734"/>
                  <a:pt x="12314" y="682"/>
                </a:cubicBezTo>
                <a:cubicBezTo>
                  <a:pt x="12327" y="658"/>
                  <a:pt x="12343" y="642"/>
                  <a:pt x="12371" y="625"/>
                </a:cubicBezTo>
                <a:cubicBezTo>
                  <a:pt x="12283" y="572"/>
                  <a:pt x="12154" y="625"/>
                  <a:pt x="12086" y="549"/>
                </a:cubicBezTo>
                <a:cubicBezTo>
                  <a:pt x="12123" y="527"/>
                  <a:pt x="12226" y="492"/>
                  <a:pt x="12226" y="428"/>
                </a:cubicBezTo>
                <a:cubicBezTo>
                  <a:pt x="12226" y="334"/>
                  <a:pt x="12058" y="334"/>
                  <a:pt x="12058" y="260"/>
                </a:cubicBezTo>
                <a:cubicBezTo>
                  <a:pt x="12050" y="105"/>
                  <a:pt x="11926" y="6"/>
                  <a:pt x="11706" y="0"/>
                </a:cubicBezTo>
                <a:cubicBezTo>
                  <a:pt x="11597" y="0"/>
                  <a:pt x="11641" y="57"/>
                  <a:pt x="11649" y="109"/>
                </a:cubicBezTo>
                <a:cubicBezTo>
                  <a:pt x="11581" y="127"/>
                  <a:pt x="11488" y="109"/>
                  <a:pt x="11488" y="184"/>
                </a:cubicBezTo>
                <a:cubicBezTo>
                  <a:pt x="11488" y="236"/>
                  <a:pt x="11532" y="260"/>
                  <a:pt x="11532" y="312"/>
                </a:cubicBezTo>
                <a:cubicBezTo>
                  <a:pt x="11532" y="365"/>
                  <a:pt x="11457" y="359"/>
                  <a:pt x="11457" y="428"/>
                </a:cubicBezTo>
                <a:cubicBezTo>
                  <a:pt x="11457" y="594"/>
                  <a:pt x="11845" y="492"/>
                  <a:pt x="11845" y="664"/>
                </a:cubicBezTo>
                <a:cubicBezTo>
                  <a:pt x="11845" y="693"/>
                  <a:pt x="11801" y="816"/>
                  <a:pt x="11801" y="816"/>
                </a:cubicBezTo>
                <a:cubicBezTo>
                  <a:pt x="11838" y="797"/>
                  <a:pt x="11874" y="787"/>
                  <a:pt x="11918" y="762"/>
                </a:cubicBezTo>
                <a:cubicBezTo>
                  <a:pt x="11993" y="971"/>
                  <a:pt x="11620" y="867"/>
                  <a:pt x="11620" y="1115"/>
                </a:cubicBezTo>
                <a:cubicBezTo>
                  <a:pt x="11436" y="1162"/>
                  <a:pt x="11581" y="994"/>
                  <a:pt x="11532" y="943"/>
                </a:cubicBezTo>
                <a:cubicBezTo>
                  <a:pt x="11516" y="918"/>
                  <a:pt x="11364" y="885"/>
                  <a:pt x="11275" y="885"/>
                </a:cubicBezTo>
                <a:cubicBezTo>
                  <a:pt x="11172" y="885"/>
                  <a:pt x="11136" y="943"/>
                  <a:pt x="11136" y="1047"/>
                </a:cubicBezTo>
                <a:cubicBezTo>
                  <a:pt x="11042" y="1035"/>
                  <a:pt x="10975" y="1047"/>
                  <a:pt x="10654" y="1047"/>
                </a:cubicBezTo>
                <a:cubicBezTo>
                  <a:pt x="10348" y="1047"/>
                  <a:pt x="9988" y="953"/>
                  <a:pt x="9915" y="746"/>
                </a:cubicBezTo>
                <a:cubicBezTo>
                  <a:pt x="9814" y="769"/>
                  <a:pt x="9470" y="775"/>
                  <a:pt x="9470" y="885"/>
                </a:cubicBezTo>
                <a:cubicBezTo>
                  <a:pt x="9470" y="918"/>
                  <a:pt x="9498" y="937"/>
                  <a:pt x="9542" y="937"/>
                </a:cubicBezTo>
                <a:cubicBezTo>
                  <a:pt x="9630" y="937"/>
                  <a:pt x="9783" y="896"/>
                  <a:pt x="9850" y="855"/>
                </a:cubicBezTo>
                <a:cubicBezTo>
                  <a:pt x="9871" y="1023"/>
                  <a:pt x="9578" y="885"/>
                  <a:pt x="9578" y="1058"/>
                </a:cubicBezTo>
                <a:cubicBezTo>
                  <a:pt x="9578" y="1092"/>
                  <a:pt x="9646" y="1209"/>
                  <a:pt x="9615" y="1209"/>
                </a:cubicBezTo>
                <a:cubicBezTo>
                  <a:pt x="9498" y="1209"/>
                  <a:pt x="9477" y="1080"/>
                  <a:pt x="9382" y="1041"/>
                </a:cubicBezTo>
                <a:lnTo>
                  <a:pt x="9293" y="1006"/>
                </a:lnTo>
                <a:lnTo>
                  <a:pt x="8928" y="1006"/>
                </a:lnTo>
                <a:cubicBezTo>
                  <a:pt x="8812" y="1006"/>
                  <a:pt x="8739" y="1047"/>
                  <a:pt x="8615" y="1051"/>
                </a:cubicBezTo>
                <a:cubicBezTo>
                  <a:pt x="8387" y="1064"/>
                  <a:pt x="8387" y="988"/>
                  <a:pt x="8387" y="971"/>
                </a:cubicBezTo>
                <a:cubicBezTo>
                  <a:pt x="8387" y="924"/>
                  <a:pt x="8563" y="943"/>
                  <a:pt x="8591" y="914"/>
                </a:cubicBezTo>
                <a:cubicBezTo>
                  <a:pt x="8431" y="717"/>
                  <a:pt x="8459" y="752"/>
                  <a:pt x="8138" y="775"/>
                </a:cubicBezTo>
                <a:cubicBezTo>
                  <a:pt x="7796" y="797"/>
                  <a:pt x="7620" y="549"/>
                  <a:pt x="7275" y="549"/>
                </a:cubicBezTo>
                <a:cubicBezTo>
                  <a:pt x="7166" y="549"/>
                  <a:pt x="7122" y="613"/>
                  <a:pt x="7034" y="613"/>
                </a:cubicBezTo>
                <a:cubicBezTo>
                  <a:pt x="6969" y="613"/>
                  <a:pt x="6910" y="521"/>
                  <a:pt x="6894" y="480"/>
                </a:cubicBezTo>
                <a:cubicBezTo>
                  <a:pt x="6785" y="496"/>
                  <a:pt x="6785" y="613"/>
                  <a:pt x="6677" y="613"/>
                </a:cubicBezTo>
                <a:cubicBezTo>
                  <a:pt x="6565" y="613"/>
                  <a:pt x="6412" y="387"/>
                  <a:pt x="6384" y="387"/>
                </a:cubicBezTo>
                <a:cubicBezTo>
                  <a:pt x="6267" y="387"/>
                  <a:pt x="6311" y="531"/>
                  <a:pt x="6195" y="531"/>
                </a:cubicBezTo>
                <a:cubicBezTo>
                  <a:pt x="6151" y="531"/>
                  <a:pt x="6107" y="502"/>
                  <a:pt x="6091" y="463"/>
                </a:cubicBezTo>
                <a:cubicBezTo>
                  <a:pt x="5915" y="496"/>
                  <a:pt x="5850" y="508"/>
                  <a:pt x="5697" y="560"/>
                </a:cubicBezTo>
                <a:cubicBezTo>
                  <a:pt x="5630" y="572"/>
                  <a:pt x="5485" y="664"/>
                  <a:pt x="5433" y="625"/>
                </a:cubicBezTo>
                <a:cubicBezTo>
                  <a:pt x="5288" y="502"/>
                  <a:pt x="5309" y="658"/>
                  <a:pt x="5257" y="658"/>
                </a:cubicBezTo>
                <a:cubicBezTo>
                  <a:pt x="4884" y="670"/>
                  <a:pt x="5140" y="791"/>
                  <a:pt x="5088" y="791"/>
                </a:cubicBezTo>
                <a:cubicBezTo>
                  <a:pt x="4951" y="791"/>
                  <a:pt x="4695" y="769"/>
                  <a:pt x="4461" y="642"/>
                </a:cubicBezTo>
                <a:cubicBezTo>
                  <a:pt x="4454" y="635"/>
                  <a:pt x="4381" y="590"/>
                  <a:pt x="4381" y="578"/>
                </a:cubicBezTo>
                <a:cubicBezTo>
                  <a:pt x="4345" y="601"/>
                  <a:pt x="4366" y="590"/>
                  <a:pt x="4314" y="578"/>
                </a:cubicBezTo>
                <a:lnTo>
                  <a:pt x="4314" y="584"/>
                </a:lnTo>
                <a:cubicBezTo>
                  <a:pt x="4176" y="543"/>
                  <a:pt x="4125" y="486"/>
                  <a:pt x="3956" y="486"/>
                </a:cubicBezTo>
                <a:cubicBezTo>
                  <a:pt x="3853" y="486"/>
                  <a:pt x="3788" y="521"/>
                  <a:pt x="3687" y="521"/>
                </a:cubicBezTo>
                <a:cubicBezTo>
                  <a:pt x="3511" y="521"/>
                  <a:pt x="3158" y="496"/>
                  <a:pt x="3042" y="394"/>
                </a:cubicBezTo>
                <a:lnTo>
                  <a:pt x="2604" y="394"/>
                </a:lnTo>
                <a:cubicBezTo>
                  <a:pt x="2523" y="359"/>
                  <a:pt x="2500" y="334"/>
                  <a:pt x="2435" y="295"/>
                </a:cubicBezTo>
                <a:lnTo>
                  <a:pt x="2150" y="295"/>
                </a:lnTo>
                <a:cubicBezTo>
                  <a:pt x="2099" y="277"/>
                  <a:pt x="2083" y="266"/>
                  <a:pt x="2018" y="242"/>
                </a:cubicBezTo>
                <a:cubicBezTo>
                  <a:pt x="1990" y="283"/>
                  <a:pt x="1930" y="318"/>
                  <a:pt x="1878" y="305"/>
                </a:cubicBezTo>
                <a:cubicBezTo>
                  <a:pt x="1894" y="283"/>
                  <a:pt x="1902" y="271"/>
                  <a:pt x="1930" y="242"/>
                </a:cubicBezTo>
                <a:cubicBezTo>
                  <a:pt x="1858" y="219"/>
                  <a:pt x="1829" y="168"/>
                  <a:pt x="1754" y="168"/>
                </a:cubicBezTo>
                <a:cubicBezTo>
                  <a:pt x="1661" y="168"/>
                  <a:pt x="1601" y="277"/>
                  <a:pt x="1513" y="305"/>
                </a:cubicBezTo>
                <a:cubicBezTo>
                  <a:pt x="1433" y="330"/>
                  <a:pt x="1384" y="295"/>
                  <a:pt x="1303" y="318"/>
                </a:cubicBezTo>
                <a:cubicBezTo>
                  <a:pt x="1003" y="404"/>
                  <a:pt x="746" y="594"/>
                  <a:pt x="578" y="791"/>
                </a:cubicBezTo>
                <a:lnTo>
                  <a:pt x="264" y="791"/>
                </a:lnTo>
                <a:cubicBezTo>
                  <a:pt x="256" y="810"/>
                  <a:pt x="176" y="930"/>
                  <a:pt x="176" y="930"/>
                </a:cubicBezTo>
                <a:cubicBezTo>
                  <a:pt x="176" y="965"/>
                  <a:pt x="409" y="1006"/>
                  <a:pt x="477" y="1041"/>
                </a:cubicBezTo>
                <a:cubicBezTo>
                  <a:pt x="534" y="1070"/>
                  <a:pt x="601" y="1219"/>
                  <a:pt x="645" y="1244"/>
                </a:cubicBezTo>
                <a:cubicBezTo>
                  <a:pt x="811" y="1312"/>
                  <a:pt x="930" y="1324"/>
                  <a:pt x="987" y="1486"/>
                </a:cubicBezTo>
                <a:cubicBezTo>
                  <a:pt x="922" y="1502"/>
                  <a:pt x="907" y="1486"/>
                  <a:pt x="826" y="1486"/>
                </a:cubicBezTo>
                <a:cubicBezTo>
                  <a:pt x="710" y="1486"/>
                  <a:pt x="614" y="1533"/>
                  <a:pt x="614" y="1371"/>
                </a:cubicBezTo>
                <a:lnTo>
                  <a:pt x="513" y="1371"/>
                </a:lnTo>
                <a:cubicBezTo>
                  <a:pt x="373" y="1451"/>
                  <a:pt x="140" y="1515"/>
                  <a:pt x="0" y="1590"/>
                </a:cubicBezTo>
                <a:cubicBezTo>
                  <a:pt x="29" y="1642"/>
                  <a:pt x="80" y="1670"/>
                  <a:pt x="168" y="1670"/>
                </a:cubicBezTo>
                <a:cubicBezTo>
                  <a:pt x="161" y="1689"/>
                  <a:pt x="153" y="1705"/>
                  <a:pt x="153" y="1724"/>
                </a:cubicBezTo>
                <a:cubicBezTo>
                  <a:pt x="153" y="1769"/>
                  <a:pt x="220" y="1787"/>
                  <a:pt x="228" y="1861"/>
                </a:cubicBezTo>
                <a:lnTo>
                  <a:pt x="526" y="1861"/>
                </a:lnTo>
                <a:cubicBezTo>
                  <a:pt x="614" y="1845"/>
                  <a:pt x="648" y="1896"/>
                  <a:pt x="767" y="1896"/>
                </a:cubicBezTo>
                <a:cubicBezTo>
                  <a:pt x="883" y="1896"/>
                  <a:pt x="922" y="1810"/>
                  <a:pt x="1010" y="1810"/>
                </a:cubicBezTo>
                <a:cubicBezTo>
                  <a:pt x="1047" y="1810"/>
                  <a:pt x="1047" y="1804"/>
                  <a:pt x="1096" y="1810"/>
                </a:cubicBezTo>
                <a:lnTo>
                  <a:pt x="1096" y="1886"/>
                </a:lnTo>
                <a:cubicBezTo>
                  <a:pt x="1060" y="1867"/>
                  <a:pt x="1067" y="1861"/>
                  <a:pt x="1010" y="1892"/>
                </a:cubicBezTo>
                <a:cubicBezTo>
                  <a:pt x="1016" y="1908"/>
                  <a:pt x="1104" y="1978"/>
                  <a:pt x="1104" y="2013"/>
                </a:cubicBezTo>
                <a:cubicBezTo>
                  <a:pt x="1104" y="2076"/>
                  <a:pt x="718" y="2216"/>
                  <a:pt x="666" y="2216"/>
                </a:cubicBezTo>
                <a:cubicBezTo>
                  <a:pt x="549" y="2216"/>
                  <a:pt x="241" y="2343"/>
                  <a:pt x="241" y="2492"/>
                </a:cubicBezTo>
                <a:cubicBezTo>
                  <a:pt x="241" y="2574"/>
                  <a:pt x="425" y="2597"/>
                  <a:pt x="469" y="2705"/>
                </a:cubicBezTo>
                <a:cubicBezTo>
                  <a:pt x="438" y="2705"/>
                  <a:pt x="409" y="2724"/>
                  <a:pt x="381" y="2724"/>
                </a:cubicBezTo>
                <a:cubicBezTo>
                  <a:pt x="417" y="2771"/>
                  <a:pt x="687" y="2955"/>
                  <a:pt x="762" y="2955"/>
                </a:cubicBezTo>
                <a:cubicBezTo>
                  <a:pt x="782" y="2955"/>
                  <a:pt x="826" y="2869"/>
                  <a:pt x="878" y="2869"/>
                </a:cubicBezTo>
                <a:cubicBezTo>
                  <a:pt x="930" y="2869"/>
                  <a:pt x="922" y="2927"/>
                  <a:pt x="922" y="2943"/>
                </a:cubicBezTo>
                <a:lnTo>
                  <a:pt x="922" y="3042"/>
                </a:lnTo>
                <a:cubicBezTo>
                  <a:pt x="922" y="3082"/>
                  <a:pt x="943" y="3169"/>
                  <a:pt x="979" y="3169"/>
                </a:cubicBezTo>
                <a:cubicBezTo>
                  <a:pt x="1003" y="3169"/>
                  <a:pt x="1031" y="3128"/>
                  <a:pt x="1067" y="3128"/>
                </a:cubicBezTo>
                <a:lnTo>
                  <a:pt x="1135" y="3128"/>
                </a:lnTo>
                <a:cubicBezTo>
                  <a:pt x="1135" y="3105"/>
                  <a:pt x="1127" y="3082"/>
                  <a:pt x="1140" y="3054"/>
                </a:cubicBezTo>
                <a:cubicBezTo>
                  <a:pt x="1236" y="3117"/>
                  <a:pt x="1280" y="3146"/>
                  <a:pt x="1412" y="3193"/>
                </a:cubicBezTo>
                <a:cubicBezTo>
                  <a:pt x="1420" y="3158"/>
                  <a:pt x="1433" y="3140"/>
                  <a:pt x="1448" y="3099"/>
                </a:cubicBezTo>
                <a:cubicBezTo>
                  <a:pt x="1508" y="3117"/>
                  <a:pt x="1536" y="3140"/>
                  <a:pt x="1601" y="3140"/>
                </a:cubicBezTo>
                <a:cubicBezTo>
                  <a:pt x="1689" y="3140"/>
                  <a:pt x="1726" y="3105"/>
                  <a:pt x="1814" y="3076"/>
                </a:cubicBezTo>
                <a:lnTo>
                  <a:pt x="1902" y="3076"/>
                </a:lnTo>
                <a:cubicBezTo>
                  <a:pt x="1762" y="3152"/>
                  <a:pt x="1762" y="3302"/>
                  <a:pt x="1637" y="3378"/>
                </a:cubicBezTo>
                <a:cubicBezTo>
                  <a:pt x="1500" y="3458"/>
                  <a:pt x="1280" y="3546"/>
                  <a:pt x="1184" y="3654"/>
                </a:cubicBezTo>
                <a:cubicBezTo>
                  <a:pt x="1119" y="3730"/>
                  <a:pt x="1010" y="3679"/>
                  <a:pt x="915" y="3730"/>
                </a:cubicBezTo>
                <a:cubicBezTo>
                  <a:pt x="850" y="3759"/>
                  <a:pt x="798" y="3863"/>
                  <a:pt x="731" y="3898"/>
                </a:cubicBezTo>
                <a:cubicBezTo>
                  <a:pt x="637" y="3949"/>
                  <a:pt x="526" y="3908"/>
                  <a:pt x="461" y="4003"/>
                </a:cubicBezTo>
                <a:cubicBezTo>
                  <a:pt x="702" y="4060"/>
                  <a:pt x="811" y="3851"/>
                  <a:pt x="1016" y="3822"/>
                </a:cubicBezTo>
                <a:cubicBezTo>
                  <a:pt x="1184" y="3806"/>
                  <a:pt x="1384" y="3747"/>
                  <a:pt x="1469" y="3673"/>
                </a:cubicBezTo>
                <a:cubicBezTo>
                  <a:pt x="1557" y="3591"/>
                  <a:pt x="1754" y="3540"/>
                  <a:pt x="1842" y="3447"/>
                </a:cubicBezTo>
                <a:cubicBezTo>
                  <a:pt x="1886" y="3394"/>
                  <a:pt x="1909" y="3349"/>
                  <a:pt x="1982" y="3320"/>
                </a:cubicBezTo>
                <a:cubicBezTo>
                  <a:pt x="2114" y="3273"/>
                  <a:pt x="2239" y="3232"/>
                  <a:pt x="2239" y="3117"/>
                </a:cubicBezTo>
                <a:lnTo>
                  <a:pt x="2239" y="3042"/>
                </a:lnTo>
                <a:cubicBezTo>
                  <a:pt x="2239" y="2873"/>
                  <a:pt x="2612" y="2603"/>
                  <a:pt x="2749" y="2603"/>
                </a:cubicBezTo>
                <a:lnTo>
                  <a:pt x="2816" y="2603"/>
                </a:lnTo>
                <a:cubicBezTo>
                  <a:pt x="2816" y="2619"/>
                  <a:pt x="2808" y="2638"/>
                  <a:pt x="2808" y="2654"/>
                </a:cubicBezTo>
                <a:cubicBezTo>
                  <a:pt x="2640" y="2701"/>
                  <a:pt x="2560" y="2787"/>
                  <a:pt x="2560" y="2898"/>
                </a:cubicBezTo>
                <a:cubicBezTo>
                  <a:pt x="2560" y="2921"/>
                  <a:pt x="2536" y="2921"/>
                  <a:pt x="2568" y="2955"/>
                </a:cubicBezTo>
                <a:cubicBezTo>
                  <a:pt x="2552" y="2962"/>
                  <a:pt x="2523" y="2966"/>
                  <a:pt x="2523" y="2996"/>
                </a:cubicBezTo>
                <a:cubicBezTo>
                  <a:pt x="2523" y="3013"/>
                  <a:pt x="2560" y="3031"/>
                  <a:pt x="2580" y="3031"/>
                </a:cubicBezTo>
                <a:cubicBezTo>
                  <a:pt x="2713" y="3031"/>
                  <a:pt x="3078" y="2851"/>
                  <a:pt x="3153" y="2746"/>
                </a:cubicBezTo>
                <a:cubicBezTo>
                  <a:pt x="3122" y="2730"/>
                  <a:pt x="3114" y="2712"/>
                  <a:pt x="3093" y="2677"/>
                </a:cubicBezTo>
                <a:cubicBezTo>
                  <a:pt x="3145" y="2654"/>
                  <a:pt x="3254" y="2625"/>
                  <a:pt x="3327" y="2603"/>
                </a:cubicBezTo>
                <a:cubicBezTo>
                  <a:pt x="3423" y="2775"/>
                  <a:pt x="3671" y="2800"/>
                  <a:pt x="3860" y="2851"/>
                </a:cubicBezTo>
                <a:lnTo>
                  <a:pt x="4176" y="2851"/>
                </a:lnTo>
                <a:cubicBezTo>
                  <a:pt x="4345" y="2937"/>
                  <a:pt x="4542" y="2933"/>
                  <a:pt x="4687" y="3025"/>
                </a:cubicBezTo>
                <a:cubicBezTo>
                  <a:pt x="4754" y="3070"/>
                  <a:pt x="4835" y="3216"/>
                  <a:pt x="4959" y="3216"/>
                </a:cubicBezTo>
                <a:cubicBezTo>
                  <a:pt x="5003" y="3216"/>
                  <a:pt x="5024" y="3162"/>
                  <a:pt x="5044" y="3123"/>
                </a:cubicBezTo>
                <a:cubicBezTo>
                  <a:pt x="5088" y="3162"/>
                  <a:pt x="5132" y="3197"/>
                  <a:pt x="5213" y="3197"/>
                </a:cubicBezTo>
                <a:cubicBezTo>
                  <a:pt x="5236" y="3162"/>
                  <a:pt x="5288" y="3210"/>
                  <a:pt x="5316" y="3232"/>
                </a:cubicBezTo>
                <a:cubicBezTo>
                  <a:pt x="5301" y="3257"/>
                  <a:pt x="5257" y="3279"/>
                  <a:pt x="5257" y="3337"/>
                </a:cubicBezTo>
                <a:cubicBezTo>
                  <a:pt x="5257" y="3365"/>
                  <a:pt x="5324" y="3412"/>
                  <a:pt x="5345" y="3412"/>
                </a:cubicBezTo>
                <a:cubicBezTo>
                  <a:pt x="5417" y="3412"/>
                  <a:pt x="5389" y="3355"/>
                  <a:pt x="5498" y="3349"/>
                </a:cubicBezTo>
                <a:lnTo>
                  <a:pt x="5498" y="3412"/>
                </a:lnTo>
                <a:cubicBezTo>
                  <a:pt x="5498" y="3453"/>
                  <a:pt x="5412" y="3458"/>
                  <a:pt x="5412" y="3499"/>
                </a:cubicBezTo>
                <a:cubicBezTo>
                  <a:pt x="5412" y="3527"/>
                  <a:pt x="5433" y="3574"/>
                  <a:pt x="5513" y="3574"/>
                </a:cubicBezTo>
                <a:cubicBezTo>
                  <a:pt x="5617" y="3574"/>
                  <a:pt x="5682" y="3574"/>
                  <a:pt x="5682" y="3648"/>
                </a:cubicBezTo>
                <a:lnTo>
                  <a:pt x="5682" y="3724"/>
                </a:lnTo>
                <a:cubicBezTo>
                  <a:pt x="5682" y="3781"/>
                  <a:pt x="5822" y="3876"/>
                  <a:pt x="5923" y="3876"/>
                </a:cubicBezTo>
                <a:cubicBezTo>
                  <a:pt x="5951" y="3876"/>
                  <a:pt x="5951" y="3870"/>
                  <a:pt x="5982" y="3870"/>
                </a:cubicBezTo>
                <a:cubicBezTo>
                  <a:pt x="5982" y="3835"/>
                  <a:pt x="6063" y="3822"/>
                  <a:pt x="6063" y="3771"/>
                </a:cubicBezTo>
                <a:cubicBezTo>
                  <a:pt x="6063" y="3829"/>
                  <a:pt x="5982" y="3835"/>
                  <a:pt x="5982" y="3870"/>
                </a:cubicBezTo>
                <a:cubicBezTo>
                  <a:pt x="5982" y="3892"/>
                  <a:pt x="6019" y="3908"/>
                  <a:pt x="6019" y="3939"/>
                </a:cubicBezTo>
                <a:cubicBezTo>
                  <a:pt x="6019" y="4003"/>
                  <a:pt x="5995" y="4140"/>
                  <a:pt x="6076" y="4158"/>
                </a:cubicBezTo>
                <a:cubicBezTo>
                  <a:pt x="6120" y="4169"/>
                  <a:pt x="6164" y="4169"/>
                  <a:pt x="6200" y="4199"/>
                </a:cubicBezTo>
                <a:cubicBezTo>
                  <a:pt x="6252" y="4245"/>
                  <a:pt x="6187" y="4308"/>
                  <a:pt x="6260" y="4349"/>
                </a:cubicBezTo>
                <a:cubicBezTo>
                  <a:pt x="6260" y="4349"/>
                  <a:pt x="6405" y="4429"/>
                  <a:pt x="6412" y="4441"/>
                </a:cubicBezTo>
                <a:cubicBezTo>
                  <a:pt x="6449" y="4558"/>
                  <a:pt x="6464" y="4689"/>
                  <a:pt x="6653" y="4689"/>
                </a:cubicBezTo>
                <a:cubicBezTo>
                  <a:pt x="6684" y="4788"/>
                  <a:pt x="6881" y="4724"/>
                  <a:pt x="6925" y="4857"/>
                </a:cubicBezTo>
                <a:cubicBezTo>
                  <a:pt x="6938" y="4911"/>
                  <a:pt x="7086" y="4917"/>
                  <a:pt x="7143" y="4968"/>
                </a:cubicBezTo>
                <a:cubicBezTo>
                  <a:pt x="7159" y="4980"/>
                  <a:pt x="7182" y="4991"/>
                  <a:pt x="7210" y="4997"/>
                </a:cubicBezTo>
                <a:cubicBezTo>
                  <a:pt x="7231" y="5048"/>
                  <a:pt x="7283" y="5060"/>
                  <a:pt x="7283" y="5112"/>
                </a:cubicBezTo>
                <a:cubicBezTo>
                  <a:pt x="7283" y="5159"/>
                  <a:pt x="7231" y="5216"/>
                  <a:pt x="7203" y="5245"/>
                </a:cubicBezTo>
                <a:cubicBezTo>
                  <a:pt x="7174" y="5200"/>
                  <a:pt x="7122" y="5159"/>
                  <a:pt x="7034" y="5159"/>
                </a:cubicBezTo>
                <a:cubicBezTo>
                  <a:pt x="7013" y="5159"/>
                  <a:pt x="6946" y="5165"/>
                  <a:pt x="6946" y="5194"/>
                </a:cubicBezTo>
                <a:cubicBezTo>
                  <a:pt x="6946" y="5304"/>
                  <a:pt x="7086" y="5349"/>
                  <a:pt x="7086" y="5460"/>
                </a:cubicBezTo>
                <a:cubicBezTo>
                  <a:pt x="7086" y="5616"/>
                  <a:pt x="6938" y="5899"/>
                  <a:pt x="6990" y="6022"/>
                </a:cubicBezTo>
                <a:cubicBezTo>
                  <a:pt x="7050" y="6149"/>
                  <a:pt x="6982" y="6333"/>
                  <a:pt x="7050" y="6444"/>
                </a:cubicBezTo>
                <a:cubicBezTo>
                  <a:pt x="7013" y="6460"/>
                  <a:pt x="6962" y="6495"/>
                  <a:pt x="6990" y="6536"/>
                </a:cubicBezTo>
                <a:cubicBezTo>
                  <a:pt x="7086" y="6686"/>
                  <a:pt x="7210" y="6905"/>
                  <a:pt x="7335" y="6923"/>
                </a:cubicBezTo>
                <a:cubicBezTo>
                  <a:pt x="7306" y="7126"/>
                  <a:pt x="7467" y="7190"/>
                  <a:pt x="7547" y="7362"/>
                </a:cubicBezTo>
                <a:cubicBezTo>
                  <a:pt x="7560" y="7403"/>
                  <a:pt x="7547" y="7460"/>
                  <a:pt x="7591" y="7473"/>
                </a:cubicBezTo>
                <a:cubicBezTo>
                  <a:pt x="7796" y="7542"/>
                  <a:pt x="8086" y="7647"/>
                  <a:pt x="8169" y="7796"/>
                </a:cubicBezTo>
                <a:lnTo>
                  <a:pt x="8153" y="7796"/>
                </a:lnTo>
                <a:lnTo>
                  <a:pt x="8153" y="7831"/>
                </a:lnTo>
                <a:cubicBezTo>
                  <a:pt x="8190" y="7946"/>
                  <a:pt x="8242" y="7975"/>
                  <a:pt x="8291" y="8069"/>
                </a:cubicBezTo>
                <a:cubicBezTo>
                  <a:pt x="8330" y="8126"/>
                  <a:pt x="8322" y="8270"/>
                  <a:pt x="8387" y="8305"/>
                </a:cubicBezTo>
                <a:cubicBezTo>
                  <a:pt x="8490" y="8362"/>
                  <a:pt x="8578" y="8467"/>
                  <a:pt x="8664" y="8577"/>
                </a:cubicBezTo>
                <a:cubicBezTo>
                  <a:pt x="8716" y="8641"/>
                  <a:pt x="8578" y="8622"/>
                  <a:pt x="8555" y="8622"/>
                </a:cubicBezTo>
                <a:cubicBezTo>
                  <a:pt x="8615" y="8698"/>
                  <a:pt x="8739" y="8682"/>
                  <a:pt x="8819" y="8756"/>
                </a:cubicBezTo>
                <a:cubicBezTo>
                  <a:pt x="8876" y="8809"/>
                  <a:pt x="8920" y="8858"/>
                  <a:pt x="8988" y="8915"/>
                </a:cubicBezTo>
                <a:lnTo>
                  <a:pt x="8988" y="9049"/>
                </a:lnTo>
                <a:cubicBezTo>
                  <a:pt x="9001" y="9073"/>
                  <a:pt x="9008" y="9073"/>
                  <a:pt x="9045" y="9096"/>
                </a:cubicBezTo>
                <a:cubicBezTo>
                  <a:pt x="9112" y="9131"/>
                  <a:pt x="9161" y="9252"/>
                  <a:pt x="9265" y="9252"/>
                </a:cubicBezTo>
                <a:cubicBezTo>
                  <a:pt x="9273" y="9274"/>
                  <a:pt x="9345" y="9362"/>
                  <a:pt x="9361" y="9362"/>
                </a:cubicBezTo>
                <a:cubicBezTo>
                  <a:pt x="9374" y="9362"/>
                  <a:pt x="9397" y="9309"/>
                  <a:pt x="9397" y="9286"/>
                </a:cubicBezTo>
                <a:cubicBezTo>
                  <a:pt x="9397" y="9245"/>
                  <a:pt x="9330" y="9159"/>
                  <a:pt x="9278" y="9200"/>
                </a:cubicBezTo>
                <a:cubicBezTo>
                  <a:pt x="9177" y="9141"/>
                  <a:pt x="9141" y="9010"/>
                  <a:pt x="9097" y="8887"/>
                </a:cubicBezTo>
                <a:cubicBezTo>
                  <a:pt x="9060" y="8784"/>
                  <a:pt x="8944" y="8727"/>
                  <a:pt x="8907" y="8612"/>
                </a:cubicBezTo>
                <a:cubicBezTo>
                  <a:pt x="8876" y="8524"/>
                  <a:pt x="8869" y="8479"/>
                  <a:pt x="8788" y="8403"/>
                </a:cubicBezTo>
                <a:cubicBezTo>
                  <a:pt x="8731" y="8352"/>
                  <a:pt x="8659" y="8352"/>
                  <a:pt x="8620" y="8276"/>
                </a:cubicBezTo>
                <a:cubicBezTo>
                  <a:pt x="8578" y="8190"/>
                  <a:pt x="8519" y="8126"/>
                  <a:pt x="8519" y="8022"/>
                </a:cubicBezTo>
                <a:cubicBezTo>
                  <a:pt x="8519" y="8003"/>
                  <a:pt x="8511" y="7975"/>
                  <a:pt x="8534" y="7958"/>
                </a:cubicBezTo>
                <a:cubicBezTo>
                  <a:pt x="8607" y="8022"/>
                  <a:pt x="8703" y="8016"/>
                  <a:pt x="8796" y="8057"/>
                </a:cubicBezTo>
                <a:cubicBezTo>
                  <a:pt x="8840" y="8073"/>
                  <a:pt x="8832" y="8190"/>
                  <a:pt x="8884" y="8231"/>
                </a:cubicBezTo>
                <a:cubicBezTo>
                  <a:pt x="8936" y="8276"/>
                  <a:pt x="8920" y="8358"/>
                  <a:pt x="8972" y="8403"/>
                </a:cubicBezTo>
                <a:cubicBezTo>
                  <a:pt x="9037" y="8456"/>
                  <a:pt x="9089" y="8514"/>
                  <a:pt x="9161" y="8577"/>
                </a:cubicBezTo>
                <a:cubicBezTo>
                  <a:pt x="9177" y="8559"/>
                  <a:pt x="9177" y="8565"/>
                  <a:pt x="9229" y="8577"/>
                </a:cubicBezTo>
                <a:cubicBezTo>
                  <a:pt x="9229" y="8698"/>
                  <a:pt x="9402" y="8711"/>
                  <a:pt x="9454" y="8797"/>
                </a:cubicBezTo>
                <a:cubicBezTo>
                  <a:pt x="9485" y="8852"/>
                  <a:pt x="9441" y="8899"/>
                  <a:pt x="9490" y="8940"/>
                </a:cubicBezTo>
                <a:cubicBezTo>
                  <a:pt x="9550" y="8991"/>
                  <a:pt x="9638" y="9010"/>
                  <a:pt x="9695" y="9061"/>
                </a:cubicBezTo>
                <a:cubicBezTo>
                  <a:pt x="9819" y="9172"/>
                  <a:pt x="10019" y="9315"/>
                  <a:pt x="10084" y="9495"/>
                </a:cubicBezTo>
                <a:cubicBezTo>
                  <a:pt x="10099" y="9530"/>
                  <a:pt x="10143" y="9547"/>
                  <a:pt x="10143" y="9610"/>
                </a:cubicBezTo>
                <a:cubicBezTo>
                  <a:pt x="10143" y="9661"/>
                  <a:pt x="10084" y="9696"/>
                  <a:pt x="10084" y="9750"/>
                </a:cubicBezTo>
                <a:cubicBezTo>
                  <a:pt x="10084" y="9795"/>
                  <a:pt x="10120" y="9848"/>
                  <a:pt x="10172" y="9848"/>
                </a:cubicBezTo>
                <a:cubicBezTo>
                  <a:pt x="10185" y="9912"/>
                  <a:pt x="10361" y="9946"/>
                  <a:pt x="10433" y="10010"/>
                </a:cubicBezTo>
                <a:cubicBezTo>
                  <a:pt x="10449" y="10026"/>
                  <a:pt x="10464" y="10026"/>
                  <a:pt x="10501" y="10045"/>
                </a:cubicBezTo>
                <a:cubicBezTo>
                  <a:pt x="10573" y="10073"/>
                  <a:pt x="10617" y="10061"/>
                  <a:pt x="10690" y="10096"/>
                </a:cubicBezTo>
                <a:cubicBezTo>
                  <a:pt x="10770" y="10131"/>
                  <a:pt x="10786" y="10188"/>
                  <a:pt x="10866" y="10213"/>
                </a:cubicBezTo>
                <a:cubicBezTo>
                  <a:pt x="10931" y="10229"/>
                  <a:pt x="10967" y="10194"/>
                  <a:pt x="11034" y="10223"/>
                </a:cubicBezTo>
                <a:cubicBezTo>
                  <a:pt x="11091" y="10246"/>
                  <a:pt x="11283" y="10369"/>
                  <a:pt x="11348" y="10369"/>
                </a:cubicBezTo>
                <a:cubicBezTo>
                  <a:pt x="11392" y="10369"/>
                  <a:pt x="11436" y="10356"/>
                  <a:pt x="11480" y="10379"/>
                </a:cubicBezTo>
                <a:cubicBezTo>
                  <a:pt x="11501" y="10391"/>
                  <a:pt x="11545" y="10426"/>
                  <a:pt x="11597" y="10426"/>
                </a:cubicBezTo>
                <a:cubicBezTo>
                  <a:pt x="11693" y="10426"/>
                  <a:pt x="11713" y="10328"/>
                  <a:pt x="11817" y="10328"/>
                </a:cubicBezTo>
                <a:cubicBezTo>
                  <a:pt x="11861" y="10328"/>
                  <a:pt x="11897" y="10344"/>
                  <a:pt x="11941" y="10369"/>
                </a:cubicBezTo>
                <a:lnTo>
                  <a:pt x="11978" y="10369"/>
                </a:lnTo>
                <a:cubicBezTo>
                  <a:pt x="12130" y="10432"/>
                  <a:pt x="12154" y="10547"/>
                  <a:pt x="12327" y="10623"/>
                </a:cubicBezTo>
                <a:cubicBezTo>
                  <a:pt x="12444" y="10674"/>
                  <a:pt x="12519" y="10645"/>
                  <a:pt x="12628" y="10692"/>
                </a:cubicBezTo>
                <a:cubicBezTo>
                  <a:pt x="12700" y="10721"/>
                  <a:pt x="12760" y="10778"/>
                  <a:pt x="12869" y="10778"/>
                </a:cubicBezTo>
                <a:cubicBezTo>
                  <a:pt x="12905" y="10778"/>
                  <a:pt x="12936" y="10756"/>
                  <a:pt x="12980" y="10756"/>
                </a:cubicBezTo>
                <a:lnTo>
                  <a:pt x="13016" y="10756"/>
                </a:lnTo>
                <a:cubicBezTo>
                  <a:pt x="13053" y="10877"/>
                  <a:pt x="13146" y="10924"/>
                  <a:pt x="13234" y="10998"/>
                </a:cubicBezTo>
                <a:cubicBezTo>
                  <a:pt x="13265" y="11022"/>
                  <a:pt x="13294" y="11033"/>
                  <a:pt x="13307" y="11086"/>
                </a:cubicBezTo>
                <a:cubicBezTo>
                  <a:pt x="13338" y="11160"/>
                  <a:pt x="13278" y="11229"/>
                  <a:pt x="13366" y="11283"/>
                </a:cubicBezTo>
                <a:lnTo>
                  <a:pt x="13426" y="11283"/>
                </a:lnTo>
                <a:cubicBezTo>
                  <a:pt x="13410" y="11270"/>
                  <a:pt x="13410" y="11254"/>
                  <a:pt x="13426" y="11236"/>
                </a:cubicBezTo>
                <a:cubicBezTo>
                  <a:pt x="13431" y="11236"/>
                  <a:pt x="13623" y="11340"/>
                  <a:pt x="13636" y="11369"/>
                </a:cubicBezTo>
                <a:cubicBezTo>
                  <a:pt x="13659" y="11410"/>
                  <a:pt x="13659" y="11461"/>
                  <a:pt x="13739" y="11473"/>
                </a:cubicBezTo>
                <a:cubicBezTo>
                  <a:pt x="13739" y="11484"/>
                  <a:pt x="13755" y="11502"/>
                  <a:pt x="13768" y="11502"/>
                </a:cubicBezTo>
                <a:cubicBezTo>
                  <a:pt x="13804" y="11502"/>
                  <a:pt x="13900" y="11473"/>
                  <a:pt x="13936" y="11508"/>
                </a:cubicBezTo>
                <a:cubicBezTo>
                  <a:pt x="13980" y="11547"/>
                  <a:pt x="14040" y="11641"/>
                  <a:pt x="14128" y="11641"/>
                </a:cubicBezTo>
                <a:cubicBezTo>
                  <a:pt x="14172" y="11641"/>
                  <a:pt x="14201" y="11617"/>
                  <a:pt x="14213" y="11565"/>
                </a:cubicBezTo>
                <a:cubicBezTo>
                  <a:pt x="14201" y="11559"/>
                  <a:pt x="14172" y="11543"/>
                  <a:pt x="14172" y="11518"/>
                </a:cubicBezTo>
                <a:cubicBezTo>
                  <a:pt x="14172" y="11490"/>
                  <a:pt x="14333" y="11385"/>
                  <a:pt x="14369" y="11385"/>
                </a:cubicBezTo>
                <a:cubicBezTo>
                  <a:pt x="14434" y="11385"/>
                  <a:pt x="14449" y="11449"/>
                  <a:pt x="14506" y="11479"/>
                </a:cubicBezTo>
                <a:cubicBezTo>
                  <a:pt x="14493" y="11496"/>
                  <a:pt x="14470" y="11508"/>
                  <a:pt x="14470" y="11531"/>
                </a:cubicBezTo>
                <a:cubicBezTo>
                  <a:pt x="14470" y="11547"/>
                  <a:pt x="14522" y="11559"/>
                  <a:pt x="14537" y="11572"/>
                </a:cubicBezTo>
                <a:cubicBezTo>
                  <a:pt x="14537" y="11572"/>
                  <a:pt x="14542" y="11572"/>
                  <a:pt x="14550" y="11565"/>
                </a:cubicBezTo>
                <a:cubicBezTo>
                  <a:pt x="14542" y="11578"/>
                  <a:pt x="14542" y="11582"/>
                  <a:pt x="14542" y="11594"/>
                </a:cubicBezTo>
                <a:cubicBezTo>
                  <a:pt x="14542" y="11686"/>
                  <a:pt x="14646" y="11670"/>
                  <a:pt x="14646" y="11773"/>
                </a:cubicBezTo>
                <a:cubicBezTo>
                  <a:pt x="14646" y="11826"/>
                  <a:pt x="14618" y="11842"/>
                  <a:pt x="14618" y="11902"/>
                </a:cubicBezTo>
                <a:cubicBezTo>
                  <a:pt x="14618" y="11941"/>
                  <a:pt x="14654" y="11969"/>
                  <a:pt x="14654" y="12010"/>
                </a:cubicBezTo>
                <a:lnTo>
                  <a:pt x="14654" y="12033"/>
                </a:lnTo>
                <a:lnTo>
                  <a:pt x="14631" y="12074"/>
                </a:lnTo>
                <a:cubicBezTo>
                  <a:pt x="14631" y="12092"/>
                  <a:pt x="14662" y="12115"/>
                  <a:pt x="14690" y="12127"/>
                </a:cubicBezTo>
                <a:cubicBezTo>
                  <a:pt x="14654" y="12260"/>
                  <a:pt x="14506" y="12225"/>
                  <a:pt x="14449" y="12334"/>
                </a:cubicBezTo>
                <a:cubicBezTo>
                  <a:pt x="14405" y="12416"/>
                  <a:pt x="14361" y="12549"/>
                  <a:pt x="14208" y="12549"/>
                </a:cubicBezTo>
                <a:cubicBezTo>
                  <a:pt x="14229" y="12769"/>
                  <a:pt x="14089" y="12750"/>
                  <a:pt x="14089" y="12867"/>
                </a:cubicBezTo>
                <a:cubicBezTo>
                  <a:pt x="14089" y="12937"/>
                  <a:pt x="14105" y="13035"/>
                  <a:pt x="14177" y="13035"/>
                </a:cubicBezTo>
                <a:cubicBezTo>
                  <a:pt x="14213" y="13035"/>
                  <a:pt x="14213" y="13010"/>
                  <a:pt x="14265" y="13041"/>
                </a:cubicBezTo>
                <a:cubicBezTo>
                  <a:pt x="14245" y="13121"/>
                  <a:pt x="14141" y="13137"/>
                  <a:pt x="14089" y="13213"/>
                </a:cubicBezTo>
                <a:cubicBezTo>
                  <a:pt x="14068" y="13232"/>
                  <a:pt x="14024" y="13306"/>
                  <a:pt x="14024" y="13365"/>
                </a:cubicBezTo>
                <a:cubicBezTo>
                  <a:pt x="14024" y="13457"/>
                  <a:pt x="14105" y="13556"/>
                  <a:pt x="14164" y="13607"/>
                </a:cubicBezTo>
                <a:cubicBezTo>
                  <a:pt x="14185" y="13625"/>
                  <a:pt x="14229" y="13619"/>
                  <a:pt x="14252" y="13648"/>
                </a:cubicBezTo>
                <a:cubicBezTo>
                  <a:pt x="14265" y="13683"/>
                  <a:pt x="14281" y="13752"/>
                  <a:pt x="14317" y="13787"/>
                </a:cubicBezTo>
                <a:cubicBezTo>
                  <a:pt x="14333" y="13804"/>
                  <a:pt x="14377" y="13791"/>
                  <a:pt x="14390" y="13822"/>
                </a:cubicBezTo>
                <a:cubicBezTo>
                  <a:pt x="14441" y="13914"/>
                  <a:pt x="14478" y="13984"/>
                  <a:pt x="14514" y="14099"/>
                </a:cubicBezTo>
                <a:cubicBezTo>
                  <a:pt x="14550" y="14209"/>
                  <a:pt x="14667" y="14302"/>
                  <a:pt x="14711" y="14423"/>
                </a:cubicBezTo>
                <a:cubicBezTo>
                  <a:pt x="14734" y="14492"/>
                  <a:pt x="14822" y="14533"/>
                  <a:pt x="14822" y="14613"/>
                </a:cubicBezTo>
                <a:cubicBezTo>
                  <a:pt x="14822" y="14671"/>
                  <a:pt x="14799" y="14730"/>
                  <a:pt x="14843" y="14769"/>
                </a:cubicBezTo>
                <a:cubicBezTo>
                  <a:pt x="14947" y="14861"/>
                  <a:pt x="15027" y="14931"/>
                  <a:pt x="15188" y="14978"/>
                </a:cubicBezTo>
                <a:cubicBezTo>
                  <a:pt x="15268" y="14994"/>
                  <a:pt x="15296" y="15019"/>
                  <a:pt x="15369" y="15076"/>
                </a:cubicBezTo>
                <a:cubicBezTo>
                  <a:pt x="15436" y="15128"/>
                  <a:pt x="15493" y="15121"/>
                  <a:pt x="15581" y="15156"/>
                </a:cubicBezTo>
                <a:cubicBezTo>
                  <a:pt x="15685" y="15203"/>
                  <a:pt x="15773" y="15279"/>
                  <a:pt x="15822" y="15400"/>
                </a:cubicBezTo>
                <a:cubicBezTo>
                  <a:pt x="15838" y="15458"/>
                  <a:pt x="15866" y="15753"/>
                  <a:pt x="15866" y="15800"/>
                </a:cubicBezTo>
                <a:cubicBezTo>
                  <a:pt x="15866" y="15880"/>
                  <a:pt x="15815" y="16013"/>
                  <a:pt x="15815" y="16083"/>
                </a:cubicBezTo>
                <a:lnTo>
                  <a:pt x="15815" y="16302"/>
                </a:lnTo>
                <a:cubicBezTo>
                  <a:pt x="15802" y="16355"/>
                  <a:pt x="15778" y="16441"/>
                  <a:pt x="15778" y="16476"/>
                </a:cubicBezTo>
                <a:lnTo>
                  <a:pt x="15778" y="16521"/>
                </a:lnTo>
                <a:cubicBezTo>
                  <a:pt x="15778" y="16689"/>
                  <a:pt x="15649" y="16816"/>
                  <a:pt x="15649" y="17007"/>
                </a:cubicBezTo>
                <a:cubicBezTo>
                  <a:pt x="15649" y="17089"/>
                  <a:pt x="15581" y="17159"/>
                  <a:pt x="15618" y="17251"/>
                </a:cubicBezTo>
                <a:lnTo>
                  <a:pt x="15625" y="17626"/>
                </a:lnTo>
                <a:cubicBezTo>
                  <a:pt x="15589" y="17749"/>
                  <a:pt x="15589" y="17835"/>
                  <a:pt x="15553" y="17946"/>
                </a:cubicBezTo>
                <a:cubicBezTo>
                  <a:pt x="15545" y="17962"/>
                  <a:pt x="15517" y="17962"/>
                  <a:pt x="15501" y="17981"/>
                </a:cubicBezTo>
                <a:cubicBezTo>
                  <a:pt x="15473" y="18015"/>
                  <a:pt x="15465" y="18083"/>
                  <a:pt x="15436" y="18118"/>
                </a:cubicBezTo>
                <a:cubicBezTo>
                  <a:pt x="15385" y="18188"/>
                  <a:pt x="15304" y="18304"/>
                  <a:pt x="15304" y="18419"/>
                </a:cubicBezTo>
                <a:cubicBezTo>
                  <a:pt x="15304" y="18454"/>
                  <a:pt x="15312" y="18593"/>
                  <a:pt x="15333" y="18593"/>
                </a:cubicBezTo>
                <a:cubicBezTo>
                  <a:pt x="15333" y="18593"/>
                  <a:pt x="15369" y="18616"/>
                  <a:pt x="15369" y="18651"/>
                </a:cubicBezTo>
                <a:cubicBezTo>
                  <a:pt x="15369" y="18667"/>
                  <a:pt x="15356" y="18679"/>
                  <a:pt x="15312" y="18679"/>
                </a:cubicBezTo>
                <a:cubicBezTo>
                  <a:pt x="15296" y="18772"/>
                  <a:pt x="15252" y="18813"/>
                  <a:pt x="15252" y="18905"/>
                </a:cubicBezTo>
                <a:cubicBezTo>
                  <a:pt x="15252" y="18962"/>
                  <a:pt x="15289" y="19073"/>
                  <a:pt x="15333" y="19073"/>
                </a:cubicBezTo>
                <a:cubicBezTo>
                  <a:pt x="15369" y="19073"/>
                  <a:pt x="15377" y="19032"/>
                  <a:pt x="15421" y="19016"/>
                </a:cubicBezTo>
                <a:cubicBezTo>
                  <a:pt x="15436" y="19009"/>
                  <a:pt x="15457" y="19016"/>
                  <a:pt x="15473" y="19016"/>
                </a:cubicBezTo>
                <a:lnTo>
                  <a:pt x="15473" y="19089"/>
                </a:lnTo>
                <a:lnTo>
                  <a:pt x="15281" y="19831"/>
                </a:lnTo>
                <a:cubicBezTo>
                  <a:pt x="15195" y="19831"/>
                  <a:pt x="15239" y="19737"/>
                  <a:pt x="15136" y="19737"/>
                </a:cubicBezTo>
                <a:cubicBezTo>
                  <a:pt x="15107" y="19737"/>
                  <a:pt x="15084" y="19762"/>
                  <a:pt x="15084" y="19796"/>
                </a:cubicBezTo>
                <a:lnTo>
                  <a:pt x="15076" y="19796"/>
                </a:lnTo>
                <a:lnTo>
                  <a:pt x="15076" y="19848"/>
                </a:lnTo>
                <a:cubicBezTo>
                  <a:pt x="15092" y="19899"/>
                  <a:pt x="15159" y="19981"/>
                  <a:pt x="15159" y="20022"/>
                </a:cubicBezTo>
                <a:cubicBezTo>
                  <a:pt x="15159" y="20102"/>
                  <a:pt x="15027" y="20137"/>
                  <a:pt x="15027" y="20229"/>
                </a:cubicBezTo>
                <a:cubicBezTo>
                  <a:pt x="15027" y="20317"/>
                  <a:pt x="15115" y="20489"/>
                  <a:pt x="15115" y="20600"/>
                </a:cubicBezTo>
                <a:lnTo>
                  <a:pt x="15115" y="20670"/>
                </a:lnTo>
                <a:cubicBezTo>
                  <a:pt x="15115" y="20774"/>
                  <a:pt x="15268" y="20756"/>
                  <a:pt x="15268" y="20877"/>
                </a:cubicBezTo>
                <a:cubicBezTo>
                  <a:pt x="15268" y="20907"/>
                  <a:pt x="15245" y="20936"/>
                  <a:pt x="15232" y="20965"/>
                </a:cubicBezTo>
                <a:cubicBezTo>
                  <a:pt x="15245" y="20975"/>
                  <a:pt x="15260" y="20981"/>
                  <a:pt x="15276" y="20987"/>
                </a:cubicBezTo>
                <a:cubicBezTo>
                  <a:pt x="15268" y="21034"/>
                  <a:pt x="15164" y="21028"/>
                  <a:pt x="15164" y="21073"/>
                </a:cubicBezTo>
                <a:cubicBezTo>
                  <a:pt x="15164" y="21086"/>
                  <a:pt x="15201" y="21108"/>
                  <a:pt x="15216" y="21127"/>
                </a:cubicBezTo>
                <a:cubicBezTo>
                  <a:pt x="15289" y="21190"/>
                  <a:pt x="15333" y="21260"/>
                  <a:pt x="15493" y="21260"/>
                </a:cubicBezTo>
                <a:cubicBezTo>
                  <a:pt x="15501" y="21282"/>
                  <a:pt x="15509" y="21323"/>
                  <a:pt x="15561" y="21323"/>
                </a:cubicBezTo>
                <a:lnTo>
                  <a:pt x="15670" y="21323"/>
                </a:lnTo>
                <a:cubicBezTo>
                  <a:pt x="15670" y="21416"/>
                  <a:pt x="15794" y="21416"/>
                  <a:pt x="15882" y="21438"/>
                </a:cubicBezTo>
                <a:cubicBezTo>
                  <a:pt x="15970" y="21461"/>
                  <a:pt x="15926" y="21600"/>
                  <a:pt x="16058" y="21600"/>
                </a:cubicBezTo>
                <a:lnTo>
                  <a:pt x="16219" y="21600"/>
                </a:lnTo>
                <a:cubicBezTo>
                  <a:pt x="16232" y="21600"/>
                  <a:pt x="16255" y="21577"/>
                  <a:pt x="16276" y="21577"/>
                </a:cubicBezTo>
                <a:lnTo>
                  <a:pt x="16343" y="21577"/>
                </a:lnTo>
                <a:cubicBezTo>
                  <a:pt x="16392" y="21577"/>
                  <a:pt x="16532" y="21485"/>
                  <a:pt x="16620" y="21485"/>
                </a:cubicBezTo>
                <a:cubicBezTo>
                  <a:pt x="16657" y="21485"/>
                  <a:pt x="16685" y="21502"/>
                  <a:pt x="16708" y="21467"/>
                </a:cubicBezTo>
                <a:cubicBezTo>
                  <a:pt x="16556" y="21403"/>
                  <a:pt x="16400" y="21358"/>
                  <a:pt x="16276" y="21247"/>
                </a:cubicBezTo>
                <a:cubicBezTo>
                  <a:pt x="16203" y="21184"/>
                  <a:pt x="16211" y="20952"/>
                  <a:pt x="16107" y="20901"/>
                </a:cubicBezTo>
                <a:cubicBezTo>
                  <a:pt x="16071" y="20895"/>
                  <a:pt x="16022" y="20838"/>
                  <a:pt x="16022" y="20784"/>
                </a:cubicBezTo>
                <a:cubicBezTo>
                  <a:pt x="16022" y="20692"/>
                  <a:pt x="16050" y="20616"/>
                  <a:pt x="16115" y="20559"/>
                </a:cubicBezTo>
                <a:cubicBezTo>
                  <a:pt x="16167" y="20514"/>
                  <a:pt x="16255" y="20542"/>
                  <a:pt x="16299" y="20473"/>
                </a:cubicBezTo>
                <a:cubicBezTo>
                  <a:pt x="16335" y="20409"/>
                  <a:pt x="16312" y="20340"/>
                  <a:pt x="16364" y="20299"/>
                </a:cubicBezTo>
                <a:cubicBezTo>
                  <a:pt x="16444" y="20229"/>
                  <a:pt x="16584" y="20212"/>
                  <a:pt x="16584" y="20073"/>
                </a:cubicBezTo>
                <a:cubicBezTo>
                  <a:pt x="16584" y="19917"/>
                  <a:pt x="16328" y="19987"/>
                  <a:pt x="16328" y="19790"/>
                </a:cubicBezTo>
                <a:cubicBezTo>
                  <a:pt x="16328" y="19704"/>
                  <a:pt x="16408" y="19635"/>
                  <a:pt x="16496" y="19616"/>
                </a:cubicBezTo>
                <a:cubicBezTo>
                  <a:pt x="16532" y="19610"/>
                  <a:pt x="16636" y="19606"/>
                  <a:pt x="16649" y="19553"/>
                </a:cubicBezTo>
                <a:cubicBezTo>
                  <a:pt x="16685" y="19425"/>
                  <a:pt x="16685" y="19339"/>
                  <a:pt x="16789" y="19247"/>
                </a:cubicBezTo>
                <a:cubicBezTo>
                  <a:pt x="16760" y="19235"/>
                  <a:pt x="16729" y="19229"/>
                  <a:pt x="16729" y="19171"/>
                </a:cubicBezTo>
                <a:cubicBezTo>
                  <a:pt x="16789" y="19171"/>
                  <a:pt x="16809" y="19216"/>
                  <a:pt x="16877" y="19216"/>
                </a:cubicBezTo>
                <a:cubicBezTo>
                  <a:pt x="16890" y="19216"/>
                  <a:pt x="16934" y="19184"/>
                  <a:pt x="16934" y="19153"/>
                </a:cubicBezTo>
                <a:cubicBezTo>
                  <a:pt x="16934" y="19130"/>
                  <a:pt x="16905" y="19124"/>
                  <a:pt x="16885" y="19102"/>
                </a:cubicBezTo>
                <a:cubicBezTo>
                  <a:pt x="16869" y="19108"/>
                  <a:pt x="16833" y="19136"/>
                  <a:pt x="16802" y="19136"/>
                </a:cubicBezTo>
                <a:cubicBezTo>
                  <a:pt x="16753" y="19136"/>
                  <a:pt x="16685" y="19009"/>
                  <a:pt x="16685" y="18934"/>
                </a:cubicBezTo>
                <a:cubicBezTo>
                  <a:pt x="16685" y="18911"/>
                  <a:pt x="16701" y="18876"/>
                  <a:pt x="16745" y="18876"/>
                </a:cubicBezTo>
                <a:cubicBezTo>
                  <a:pt x="16854" y="18876"/>
                  <a:pt x="16885" y="18946"/>
                  <a:pt x="17001" y="18946"/>
                </a:cubicBezTo>
                <a:cubicBezTo>
                  <a:pt x="17037" y="18946"/>
                  <a:pt x="17131" y="18911"/>
                  <a:pt x="17131" y="18888"/>
                </a:cubicBezTo>
                <a:lnTo>
                  <a:pt x="17131" y="18835"/>
                </a:lnTo>
                <a:cubicBezTo>
                  <a:pt x="17170" y="18765"/>
                  <a:pt x="17118" y="18616"/>
                  <a:pt x="17190" y="18552"/>
                </a:cubicBezTo>
                <a:cubicBezTo>
                  <a:pt x="17242" y="18505"/>
                  <a:pt x="17431" y="18565"/>
                  <a:pt x="17519" y="18534"/>
                </a:cubicBezTo>
                <a:cubicBezTo>
                  <a:pt x="17659" y="18495"/>
                  <a:pt x="17776" y="18518"/>
                  <a:pt x="17872" y="18438"/>
                </a:cubicBezTo>
                <a:cubicBezTo>
                  <a:pt x="17929" y="18384"/>
                  <a:pt x="17965" y="18356"/>
                  <a:pt x="18017" y="18286"/>
                </a:cubicBezTo>
                <a:cubicBezTo>
                  <a:pt x="18045" y="18245"/>
                  <a:pt x="18045" y="18210"/>
                  <a:pt x="18045" y="18153"/>
                </a:cubicBezTo>
                <a:cubicBezTo>
                  <a:pt x="18045" y="18101"/>
                  <a:pt x="17957" y="18104"/>
                  <a:pt x="17937" y="18044"/>
                </a:cubicBezTo>
                <a:cubicBezTo>
                  <a:pt x="17913" y="17987"/>
                  <a:pt x="17913" y="17927"/>
                  <a:pt x="17872" y="17886"/>
                </a:cubicBezTo>
                <a:cubicBezTo>
                  <a:pt x="17856" y="17870"/>
                  <a:pt x="17768" y="17847"/>
                  <a:pt x="17768" y="17800"/>
                </a:cubicBezTo>
                <a:cubicBezTo>
                  <a:pt x="17768" y="17784"/>
                  <a:pt x="17797" y="17778"/>
                  <a:pt x="17812" y="17778"/>
                </a:cubicBezTo>
                <a:cubicBezTo>
                  <a:pt x="17900" y="17778"/>
                  <a:pt x="17973" y="17835"/>
                  <a:pt x="18053" y="17835"/>
                </a:cubicBezTo>
                <a:cubicBezTo>
                  <a:pt x="18089" y="17835"/>
                  <a:pt x="18222" y="17886"/>
                  <a:pt x="18310" y="17886"/>
                </a:cubicBezTo>
                <a:cubicBezTo>
                  <a:pt x="18571" y="17886"/>
                  <a:pt x="18615" y="17638"/>
                  <a:pt x="18727" y="17489"/>
                </a:cubicBezTo>
                <a:cubicBezTo>
                  <a:pt x="18820" y="17362"/>
                  <a:pt x="18939" y="17343"/>
                  <a:pt x="19040" y="17210"/>
                </a:cubicBezTo>
                <a:cubicBezTo>
                  <a:pt x="19084" y="17146"/>
                  <a:pt x="19077" y="17112"/>
                  <a:pt x="19121" y="17042"/>
                </a:cubicBezTo>
                <a:lnTo>
                  <a:pt x="19121" y="17048"/>
                </a:lnTo>
                <a:cubicBezTo>
                  <a:pt x="19180" y="16943"/>
                  <a:pt x="19229" y="16857"/>
                  <a:pt x="19349" y="16806"/>
                </a:cubicBezTo>
                <a:lnTo>
                  <a:pt x="19349" y="16568"/>
                </a:lnTo>
                <a:cubicBezTo>
                  <a:pt x="19349" y="16476"/>
                  <a:pt x="19333" y="16400"/>
                  <a:pt x="19413" y="16337"/>
                </a:cubicBezTo>
                <a:cubicBezTo>
                  <a:pt x="19457" y="16296"/>
                  <a:pt x="19530" y="16296"/>
                  <a:pt x="19582" y="16232"/>
                </a:cubicBezTo>
                <a:cubicBezTo>
                  <a:pt x="19683" y="16095"/>
                  <a:pt x="19823" y="16163"/>
                  <a:pt x="19963" y="16042"/>
                </a:cubicBezTo>
                <a:cubicBezTo>
                  <a:pt x="19976" y="16025"/>
                  <a:pt x="19983" y="16001"/>
                  <a:pt x="20020" y="15984"/>
                </a:cubicBezTo>
                <a:cubicBezTo>
                  <a:pt x="20108" y="15949"/>
                  <a:pt x="20188" y="15956"/>
                  <a:pt x="20297" y="15956"/>
                </a:cubicBezTo>
                <a:cubicBezTo>
                  <a:pt x="20393" y="15956"/>
                  <a:pt x="20517" y="15886"/>
                  <a:pt x="20546" y="15822"/>
                </a:cubicBezTo>
                <a:cubicBezTo>
                  <a:pt x="20561" y="15804"/>
                  <a:pt x="20553" y="15740"/>
                  <a:pt x="20577" y="15712"/>
                </a:cubicBezTo>
                <a:cubicBezTo>
                  <a:pt x="20665" y="15613"/>
                  <a:pt x="20693" y="15562"/>
                  <a:pt x="20774" y="15447"/>
                </a:cubicBezTo>
                <a:cubicBezTo>
                  <a:pt x="20789" y="15429"/>
                  <a:pt x="20802" y="15324"/>
                  <a:pt x="20802" y="15279"/>
                </a:cubicBezTo>
                <a:cubicBezTo>
                  <a:pt x="20802" y="15238"/>
                  <a:pt x="20854" y="15187"/>
                  <a:pt x="20875" y="15162"/>
                </a:cubicBezTo>
                <a:cubicBezTo>
                  <a:pt x="20882" y="15146"/>
                  <a:pt x="20906" y="15128"/>
                  <a:pt x="20906" y="15105"/>
                </a:cubicBezTo>
                <a:cubicBezTo>
                  <a:pt x="20906" y="15042"/>
                  <a:pt x="20942" y="14955"/>
                  <a:pt x="20942" y="14867"/>
                </a:cubicBezTo>
                <a:cubicBezTo>
                  <a:pt x="20942" y="14746"/>
                  <a:pt x="20862" y="14584"/>
                  <a:pt x="20942" y="14509"/>
                </a:cubicBezTo>
                <a:cubicBezTo>
                  <a:pt x="20999" y="14457"/>
                  <a:pt x="21059" y="14451"/>
                  <a:pt x="21118" y="14375"/>
                </a:cubicBezTo>
                <a:cubicBezTo>
                  <a:pt x="21154" y="14330"/>
                  <a:pt x="21175" y="14318"/>
                  <a:pt x="21211" y="14273"/>
                </a:cubicBezTo>
                <a:cubicBezTo>
                  <a:pt x="21367" y="14070"/>
                  <a:pt x="21600" y="13972"/>
                  <a:pt x="21600" y="13595"/>
                </a:cubicBezTo>
                <a:cubicBezTo>
                  <a:pt x="21540" y="13537"/>
                  <a:pt x="21512" y="13433"/>
                  <a:pt x="21403" y="1339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8" name="Shape 2378"/>
          <p:cNvSpPr/>
          <p:nvPr/>
        </p:nvSpPr>
        <p:spPr>
          <a:xfrm>
            <a:off x="3951059" y="5135750"/>
            <a:ext cx="16394" cy="21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50" extrusionOk="0">
                <a:moveTo>
                  <a:pt x="0" y="600"/>
                </a:moveTo>
                <a:cubicBezTo>
                  <a:pt x="0" y="9600"/>
                  <a:pt x="0" y="20850"/>
                  <a:pt x="14400" y="20850"/>
                </a:cubicBezTo>
                <a:cubicBezTo>
                  <a:pt x="18327" y="20850"/>
                  <a:pt x="21600" y="17250"/>
                  <a:pt x="21600" y="15900"/>
                </a:cubicBezTo>
                <a:cubicBezTo>
                  <a:pt x="21600" y="8250"/>
                  <a:pt x="18327" y="1950"/>
                  <a:pt x="5236" y="600"/>
                </a:cubicBezTo>
                <a:cubicBezTo>
                  <a:pt x="3273" y="600"/>
                  <a:pt x="0" y="-750"/>
                  <a:pt x="0" y="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9" name="Shape 2379"/>
          <p:cNvSpPr/>
          <p:nvPr/>
        </p:nvSpPr>
        <p:spPr>
          <a:xfrm>
            <a:off x="3934908" y="5067918"/>
            <a:ext cx="26171" cy="16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09" extrusionOk="0">
                <a:moveTo>
                  <a:pt x="11957" y="0"/>
                </a:moveTo>
                <a:cubicBezTo>
                  <a:pt x="7329" y="0"/>
                  <a:pt x="1929" y="7855"/>
                  <a:pt x="0" y="19636"/>
                </a:cubicBezTo>
                <a:cubicBezTo>
                  <a:pt x="5400" y="19636"/>
                  <a:pt x="13114" y="21600"/>
                  <a:pt x="21600" y="19636"/>
                </a:cubicBezTo>
                <a:cubicBezTo>
                  <a:pt x="20443" y="10800"/>
                  <a:pt x="17357" y="0"/>
                  <a:pt x="11957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0" name="Shape 2380"/>
          <p:cNvSpPr/>
          <p:nvPr/>
        </p:nvSpPr>
        <p:spPr>
          <a:xfrm>
            <a:off x="3974980" y="5081939"/>
            <a:ext cx="16394" cy="16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90" h="19087" extrusionOk="0">
                <a:moveTo>
                  <a:pt x="19190" y="18655"/>
                </a:moveTo>
                <a:lnTo>
                  <a:pt x="676" y="0"/>
                </a:lnTo>
                <a:cubicBezTo>
                  <a:pt x="-2410" y="8836"/>
                  <a:pt x="5304" y="21600"/>
                  <a:pt x="19190" y="1865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1" name="Shape 2381"/>
          <p:cNvSpPr/>
          <p:nvPr/>
        </p:nvSpPr>
        <p:spPr>
          <a:xfrm>
            <a:off x="4084490" y="5255879"/>
            <a:ext cx="20046" cy="17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0" extrusionOk="0">
                <a:moveTo>
                  <a:pt x="21600" y="12420"/>
                </a:moveTo>
                <a:lnTo>
                  <a:pt x="21600" y="0"/>
                </a:lnTo>
                <a:cubicBezTo>
                  <a:pt x="17280" y="7560"/>
                  <a:pt x="9120" y="15120"/>
                  <a:pt x="0" y="12420"/>
                </a:cubicBezTo>
                <a:lnTo>
                  <a:pt x="0" y="19980"/>
                </a:lnTo>
                <a:cubicBezTo>
                  <a:pt x="0" y="21600"/>
                  <a:pt x="2400" y="19980"/>
                  <a:pt x="3840" y="19980"/>
                </a:cubicBezTo>
                <a:cubicBezTo>
                  <a:pt x="9120" y="19980"/>
                  <a:pt x="17280" y="18360"/>
                  <a:pt x="21600" y="1242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2" name="Shape 2382"/>
          <p:cNvSpPr/>
          <p:nvPr/>
        </p:nvSpPr>
        <p:spPr>
          <a:xfrm>
            <a:off x="2338678" y="3911608"/>
            <a:ext cx="50766" cy="73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35" extrusionOk="0">
                <a:moveTo>
                  <a:pt x="18262" y="21035"/>
                </a:moveTo>
                <a:cubicBezTo>
                  <a:pt x="20618" y="21035"/>
                  <a:pt x="21600" y="19828"/>
                  <a:pt x="21600" y="17547"/>
                </a:cubicBezTo>
                <a:cubicBezTo>
                  <a:pt x="21600" y="10436"/>
                  <a:pt x="10015" y="9229"/>
                  <a:pt x="11193" y="508"/>
                </a:cubicBezTo>
                <a:cubicBezTo>
                  <a:pt x="2356" y="-565"/>
                  <a:pt x="0" y="-565"/>
                  <a:pt x="0" y="6948"/>
                </a:cubicBezTo>
                <a:cubicBezTo>
                  <a:pt x="5105" y="4265"/>
                  <a:pt x="2749" y="5875"/>
                  <a:pt x="9425" y="6948"/>
                </a:cubicBezTo>
                <a:cubicBezTo>
                  <a:pt x="8444" y="8424"/>
                  <a:pt x="9425" y="11107"/>
                  <a:pt x="9425" y="13388"/>
                </a:cubicBezTo>
                <a:cubicBezTo>
                  <a:pt x="10015" y="14193"/>
                  <a:pt x="14531" y="21035"/>
                  <a:pt x="18262" y="2103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3" name="Shape 2383"/>
          <p:cNvSpPr/>
          <p:nvPr/>
        </p:nvSpPr>
        <p:spPr>
          <a:xfrm>
            <a:off x="2262862" y="3821526"/>
            <a:ext cx="47638" cy="91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2" h="21600" extrusionOk="0">
                <a:moveTo>
                  <a:pt x="18407" y="11127"/>
                </a:moveTo>
                <a:cubicBezTo>
                  <a:pt x="17468" y="11455"/>
                  <a:pt x="14275" y="12109"/>
                  <a:pt x="14275" y="11127"/>
                </a:cubicBezTo>
                <a:cubicBezTo>
                  <a:pt x="12209" y="6873"/>
                  <a:pt x="14275" y="6873"/>
                  <a:pt x="14275" y="0"/>
                </a:cubicBezTo>
                <a:cubicBezTo>
                  <a:pt x="8452" y="2182"/>
                  <a:pt x="12209" y="0"/>
                  <a:pt x="4696" y="0"/>
                </a:cubicBezTo>
                <a:cubicBezTo>
                  <a:pt x="3193" y="0"/>
                  <a:pt x="0" y="655"/>
                  <a:pt x="0" y="2836"/>
                </a:cubicBezTo>
                <a:cubicBezTo>
                  <a:pt x="0" y="6873"/>
                  <a:pt x="4696" y="10255"/>
                  <a:pt x="11082" y="10800"/>
                </a:cubicBezTo>
                <a:cubicBezTo>
                  <a:pt x="11082" y="15164"/>
                  <a:pt x="12584" y="18218"/>
                  <a:pt x="17468" y="21600"/>
                </a:cubicBezTo>
                <a:cubicBezTo>
                  <a:pt x="21600" y="18545"/>
                  <a:pt x="18031" y="14836"/>
                  <a:pt x="18407" y="1112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4" name="Shape 2384"/>
          <p:cNvSpPr/>
          <p:nvPr/>
        </p:nvSpPr>
        <p:spPr>
          <a:xfrm>
            <a:off x="2758738" y="2969110"/>
            <a:ext cx="534345" cy="315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64" y="16962"/>
                </a:moveTo>
                <a:cubicBezTo>
                  <a:pt x="20698" y="16962"/>
                  <a:pt x="20867" y="17216"/>
                  <a:pt x="21600" y="16327"/>
                </a:cubicBezTo>
                <a:cubicBezTo>
                  <a:pt x="20810" y="15152"/>
                  <a:pt x="17351" y="13468"/>
                  <a:pt x="17351" y="10959"/>
                </a:cubicBezTo>
                <a:cubicBezTo>
                  <a:pt x="17351" y="8894"/>
                  <a:pt x="16242" y="7084"/>
                  <a:pt x="16242" y="4320"/>
                </a:cubicBezTo>
                <a:cubicBezTo>
                  <a:pt x="16242" y="3589"/>
                  <a:pt x="17145" y="2891"/>
                  <a:pt x="17145" y="1715"/>
                </a:cubicBezTo>
                <a:cubicBezTo>
                  <a:pt x="17145" y="540"/>
                  <a:pt x="16449" y="0"/>
                  <a:pt x="15716" y="0"/>
                </a:cubicBezTo>
                <a:cubicBezTo>
                  <a:pt x="15077" y="0"/>
                  <a:pt x="14494" y="540"/>
                  <a:pt x="14494" y="1366"/>
                </a:cubicBezTo>
                <a:cubicBezTo>
                  <a:pt x="14494" y="1620"/>
                  <a:pt x="14494" y="1906"/>
                  <a:pt x="14550" y="2160"/>
                </a:cubicBezTo>
                <a:cubicBezTo>
                  <a:pt x="13911" y="2795"/>
                  <a:pt x="14118" y="2160"/>
                  <a:pt x="13385" y="2160"/>
                </a:cubicBezTo>
                <a:cubicBezTo>
                  <a:pt x="13065" y="2160"/>
                  <a:pt x="12633" y="2509"/>
                  <a:pt x="12633" y="3145"/>
                </a:cubicBezTo>
                <a:cubicBezTo>
                  <a:pt x="12633" y="3875"/>
                  <a:pt x="13272" y="7465"/>
                  <a:pt x="13592" y="8513"/>
                </a:cubicBezTo>
                <a:cubicBezTo>
                  <a:pt x="13385" y="8799"/>
                  <a:pt x="13385" y="9148"/>
                  <a:pt x="13065" y="9148"/>
                </a:cubicBezTo>
                <a:cubicBezTo>
                  <a:pt x="12313" y="9148"/>
                  <a:pt x="12577" y="7179"/>
                  <a:pt x="12370" y="6289"/>
                </a:cubicBezTo>
                <a:cubicBezTo>
                  <a:pt x="12163" y="5400"/>
                  <a:pt x="11580" y="4415"/>
                  <a:pt x="10997" y="4129"/>
                </a:cubicBezTo>
                <a:lnTo>
                  <a:pt x="10095" y="4129"/>
                </a:lnTo>
                <a:cubicBezTo>
                  <a:pt x="10189" y="4574"/>
                  <a:pt x="10245" y="4860"/>
                  <a:pt x="10302" y="5559"/>
                </a:cubicBezTo>
                <a:cubicBezTo>
                  <a:pt x="9832" y="5845"/>
                  <a:pt x="9512" y="5940"/>
                  <a:pt x="9080" y="6099"/>
                </a:cubicBezTo>
                <a:cubicBezTo>
                  <a:pt x="8817" y="4669"/>
                  <a:pt x="8384" y="3780"/>
                  <a:pt x="7219" y="3780"/>
                </a:cubicBezTo>
                <a:cubicBezTo>
                  <a:pt x="6580" y="3780"/>
                  <a:pt x="6260" y="4765"/>
                  <a:pt x="5940" y="5209"/>
                </a:cubicBezTo>
                <a:cubicBezTo>
                  <a:pt x="5790" y="4765"/>
                  <a:pt x="5846" y="2509"/>
                  <a:pt x="5264" y="2509"/>
                </a:cubicBezTo>
                <a:cubicBezTo>
                  <a:pt x="3779" y="2509"/>
                  <a:pt x="0" y="5305"/>
                  <a:pt x="0" y="9148"/>
                </a:cubicBezTo>
                <a:cubicBezTo>
                  <a:pt x="0" y="9498"/>
                  <a:pt x="808" y="10673"/>
                  <a:pt x="1222" y="10673"/>
                </a:cubicBezTo>
                <a:cubicBezTo>
                  <a:pt x="1767" y="10673"/>
                  <a:pt x="2030" y="10419"/>
                  <a:pt x="2669" y="10768"/>
                </a:cubicBezTo>
                <a:cubicBezTo>
                  <a:pt x="2181" y="11308"/>
                  <a:pt x="1015" y="10673"/>
                  <a:pt x="1015" y="12388"/>
                </a:cubicBezTo>
                <a:cubicBezTo>
                  <a:pt x="1015" y="14516"/>
                  <a:pt x="3290" y="13818"/>
                  <a:pt x="4192" y="13818"/>
                </a:cubicBezTo>
                <a:lnTo>
                  <a:pt x="6373" y="13818"/>
                </a:lnTo>
                <a:cubicBezTo>
                  <a:pt x="6805" y="13818"/>
                  <a:pt x="7125" y="14262"/>
                  <a:pt x="7388" y="14612"/>
                </a:cubicBezTo>
                <a:cubicBezTo>
                  <a:pt x="6899" y="14707"/>
                  <a:pt x="6636" y="14802"/>
                  <a:pt x="5997" y="14802"/>
                </a:cubicBezTo>
                <a:cubicBezTo>
                  <a:pt x="4249" y="14802"/>
                  <a:pt x="2970" y="15152"/>
                  <a:pt x="2030" y="16581"/>
                </a:cubicBezTo>
                <a:cubicBezTo>
                  <a:pt x="2293" y="17502"/>
                  <a:pt x="3027" y="19281"/>
                  <a:pt x="3985" y="19281"/>
                </a:cubicBezTo>
                <a:cubicBezTo>
                  <a:pt x="4568" y="19281"/>
                  <a:pt x="5790" y="19027"/>
                  <a:pt x="6260" y="19631"/>
                </a:cubicBezTo>
                <a:cubicBezTo>
                  <a:pt x="6749" y="20361"/>
                  <a:pt x="6316" y="21600"/>
                  <a:pt x="7012" y="21600"/>
                </a:cubicBezTo>
                <a:lnTo>
                  <a:pt x="10715" y="21600"/>
                </a:lnTo>
                <a:cubicBezTo>
                  <a:pt x="11580" y="20456"/>
                  <a:pt x="12633" y="21060"/>
                  <a:pt x="13704" y="20075"/>
                </a:cubicBezTo>
                <a:cubicBezTo>
                  <a:pt x="14325" y="19567"/>
                  <a:pt x="14005" y="18646"/>
                  <a:pt x="14757" y="18646"/>
                </a:cubicBezTo>
                <a:cubicBezTo>
                  <a:pt x="15979" y="18646"/>
                  <a:pt x="16505" y="20996"/>
                  <a:pt x="18160" y="20996"/>
                </a:cubicBezTo>
                <a:cubicBezTo>
                  <a:pt x="19156" y="20996"/>
                  <a:pt x="20115" y="21060"/>
                  <a:pt x="20491" y="19567"/>
                </a:cubicBezTo>
                <a:cubicBezTo>
                  <a:pt x="20322" y="19281"/>
                  <a:pt x="20115" y="19091"/>
                  <a:pt x="20058" y="18487"/>
                </a:cubicBezTo>
                <a:cubicBezTo>
                  <a:pt x="19908" y="18487"/>
                  <a:pt x="19419" y="18487"/>
                  <a:pt x="19419" y="17852"/>
                </a:cubicBezTo>
                <a:cubicBezTo>
                  <a:pt x="19419" y="17121"/>
                  <a:pt x="19645" y="16962"/>
                  <a:pt x="19964" y="1696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5" name="Shape 2385"/>
          <p:cNvSpPr/>
          <p:nvPr/>
        </p:nvSpPr>
        <p:spPr>
          <a:xfrm>
            <a:off x="2561335" y="2923864"/>
            <a:ext cx="297345" cy="216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215" extrusionOk="0">
                <a:moveTo>
                  <a:pt x="3424" y="17888"/>
                </a:moveTo>
                <a:cubicBezTo>
                  <a:pt x="3591" y="18390"/>
                  <a:pt x="4162" y="20076"/>
                  <a:pt x="4564" y="20076"/>
                </a:cubicBezTo>
                <a:cubicBezTo>
                  <a:pt x="4933" y="20076"/>
                  <a:pt x="5101" y="21215"/>
                  <a:pt x="5671" y="21215"/>
                </a:cubicBezTo>
                <a:cubicBezTo>
                  <a:pt x="6241" y="21215"/>
                  <a:pt x="11373" y="18390"/>
                  <a:pt x="11373" y="17478"/>
                </a:cubicBezTo>
                <a:cubicBezTo>
                  <a:pt x="11373" y="14926"/>
                  <a:pt x="14593" y="10278"/>
                  <a:pt x="16840" y="9139"/>
                </a:cubicBezTo>
                <a:cubicBezTo>
                  <a:pt x="17611" y="8729"/>
                  <a:pt x="21502" y="7818"/>
                  <a:pt x="21502" y="6678"/>
                </a:cubicBezTo>
                <a:cubicBezTo>
                  <a:pt x="21502" y="4126"/>
                  <a:pt x="17880" y="1939"/>
                  <a:pt x="16370" y="1939"/>
                </a:cubicBezTo>
                <a:cubicBezTo>
                  <a:pt x="15431" y="1939"/>
                  <a:pt x="14593" y="3215"/>
                  <a:pt x="13922" y="2304"/>
                </a:cubicBezTo>
                <a:cubicBezTo>
                  <a:pt x="12312" y="2076"/>
                  <a:pt x="11541" y="754"/>
                  <a:pt x="9931" y="116"/>
                </a:cubicBezTo>
                <a:cubicBezTo>
                  <a:pt x="8622" y="-385"/>
                  <a:pt x="7851" y="891"/>
                  <a:pt x="7013" y="891"/>
                </a:cubicBezTo>
                <a:cubicBezTo>
                  <a:pt x="5201" y="891"/>
                  <a:pt x="4463" y="-248"/>
                  <a:pt x="2552" y="891"/>
                </a:cubicBezTo>
                <a:cubicBezTo>
                  <a:pt x="2652" y="2076"/>
                  <a:pt x="3692" y="3853"/>
                  <a:pt x="3692" y="4764"/>
                </a:cubicBezTo>
                <a:cubicBezTo>
                  <a:pt x="3692" y="8729"/>
                  <a:pt x="3" y="11828"/>
                  <a:pt x="3" y="15701"/>
                </a:cubicBezTo>
                <a:cubicBezTo>
                  <a:pt x="-98" y="16977"/>
                  <a:pt x="2854" y="16567"/>
                  <a:pt x="3424" y="1788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6" name="Shape 2386"/>
          <p:cNvSpPr/>
          <p:nvPr/>
        </p:nvSpPr>
        <p:spPr>
          <a:xfrm>
            <a:off x="2797671" y="2766252"/>
            <a:ext cx="360172" cy="167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33" y="5385"/>
                </a:moveTo>
                <a:cubicBezTo>
                  <a:pt x="3549" y="5385"/>
                  <a:pt x="3549" y="5385"/>
                  <a:pt x="3465" y="5385"/>
                </a:cubicBezTo>
                <a:cubicBezTo>
                  <a:pt x="2990" y="5385"/>
                  <a:pt x="2515" y="6043"/>
                  <a:pt x="2208" y="7060"/>
                </a:cubicBezTo>
                <a:cubicBezTo>
                  <a:pt x="2459" y="7419"/>
                  <a:pt x="2599" y="7599"/>
                  <a:pt x="2850" y="7778"/>
                </a:cubicBezTo>
                <a:cubicBezTo>
                  <a:pt x="2683" y="7778"/>
                  <a:pt x="2515" y="7599"/>
                  <a:pt x="2515" y="7599"/>
                </a:cubicBezTo>
                <a:cubicBezTo>
                  <a:pt x="2515" y="7599"/>
                  <a:pt x="1984" y="7419"/>
                  <a:pt x="1509" y="7599"/>
                </a:cubicBezTo>
                <a:lnTo>
                  <a:pt x="1509" y="9813"/>
                </a:lnTo>
                <a:cubicBezTo>
                  <a:pt x="1732" y="9932"/>
                  <a:pt x="1984" y="10112"/>
                  <a:pt x="2208" y="10471"/>
                </a:cubicBezTo>
                <a:cubicBezTo>
                  <a:pt x="1984" y="10291"/>
                  <a:pt x="1816" y="10291"/>
                  <a:pt x="1509" y="10291"/>
                </a:cubicBezTo>
                <a:cubicBezTo>
                  <a:pt x="866" y="10291"/>
                  <a:pt x="559" y="11488"/>
                  <a:pt x="0" y="11787"/>
                </a:cubicBezTo>
                <a:cubicBezTo>
                  <a:pt x="251" y="12804"/>
                  <a:pt x="0" y="12505"/>
                  <a:pt x="0" y="14001"/>
                </a:cubicBezTo>
                <a:cubicBezTo>
                  <a:pt x="0" y="15198"/>
                  <a:pt x="391" y="16215"/>
                  <a:pt x="950" y="16215"/>
                </a:cubicBezTo>
                <a:cubicBezTo>
                  <a:pt x="1341" y="16215"/>
                  <a:pt x="2291" y="17232"/>
                  <a:pt x="3074" y="17232"/>
                </a:cubicBezTo>
                <a:cubicBezTo>
                  <a:pt x="3800" y="17232"/>
                  <a:pt x="4583" y="16514"/>
                  <a:pt x="5672" y="16215"/>
                </a:cubicBezTo>
                <a:cubicBezTo>
                  <a:pt x="5672" y="15377"/>
                  <a:pt x="6008" y="14540"/>
                  <a:pt x="6399" y="14360"/>
                </a:cubicBezTo>
                <a:cubicBezTo>
                  <a:pt x="6539" y="15856"/>
                  <a:pt x="7098" y="16514"/>
                  <a:pt x="7405" y="17711"/>
                </a:cubicBezTo>
                <a:cubicBezTo>
                  <a:pt x="6623" y="17711"/>
                  <a:pt x="5672" y="17232"/>
                  <a:pt x="5672" y="19386"/>
                </a:cubicBezTo>
                <a:cubicBezTo>
                  <a:pt x="5672" y="20284"/>
                  <a:pt x="6623" y="21600"/>
                  <a:pt x="7405" y="21600"/>
                </a:cubicBezTo>
                <a:cubicBezTo>
                  <a:pt x="8914" y="21600"/>
                  <a:pt x="10171" y="20583"/>
                  <a:pt x="11429" y="19386"/>
                </a:cubicBezTo>
                <a:cubicBezTo>
                  <a:pt x="11596" y="19266"/>
                  <a:pt x="15536" y="17232"/>
                  <a:pt x="15536" y="16873"/>
                </a:cubicBezTo>
                <a:cubicBezTo>
                  <a:pt x="15536" y="16394"/>
                  <a:pt x="19169" y="17531"/>
                  <a:pt x="19560" y="17232"/>
                </a:cubicBezTo>
                <a:cubicBezTo>
                  <a:pt x="20119" y="16694"/>
                  <a:pt x="21600" y="12326"/>
                  <a:pt x="21600" y="10291"/>
                </a:cubicBezTo>
                <a:cubicBezTo>
                  <a:pt x="21600" y="8616"/>
                  <a:pt x="20901" y="6582"/>
                  <a:pt x="20203" y="6582"/>
                </a:cubicBezTo>
                <a:cubicBezTo>
                  <a:pt x="19392" y="6582"/>
                  <a:pt x="19085" y="8257"/>
                  <a:pt x="18526" y="8257"/>
                </a:cubicBezTo>
                <a:cubicBezTo>
                  <a:pt x="17353" y="8257"/>
                  <a:pt x="16179" y="5086"/>
                  <a:pt x="16179" y="2872"/>
                </a:cubicBezTo>
                <a:cubicBezTo>
                  <a:pt x="16179" y="2513"/>
                  <a:pt x="16095" y="2214"/>
                  <a:pt x="16179" y="1017"/>
                </a:cubicBezTo>
                <a:cubicBezTo>
                  <a:pt x="15788" y="1017"/>
                  <a:pt x="15369" y="479"/>
                  <a:pt x="14977" y="0"/>
                </a:cubicBezTo>
                <a:cubicBezTo>
                  <a:pt x="14363" y="1197"/>
                  <a:pt x="12770" y="2334"/>
                  <a:pt x="12770" y="4727"/>
                </a:cubicBezTo>
                <a:cubicBezTo>
                  <a:pt x="12770" y="6043"/>
                  <a:pt x="13888" y="6761"/>
                  <a:pt x="14279" y="6941"/>
                </a:cubicBezTo>
                <a:lnTo>
                  <a:pt x="14279" y="8796"/>
                </a:lnTo>
                <a:cubicBezTo>
                  <a:pt x="14111" y="8796"/>
                  <a:pt x="13720" y="9095"/>
                  <a:pt x="13636" y="9274"/>
                </a:cubicBezTo>
                <a:cubicBezTo>
                  <a:pt x="13888" y="9633"/>
                  <a:pt x="14195" y="9813"/>
                  <a:pt x="14894" y="9813"/>
                </a:cubicBezTo>
                <a:cubicBezTo>
                  <a:pt x="14670" y="11129"/>
                  <a:pt x="14363" y="11668"/>
                  <a:pt x="13552" y="11668"/>
                </a:cubicBezTo>
                <a:cubicBezTo>
                  <a:pt x="10898" y="11668"/>
                  <a:pt x="9612" y="6043"/>
                  <a:pt x="7740" y="6043"/>
                </a:cubicBezTo>
                <a:lnTo>
                  <a:pt x="6315" y="6043"/>
                </a:lnTo>
                <a:cubicBezTo>
                  <a:pt x="6231" y="4368"/>
                  <a:pt x="5533" y="3889"/>
                  <a:pt x="5281" y="3889"/>
                </a:cubicBezTo>
                <a:cubicBezTo>
                  <a:pt x="4722" y="3889"/>
                  <a:pt x="4331" y="3351"/>
                  <a:pt x="3241" y="3889"/>
                </a:cubicBezTo>
                <a:cubicBezTo>
                  <a:pt x="3158" y="4727"/>
                  <a:pt x="3381" y="5086"/>
                  <a:pt x="3633" y="538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7" name="Shape 2387"/>
          <p:cNvSpPr/>
          <p:nvPr/>
        </p:nvSpPr>
        <p:spPr>
          <a:xfrm>
            <a:off x="2746444" y="2824871"/>
            <a:ext cx="46672" cy="39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6" extrusionOk="0">
                <a:moveTo>
                  <a:pt x="0" y="13818"/>
                </a:moveTo>
                <a:cubicBezTo>
                  <a:pt x="0" y="17991"/>
                  <a:pt x="4235" y="20936"/>
                  <a:pt x="7835" y="20936"/>
                </a:cubicBezTo>
                <a:cubicBezTo>
                  <a:pt x="13765" y="20936"/>
                  <a:pt x="20965" y="8418"/>
                  <a:pt x="21600" y="72"/>
                </a:cubicBezTo>
                <a:cubicBezTo>
                  <a:pt x="17365" y="-664"/>
                  <a:pt x="0" y="4245"/>
                  <a:pt x="0" y="1381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8" name="Shape 2388"/>
          <p:cNvSpPr/>
          <p:nvPr/>
        </p:nvSpPr>
        <p:spPr>
          <a:xfrm>
            <a:off x="2875536" y="2767052"/>
            <a:ext cx="36411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35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13239"/>
                  <a:pt x="4769" y="21600"/>
                  <a:pt x="8135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9" name="Shape 2389"/>
          <p:cNvSpPr/>
          <p:nvPr/>
        </p:nvSpPr>
        <p:spPr>
          <a:xfrm>
            <a:off x="2641941" y="2725796"/>
            <a:ext cx="202396" cy="115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2" extrusionOk="0">
                <a:moveTo>
                  <a:pt x="3065" y="16845"/>
                </a:moveTo>
                <a:cubicBezTo>
                  <a:pt x="4201" y="16845"/>
                  <a:pt x="4745" y="17949"/>
                  <a:pt x="6129" y="16845"/>
                </a:cubicBezTo>
                <a:cubicBezTo>
                  <a:pt x="6277" y="17476"/>
                  <a:pt x="7118" y="19762"/>
                  <a:pt x="7958" y="19762"/>
                </a:cubicBezTo>
                <a:cubicBezTo>
                  <a:pt x="9194" y="19762"/>
                  <a:pt x="10034" y="17712"/>
                  <a:pt x="10182" y="15505"/>
                </a:cubicBezTo>
                <a:cubicBezTo>
                  <a:pt x="12011" y="15978"/>
                  <a:pt x="13692" y="12825"/>
                  <a:pt x="13790" y="9514"/>
                </a:cubicBezTo>
                <a:cubicBezTo>
                  <a:pt x="14779" y="10381"/>
                  <a:pt x="14631" y="14796"/>
                  <a:pt x="16459" y="14796"/>
                </a:cubicBezTo>
                <a:lnTo>
                  <a:pt x="21056" y="8568"/>
                </a:lnTo>
                <a:cubicBezTo>
                  <a:pt x="21056" y="7070"/>
                  <a:pt x="20364" y="6597"/>
                  <a:pt x="20216" y="4784"/>
                </a:cubicBezTo>
                <a:cubicBezTo>
                  <a:pt x="20908" y="4390"/>
                  <a:pt x="21600" y="3050"/>
                  <a:pt x="21600" y="1709"/>
                </a:cubicBezTo>
                <a:cubicBezTo>
                  <a:pt x="21600" y="-1838"/>
                  <a:pt x="15076" y="1236"/>
                  <a:pt x="15076" y="1236"/>
                </a:cubicBezTo>
                <a:cubicBezTo>
                  <a:pt x="14087" y="1079"/>
                  <a:pt x="13939" y="842"/>
                  <a:pt x="13098" y="842"/>
                </a:cubicBezTo>
                <a:cubicBezTo>
                  <a:pt x="10034" y="842"/>
                  <a:pt x="9490" y="5730"/>
                  <a:pt x="7513" y="7937"/>
                </a:cubicBezTo>
                <a:cubicBezTo>
                  <a:pt x="5734" y="9908"/>
                  <a:pt x="4053" y="10144"/>
                  <a:pt x="2373" y="11721"/>
                </a:cubicBezTo>
                <a:cubicBezTo>
                  <a:pt x="1977" y="12194"/>
                  <a:pt x="0" y="14796"/>
                  <a:pt x="0" y="15269"/>
                </a:cubicBezTo>
                <a:cubicBezTo>
                  <a:pt x="0" y="15978"/>
                  <a:pt x="840" y="16845"/>
                  <a:pt x="1137" y="18185"/>
                </a:cubicBezTo>
                <a:cubicBezTo>
                  <a:pt x="2224" y="18185"/>
                  <a:pt x="2521" y="16845"/>
                  <a:pt x="3065" y="1684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0" name="Shape 2390"/>
          <p:cNvSpPr/>
          <p:nvPr/>
        </p:nvSpPr>
        <p:spPr>
          <a:xfrm>
            <a:off x="2914468" y="2635111"/>
            <a:ext cx="118381" cy="40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74" y="21600"/>
                </a:moveTo>
                <a:lnTo>
                  <a:pt x="16583" y="21600"/>
                </a:lnTo>
                <a:cubicBezTo>
                  <a:pt x="18709" y="21600"/>
                  <a:pt x="20154" y="18124"/>
                  <a:pt x="21600" y="15393"/>
                </a:cubicBezTo>
                <a:cubicBezTo>
                  <a:pt x="20920" y="7697"/>
                  <a:pt x="17773" y="0"/>
                  <a:pt x="13691" y="0"/>
                </a:cubicBezTo>
                <a:cubicBezTo>
                  <a:pt x="11310" y="0"/>
                  <a:pt x="0" y="13159"/>
                  <a:pt x="0" y="20855"/>
                </a:cubicBezTo>
                <a:cubicBezTo>
                  <a:pt x="1446" y="20359"/>
                  <a:pt x="2126" y="16138"/>
                  <a:pt x="3572" y="16138"/>
                </a:cubicBezTo>
                <a:cubicBezTo>
                  <a:pt x="5783" y="16634"/>
                  <a:pt x="6463" y="21600"/>
                  <a:pt x="8674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1" name="Shape 2391"/>
          <p:cNvSpPr/>
          <p:nvPr/>
        </p:nvSpPr>
        <p:spPr>
          <a:xfrm>
            <a:off x="2918566" y="2680190"/>
            <a:ext cx="99945" cy="5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17" y="0"/>
                </a:moveTo>
                <a:cubicBezTo>
                  <a:pt x="13438" y="0"/>
                  <a:pt x="0" y="1020"/>
                  <a:pt x="0" y="10715"/>
                </a:cubicBezTo>
                <a:cubicBezTo>
                  <a:pt x="0" y="14457"/>
                  <a:pt x="3583" y="21600"/>
                  <a:pt x="6968" y="21600"/>
                </a:cubicBezTo>
                <a:cubicBezTo>
                  <a:pt x="11746" y="21600"/>
                  <a:pt x="19012" y="17858"/>
                  <a:pt x="18514" y="9184"/>
                </a:cubicBezTo>
                <a:lnTo>
                  <a:pt x="12343" y="9184"/>
                </a:lnTo>
                <a:cubicBezTo>
                  <a:pt x="15727" y="9184"/>
                  <a:pt x="19311" y="7824"/>
                  <a:pt x="21600" y="4422"/>
                </a:cubicBezTo>
                <a:cubicBezTo>
                  <a:pt x="21301" y="2551"/>
                  <a:pt x="20505" y="0"/>
                  <a:pt x="17917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2" name="Shape 2392"/>
          <p:cNvSpPr/>
          <p:nvPr/>
        </p:nvSpPr>
        <p:spPr>
          <a:xfrm>
            <a:off x="2872687" y="2687521"/>
            <a:ext cx="33133" cy="2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14082" extrusionOk="0">
                <a:moveTo>
                  <a:pt x="12004" y="14082"/>
                </a:moveTo>
                <a:cubicBezTo>
                  <a:pt x="15983" y="14082"/>
                  <a:pt x="18541" y="10899"/>
                  <a:pt x="20815" y="7716"/>
                </a:cubicBezTo>
                <a:cubicBezTo>
                  <a:pt x="16836" y="5897"/>
                  <a:pt x="68" y="-7518"/>
                  <a:pt x="68" y="5897"/>
                </a:cubicBezTo>
                <a:cubicBezTo>
                  <a:pt x="-785" y="8398"/>
                  <a:pt x="6604" y="14082"/>
                  <a:pt x="12004" y="1408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3" name="Shape 2393"/>
          <p:cNvSpPr/>
          <p:nvPr/>
        </p:nvSpPr>
        <p:spPr>
          <a:xfrm>
            <a:off x="3246418" y="2970790"/>
            <a:ext cx="173707" cy="153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88" extrusionOk="0">
                <a:moveTo>
                  <a:pt x="18820" y="9938"/>
                </a:moveTo>
                <a:cubicBezTo>
                  <a:pt x="18820" y="8345"/>
                  <a:pt x="19110" y="9746"/>
                  <a:pt x="19110" y="7580"/>
                </a:cubicBezTo>
                <a:cubicBezTo>
                  <a:pt x="19110" y="5796"/>
                  <a:pt x="15346" y="7261"/>
                  <a:pt x="14361" y="7453"/>
                </a:cubicBezTo>
                <a:cubicBezTo>
                  <a:pt x="15230" y="5987"/>
                  <a:pt x="18473" y="4713"/>
                  <a:pt x="18473" y="1654"/>
                </a:cubicBezTo>
                <a:cubicBezTo>
                  <a:pt x="18473" y="953"/>
                  <a:pt x="17662" y="61"/>
                  <a:pt x="17141" y="61"/>
                </a:cubicBezTo>
                <a:lnTo>
                  <a:pt x="12103" y="61"/>
                </a:lnTo>
                <a:cubicBezTo>
                  <a:pt x="9323" y="61"/>
                  <a:pt x="6544" y="-512"/>
                  <a:pt x="4401" y="1846"/>
                </a:cubicBezTo>
                <a:cubicBezTo>
                  <a:pt x="4227" y="2419"/>
                  <a:pt x="3590" y="2546"/>
                  <a:pt x="3590" y="3120"/>
                </a:cubicBezTo>
                <a:cubicBezTo>
                  <a:pt x="3590" y="5095"/>
                  <a:pt x="6023" y="4904"/>
                  <a:pt x="7702" y="5095"/>
                </a:cubicBezTo>
                <a:lnTo>
                  <a:pt x="7702" y="9237"/>
                </a:lnTo>
                <a:lnTo>
                  <a:pt x="5733" y="9237"/>
                </a:lnTo>
                <a:cubicBezTo>
                  <a:pt x="3590" y="9237"/>
                  <a:pt x="1621" y="7453"/>
                  <a:pt x="0" y="7453"/>
                </a:cubicBezTo>
                <a:lnTo>
                  <a:pt x="0" y="10129"/>
                </a:lnTo>
                <a:cubicBezTo>
                  <a:pt x="3764" y="14653"/>
                  <a:pt x="7702" y="14079"/>
                  <a:pt x="11118" y="18412"/>
                </a:cubicBezTo>
                <a:cubicBezTo>
                  <a:pt x="11929" y="19304"/>
                  <a:pt x="12103" y="21088"/>
                  <a:pt x="13898" y="21088"/>
                </a:cubicBezTo>
                <a:cubicBezTo>
                  <a:pt x="15056" y="21088"/>
                  <a:pt x="15346" y="19304"/>
                  <a:pt x="16504" y="18730"/>
                </a:cubicBezTo>
                <a:cubicBezTo>
                  <a:pt x="20616" y="16946"/>
                  <a:pt x="20905" y="19113"/>
                  <a:pt x="21600" y="10638"/>
                </a:cubicBezTo>
                <a:cubicBezTo>
                  <a:pt x="20905" y="10511"/>
                  <a:pt x="19284" y="10129"/>
                  <a:pt x="18820" y="9938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4" name="Shape 2394"/>
          <p:cNvSpPr/>
          <p:nvPr/>
        </p:nvSpPr>
        <p:spPr>
          <a:xfrm>
            <a:off x="3184946" y="2782375"/>
            <a:ext cx="194199" cy="110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0" extrusionOk="0">
                <a:moveTo>
                  <a:pt x="1344" y="617"/>
                </a:moveTo>
                <a:lnTo>
                  <a:pt x="0" y="617"/>
                </a:lnTo>
                <a:cubicBezTo>
                  <a:pt x="0" y="1391"/>
                  <a:pt x="103" y="2252"/>
                  <a:pt x="310" y="2768"/>
                </a:cubicBezTo>
                <a:lnTo>
                  <a:pt x="310" y="6468"/>
                </a:lnTo>
                <a:cubicBezTo>
                  <a:pt x="1189" y="7673"/>
                  <a:pt x="2067" y="9136"/>
                  <a:pt x="3100" y="8620"/>
                </a:cubicBezTo>
                <a:lnTo>
                  <a:pt x="3359" y="10857"/>
                </a:lnTo>
                <a:lnTo>
                  <a:pt x="5116" y="10857"/>
                </a:lnTo>
                <a:cubicBezTo>
                  <a:pt x="5116" y="12062"/>
                  <a:pt x="5684" y="13267"/>
                  <a:pt x="6459" y="13267"/>
                </a:cubicBezTo>
                <a:cubicBezTo>
                  <a:pt x="8785" y="13267"/>
                  <a:pt x="12712" y="11115"/>
                  <a:pt x="14727" y="11115"/>
                </a:cubicBezTo>
                <a:cubicBezTo>
                  <a:pt x="15192" y="11115"/>
                  <a:pt x="15761" y="11288"/>
                  <a:pt x="16071" y="11804"/>
                </a:cubicBezTo>
                <a:cubicBezTo>
                  <a:pt x="15347" y="13009"/>
                  <a:pt x="13280" y="13009"/>
                  <a:pt x="13280" y="14988"/>
                </a:cubicBezTo>
                <a:cubicBezTo>
                  <a:pt x="13125" y="15676"/>
                  <a:pt x="13125" y="16451"/>
                  <a:pt x="13280" y="17139"/>
                </a:cubicBezTo>
                <a:cubicBezTo>
                  <a:pt x="12867" y="17656"/>
                  <a:pt x="12557" y="18344"/>
                  <a:pt x="12557" y="19377"/>
                </a:cubicBezTo>
                <a:cubicBezTo>
                  <a:pt x="12557" y="21270"/>
                  <a:pt x="15502" y="20323"/>
                  <a:pt x="16226" y="20323"/>
                </a:cubicBezTo>
                <a:cubicBezTo>
                  <a:pt x="16484" y="20323"/>
                  <a:pt x="18965" y="20323"/>
                  <a:pt x="20722" y="19377"/>
                </a:cubicBezTo>
                <a:cubicBezTo>
                  <a:pt x="20308" y="13525"/>
                  <a:pt x="21600" y="10857"/>
                  <a:pt x="21600" y="5952"/>
                </a:cubicBezTo>
                <a:cubicBezTo>
                  <a:pt x="21600" y="2854"/>
                  <a:pt x="21290" y="617"/>
                  <a:pt x="19275" y="617"/>
                </a:cubicBezTo>
                <a:cubicBezTo>
                  <a:pt x="18396" y="617"/>
                  <a:pt x="17983" y="2338"/>
                  <a:pt x="16949" y="2338"/>
                </a:cubicBezTo>
                <a:cubicBezTo>
                  <a:pt x="14727" y="2338"/>
                  <a:pt x="13590" y="186"/>
                  <a:pt x="11833" y="186"/>
                </a:cubicBezTo>
                <a:cubicBezTo>
                  <a:pt x="11110" y="186"/>
                  <a:pt x="10542" y="-330"/>
                  <a:pt x="9818" y="358"/>
                </a:cubicBezTo>
                <a:cubicBezTo>
                  <a:pt x="10232" y="3284"/>
                  <a:pt x="11833" y="3284"/>
                  <a:pt x="13745" y="3284"/>
                </a:cubicBezTo>
                <a:lnTo>
                  <a:pt x="13745" y="7931"/>
                </a:lnTo>
                <a:cubicBezTo>
                  <a:pt x="10955" y="7931"/>
                  <a:pt x="9922" y="3284"/>
                  <a:pt x="7441" y="3284"/>
                </a:cubicBezTo>
                <a:lnTo>
                  <a:pt x="7441" y="5694"/>
                </a:lnTo>
                <a:cubicBezTo>
                  <a:pt x="7906" y="6727"/>
                  <a:pt x="8785" y="8190"/>
                  <a:pt x="9818" y="9394"/>
                </a:cubicBezTo>
                <a:cubicBezTo>
                  <a:pt x="6304" y="11288"/>
                  <a:pt x="4547" y="617"/>
                  <a:pt x="1344" y="61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5" name="Shape 2395"/>
          <p:cNvSpPr/>
          <p:nvPr/>
        </p:nvSpPr>
        <p:spPr>
          <a:xfrm>
            <a:off x="3332479" y="3214999"/>
            <a:ext cx="114283" cy="75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44" y="10405"/>
                </a:moveTo>
                <a:cubicBezTo>
                  <a:pt x="3438" y="10800"/>
                  <a:pt x="0" y="9351"/>
                  <a:pt x="0" y="11854"/>
                </a:cubicBezTo>
                <a:cubicBezTo>
                  <a:pt x="0" y="13039"/>
                  <a:pt x="14106" y="21600"/>
                  <a:pt x="16839" y="21600"/>
                </a:cubicBezTo>
                <a:cubicBezTo>
                  <a:pt x="19131" y="21600"/>
                  <a:pt x="19837" y="18176"/>
                  <a:pt x="21600" y="16332"/>
                </a:cubicBezTo>
                <a:cubicBezTo>
                  <a:pt x="20366" y="11854"/>
                  <a:pt x="12431" y="0"/>
                  <a:pt x="9698" y="0"/>
                </a:cubicBezTo>
                <a:cubicBezTo>
                  <a:pt x="5642" y="0"/>
                  <a:pt x="6436" y="8956"/>
                  <a:pt x="4144" y="1040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6" name="Shape 2396"/>
          <p:cNvSpPr/>
          <p:nvPr/>
        </p:nvSpPr>
        <p:spPr>
          <a:xfrm>
            <a:off x="3441081" y="2948619"/>
            <a:ext cx="149119" cy="136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02" y="0"/>
                </a:moveTo>
                <a:cubicBezTo>
                  <a:pt x="4374" y="0"/>
                  <a:pt x="3432" y="2481"/>
                  <a:pt x="3432" y="2700"/>
                </a:cubicBezTo>
                <a:cubicBezTo>
                  <a:pt x="3432" y="3284"/>
                  <a:pt x="3028" y="4305"/>
                  <a:pt x="3432" y="4524"/>
                </a:cubicBezTo>
                <a:lnTo>
                  <a:pt x="0" y="4524"/>
                </a:lnTo>
                <a:lnTo>
                  <a:pt x="0" y="7662"/>
                </a:lnTo>
                <a:cubicBezTo>
                  <a:pt x="942" y="11165"/>
                  <a:pt x="0" y="13427"/>
                  <a:pt x="2288" y="16273"/>
                </a:cubicBezTo>
                <a:cubicBezTo>
                  <a:pt x="2086" y="17076"/>
                  <a:pt x="2086" y="19338"/>
                  <a:pt x="2086" y="21600"/>
                </a:cubicBezTo>
                <a:lnTo>
                  <a:pt x="4912" y="21600"/>
                </a:lnTo>
                <a:cubicBezTo>
                  <a:pt x="6662" y="19557"/>
                  <a:pt x="7940" y="18973"/>
                  <a:pt x="8344" y="15689"/>
                </a:cubicBezTo>
                <a:lnTo>
                  <a:pt x="6460" y="15689"/>
                </a:lnTo>
                <a:cubicBezTo>
                  <a:pt x="7402" y="12186"/>
                  <a:pt x="7402" y="14449"/>
                  <a:pt x="10632" y="14449"/>
                </a:cubicBezTo>
                <a:cubicBezTo>
                  <a:pt x="15006" y="14449"/>
                  <a:pt x="17092" y="10508"/>
                  <a:pt x="18976" y="7224"/>
                </a:cubicBezTo>
                <a:cubicBezTo>
                  <a:pt x="18976" y="7224"/>
                  <a:pt x="21600" y="4962"/>
                  <a:pt x="21600" y="4524"/>
                </a:cubicBezTo>
                <a:cubicBezTo>
                  <a:pt x="21600" y="3722"/>
                  <a:pt x="21465" y="3065"/>
                  <a:pt x="21600" y="2262"/>
                </a:cubicBezTo>
                <a:cubicBezTo>
                  <a:pt x="16486" y="2043"/>
                  <a:pt x="12314" y="0"/>
                  <a:pt x="7402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7" name="Shape 2397"/>
          <p:cNvSpPr/>
          <p:nvPr/>
        </p:nvSpPr>
        <p:spPr>
          <a:xfrm>
            <a:off x="3135768" y="2706828"/>
            <a:ext cx="48724" cy="44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42" y="21600"/>
                </a:moveTo>
                <a:cubicBezTo>
                  <a:pt x="18370" y="21600"/>
                  <a:pt x="21196" y="19125"/>
                  <a:pt x="21600" y="15300"/>
                </a:cubicBezTo>
                <a:cubicBezTo>
                  <a:pt x="12516" y="11475"/>
                  <a:pt x="11507" y="0"/>
                  <a:pt x="0" y="0"/>
                </a:cubicBezTo>
                <a:cubicBezTo>
                  <a:pt x="0" y="6300"/>
                  <a:pt x="10901" y="21600"/>
                  <a:pt x="15342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8" name="Shape 2398"/>
          <p:cNvSpPr/>
          <p:nvPr/>
        </p:nvSpPr>
        <p:spPr>
          <a:xfrm>
            <a:off x="3166504" y="2858460"/>
            <a:ext cx="36424" cy="32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647"/>
                </a:moveTo>
                <a:cubicBezTo>
                  <a:pt x="4648" y="19694"/>
                  <a:pt x="6289" y="21600"/>
                  <a:pt x="12304" y="21600"/>
                </a:cubicBezTo>
                <a:cubicBezTo>
                  <a:pt x="16132" y="21600"/>
                  <a:pt x="21600" y="20647"/>
                  <a:pt x="21600" y="11753"/>
                </a:cubicBezTo>
                <a:cubicBezTo>
                  <a:pt x="21600" y="6353"/>
                  <a:pt x="18592" y="3812"/>
                  <a:pt x="17772" y="0"/>
                </a:cubicBezTo>
                <a:cubicBezTo>
                  <a:pt x="8476" y="3812"/>
                  <a:pt x="2461" y="8259"/>
                  <a:pt x="0" y="2064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9" name="Shape 2399"/>
          <p:cNvSpPr/>
          <p:nvPr/>
        </p:nvSpPr>
        <p:spPr>
          <a:xfrm>
            <a:off x="3148063" y="2590031"/>
            <a:ext cx="190100" cy="1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0" y="5310"/>
                </a:moveTo>
                <a:cubicBezTo>
                  <a:pt x="1901" y="6030"/>
                  <a:pt x="1637" y="7110"/>
                  <a:pt x="1320" y="7560"/>
                </a:cubicBezTo>
                <a:cubicBezTo>
                  <a:pt x="2218" y="8820"/>
                  <a:pt x="2799" y="7560"/>
                  <a:pt x="5334" y="7560"/>
                </a:cubicBezTo>
                <a:cubicBezTo>
                  <a:pt x="5070" y="8370"/>
                  <a:pt x="5070" y="9630"/>
                  <a:pt x="5334" y="10170"/>
                </a:cubicBezTo>
                <a:cubicBezTo>
                  <a:pt x="4014" y="10890"/>
                  <a:pt x="2957" y="10890"/>
                  <a:pt x="1901" y="12690"/>
                </a:cubicBezTo>
                <a:cubicBezTo>
                  <a:pt x="2957" y="14670"/>
                  <a:pt x="3433" y="14490"/>
                  <a:pt x="5070" y="14490"/>
                </a:cubicBezTo>
                <a:cubicBezTo>
                  <a:pt x="6813" y="14490"/>
                  <a:pt x="8344" y="13410"/>
                  <a:pt x="8925" y="15210"/>
                </a:cubicBezTo>
                <a:cubicBezTo>
                  <a:pt x="10985" y="14670"/>
                  <a:pt x="12200" y="16020"/>
                  <a:pt x="14312" y="16020"/>
                </a:cubicBezTo>
                <a:cubicBezTo>
                  <a:pt x="16953" y="16020"/>
                  <a:pt x="16689" y="21600"/>
                  <a:pt x="19488" y="21600"/>
                </a:cubicBezTo>
                <a:cubicBezTo>
                  <a:pt x="20385" y="21600"/>
                  <a:pt x="21600" y="20790"/>
                  <a:pt x="21600" y="18810"/>
                </a:cubicBezTo>
                <a:cubicBezTo>
                  <a:pt x="21600" y="16470"/>
                  <a:pt x="19223" y="14670"/>
                  <a:pt x="18326" y="12960"/>
                </a:cubicBezTo>
                <a:cubicBezTo>
                  <a:pt x="18590" y="12150"/>
                  <a:pt x="19065" y="11430"/>
                  <a:pt x="19223" y="10620"/>
                </a:cubicBezTo>
                <a:cubicBezTo>
                  <a:pt x="18590" y="9630"/>
                  <a:pt x="17428" y="5580"/>
                  <a:pt x="15791" y="5580"/>
                </a:cubicBezTo>
                <a:cubicBezTo>
                  <a:pt x="15051" y="5580"/>
                  <a:pt x="14734" y="7380"/>
                  <a:pt x="13995" y="7380"/>
                </a:cubicBezTo>
                <a:cubicBezTo>
                  <a:pt x="12622" y="7380"/>
                  <a:pt x="12780" y="2250"/>
                  <a:pt x="10562" y="2250"/>
                </a:cubicBezTo>
                <a:cubicBezTo>
                  <a:pt x="9665" y="2250"/>
                  <a:pt x="9242" y="4050"/>
                  <a:pt x="8186" y="4050"/>
                </a:cubicBezTo>
                <a:cubicBezTo>
                  <a:pt x="6813" y="4050"/>
                  <a:pt x="6232" y="0"/>
                  <a:pt x="3697" y="0"/>
                </a:cubicBezTo>
                <a:cubicBezTo>
                  <a:pt x="2377" y="0"/>
                  <a:pt x="1320" y="1260"/>
                  <a:pt x="0" y="1710"/>
                </a:cubicBezTo>
                <a:cubicBezTo>
                  <a:pt x="106" y="4770"/>
                  <a:pt x="422" y="5310"/>
                  <a:pt x="2060" y="531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0" name="Shape 2400"/>
          <p:cNvSpPr/>
          <p:nvPr/>
        </p:nvSpPr>
        <p:spPr>
          <a:xfrm>
            <a:off x="3235360" y="2688387"/>
            <a:ext cx="39285" cy="17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5" h="21600" extrusionOk="0">
                <a:moveTo>
                  <a:pt x="16715" y="11676"/>
                </a:moveTo>
                <a:cubicBezTo>
                  <a:pt x="12984" y="7005"/>
                  <a:pt x="11806" y="0"/>
                  <a:pt x="6897" y="0"/>
                </a:cubicBezTo>
                <a:cubicBezTo>
                  <a:pt x="5130" y="0"/>
                  <a:pt x="-4885" y="21600"/>
                  <a:pt x="2970" y="21600"/>
                </a:cubicBezTo>
                <a:cubicBezTo>
                  <a:pt x="9057" y="21600"/>
                  <a:pt x="14555" y="21600"/>
                  <a:pt x="16715" y="1167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1" name="Shape 2401"/>
          <p:cNvSpPr/>
          <p:nvPr/>
        </p:nvSpPr>
        <p:spPr>
          <a:xfrm>
            <a:off x="3406246" y="2756006"/>
            <a:ext cx="501560" cy="172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6" extrusionOk="0">
                <a:moveTo>
                  <a:pt x="9778" y="18820"/>
                </a:moveTo>
                <a:lnTo>
                  <a:pt x="10279" y="18820"/>
                </a:lnTo>
                <a:cubicBezTo>
                  <a:pt x="10179" y="21253"/>
                  <a:pt x="11581" y="21600"/>
                  <a:pt x="12483" y="20905"/>
                </a:cubicBezTo>
                <a:lnTo>
                  <a:pt x="15990" y="20905"/>
                </a:lnTo>
                <a:cubicBezTo>
                  <a:pt x="16390" y="20094"/>
                  <a:pt x="16511" y="19457"/>
                  <a:pt x="17072" y="19110"/>
                </a:cubicBezTo>
                <a:cubicBezTo>
                  <a:pt x="17172" y="20094"/>
                  <a:pt x="17352" y="21253"/>
                  <a:pt x="17973" y="21253"/>
                </a:cubicBezTo>
                <a:cubicBezTo>
                  <a:pt x="19496" y="21253"/>
                  <a:pt x="21480" y="21253"/>
                  <a:pt x="21600" y="16330"/>
                </a:cubicBezTo>
                <a:cubicBezTo>
                  <a:pt x="21600" y="16330"/>
                  <a:pt x="21319" y="16504"/>
                  <a:pt x="21019" y="16214"/>
                </a:cubicBezTo>
                <a:cubicBezTo>
                  <a:pt x="21079" y="15693"/>
                  <a:pt x="21139" y="15230"/>
                  <a:pt x="21259" y="14883"/>
                </a:cubicBezTo>
                <a:cubicBezTo>
                  <a:pt x="21360" y="14883"/>
                  <a:pt x="21540" y="14709"/>
                  <a:pt x="21600" y="14535"/>
                </a:cubicBezTo>
                <a:cubicBezTo>
                  <a:pt x="20979" y="10945"/>
                  <a:pt x="19837" y="10655"/>
                  <a:pt x="18094" y="10655"/>
                </a:cubicBezTo>
                <a:cubicBezTo>
                  <a:pt x="15829" y="10655"/>
                  <a:pt x="15028" y="14246"/>
                  <a:pt x="12603" y="14246"/>
                </a:cubicBezTo>
                <a:cubicBezTo>
                  <a:pt x="11521" y="14246"/>
                  <a:pt x="10620" y="13435"/>
                  <a:pt x="9558" y="12566"/>
                </a:cubicBezTo>
                <a:cubicBezTo>
                  <a:pt x="9377" y="13087"/>
                  <a:pt x="8876" y="13898"/>
                  <a:pt x="8876" y="11929"/>
                </a:cubicBezTo>
                <a:cubicBezTo>
                  <a:pt x="8876" y="11466"/>
                  <a:pt x="9097" y="11466"/>
                  <a:pt x="9157" y="11292"/>
                </a:cubicBezTo>
                <a:cubicBezTo>
                  <a:pt x="8536" y="9787"/>
                  <a:pt x="7454" y="11755"/>
                  <a:pt x="7173" y="7991"/>
                </a:cubicBezTo>
                <a:lnTo>
                  <a:pt x="8917" y="7991"/>
                </a:lnTo>
                <a:cubicBezTo>
                  <a:pt x="8536" y="6196"/>
                  <a:pt x="6492" y="7007"/>
                  <a:pt x="6833" y="3764"/>
                </a:cubicBezTo>
                <a:lnTo>
                  <a:pt x="6051" y="3764"/>
                </a:lnTo>
                <a:cubicBezTo>
                  <a:pt x="5871" y="4575"/>
                  <a:pt x="5590" y="4922"/>
                  <a:pt x="5129" y="4922"/>
                </a:cubicBezTo>
                <a:cubicBezTo>
                  <a:pt x="3667" y="4922"/>
                  <a:pt x="3266" y="0"/>
                  <a:pt x="1282" y="0"/>
                </a:cubicBezTo>
                <a:cubicBezTo>
                  <a:pt x="781" y="0"/>
                  <a:pt x="0" y="0"/>
                  <a:pt x="0" y="2143"/>
                </a:cubicBezTo>
                <a:cubicBezTo>
                  <a:pt x="0" y="3417"/>
                  <a:pt x="2645" y="7007"/>
                  <a:pt x="3166" y="7007"/>
                </a:cubicBezTo>
                <a:cubicBezTo>
                  <a:pt x="3506" y="7007"/>
                  <a:pt x="3787" y="6370"/>
                  <a:pt x="4068" y="5559"/>
                </a:cubicBezTo>
                <a:cubicBezTo>
                  <a:pt x="4789" y="7991"/>
                  <a:pt x="5029" y="10308"/>
                  <a:pt x="5811" y="12740"/>
                </a:cubicBezTo>
                <a:cubicBezTo>
                  <a:pt x="5650" y="13087"/>
                  <a:pt x="5310" y="14072"/>
                  <a:pt x="5310" y="15056"/>
                </a:cubicBezTo>
                <a:cubicBezTo>
                  <a:pt x="5310" y="17836"/>
                  <a:pt x="7514" y="21426"/>
                  <a:pt x="8476" y="21426"/>
                </a:cubicBezTo>
                <a:cubicBezTo>
                  <a:pt x="8917" y="21253"/>
                  <a:pt x="9598" y="19631"/>
                  <a:pt x="9778" y="1882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3416491" y="2846166"/>
            <a:ext cx="85602" cy="74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20" extrusionOk="0">
                <a:moveTo>
                  <a:pt x="21600" y="11001"/>
                </a:moveTo>
                <a:cubicBezTo>
                  <a:pt x="21600" y="6842"/>
                  <a:pt x="15445" y="0"/>
                  <a:pt x="10800" y="0"/>
                </a:cubicBezTo>
                <a:cubicBezTo>
                  <a:pt x="4877" y="0"/>
                  <a:pt x="5923" y="7513"/>
                  <a:pt x="3252" y="7513"/>
                </a:cubicBezTo>
                <a:cubicBezTo>
                  <a:pt x="2671" y="7513"/>
                  <a:pt x="0" y="9123"/>
                  <a:pt x="0" y="12477"/>
                </a:cubicBezTo>
                <a:cubicBezTo>
                  <a:pt x="0" y="12477"/>
                  <a:pt x="14748" y="21198"/>
                  <a:pt x="16723" y="21198"/>
                </a:cubicBezTo>
                <a:cubicBezTo>
                  <a:pt x="19974" y="21600"/>
                  <a:pt x="21600" y="16636"/>
                  <a:pt x="21600" y="11001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3" name="Shape 2403"/>
          <p:cNvSpPr/>
          <p:nvPr/>
        </p:nvSpPr>
        <p:spPr>
          <a:xfrm>
            <a:off x="3426737" y="2704779"/>
            <a:ext cx="79445" cy="26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747"/>
                </a:moveTo>
                <a:lnTo>
                  <a:pt x="21600" y="0"/>
                </a:lnTo>
                <a:cubicBezTo>
                  <a:pt x="18660" y="2274"/>
                  <a:pt x="20833" y="0"/>
                  <a:pt x="18021" y="0"/>
                </a:cubicBezTo>
                <a:cubicBezTo>
                  <a:pt x="12525" y="0"/>
                  <a:pt x="2428" y="2274"/>
                  <a:pt x="0" y="10611"/>
                </a:cubicBezTo>
                <a:cubicBezTo>
                  <a:pt x="0" y="10611"/>
                  <a:pt x="16232" y="21600"/>
                  <a:pt x="17638" y="21600"/>
                </a:cubicBezTo>
                <a:cubicBezTo>
                  <a:pt x="19811" y="21600"/>
                  <a:pt x="21600" y="17053"/>
                  <a:pt x="21600" y="1174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4" name="Shape 2404"/>
          <p:cNvSpPr/>
          <p:nvPr/>
        </p:nvSpPr>
        <p:spPr>
          <a:xfrm>
            <a:off x="3363216" y="2620767"/>
            <a:ext cx="93796" cy="8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34" extrusionOk="0">
                <a:moveTo>
                  <a:pt x="7874" y="15226"/>
                </a:moveTo>
                <a:cubicBezTo>
                  <a:pt x="7235" y="15580"/>
                  <a:pt x="5427" y="16643"/>
                  <a:pt x="5427" y="18295"/>
                </a:cubicBezTo>
                <a:cubicBezTo>
                  <a:pt x="5427" y="21600"/>
                  <a:pt x="13513" y="20656"/>
                  <a:pt x="21600" y="18295"/>
                </a:cubicBezTo>
                <a:cubicBezTo>
                  <a:pt x="21068" y="14990"/>
                  <a:pt x="21600" y="12984"/>
                  <a:pt x="21600" y="10977"/>
                </a:cubicBezTo>
                <a:cubicBezTo>
                  <a:pt x="21600" y="4957"/>
                  <a:pt x="13513" y="11331"/>
                  <a:pt x="13513" y="4249"/>
                </a:cubicBezTo>
                <a:cubicBezTo>
                  <a:pt x="10853" y="4249"/>
                  <a:pt x="6065" y="2243"/>
                  <a:pt x="5427" y="0"/>
                </a:cubicBezTo>
                <a:cubicBezTo>
                  <a:pt x="2979" y="236"/>
                  <a:pt x="0" y="1298"/>
                  <a:pt x="0" y="4249"/>
                </a:cubicBezTo>
                <a:cubicBezTo>
                  <a:pt x="319" y="9915"/>
                  <a:pt x="5107" y="11567"/>
                  <a:pt x="7874" y="1522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5" name="Shape 2405"/>
          <p:cNvSpPr/>
          <p:nvPr/>
        </p:nvSpPr>
        <p:spPr>
          <a:xfrm>
            <a:off x="3330430" y="2543690"/>
            <a:ext cx="34383" cy="23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4" extrusionOk="0">
                <a:moveTo>
                  <a:pt x="11084" y="20894"/>
                </a:moveTo>
                <a:lnTo>
                  <a:pt x="21600" y="20894"/>
                </a:lnTo>
                <a:lnTo>
                  <a:pt x="21600" y="565"/>
                </a:lnTo>
                <a:cubicBezTo>
                  <a:pt x="17621" y="565"/>
                  <a:pt x="7958" y="-706"/>
                  <a:pt x="0" y="565"/>
                </a:cubicBezTo>
                <a:cubicBezTo>
                  <a:pt x="0" y="12423"/>
                  <a:pt x="7105" y="14965"/>
                  <a:pt x="11084" y="20894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6" name="Shape 2406"/>
          <p:cNvSpPr/>
          <p:nvPr/>
        </p:nvSpPr>
        <p:spPr>
          <a:xfrm>
            <a:off x="3430835" y="2442498"/>
            <a:ext cx="314346" cy="237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600" extrusionOk="0">
                <a:moveTo>
                  <a:pt x="3159" y="9191"/>
                </a:moveTo>
                <a:cubicBezTo>
                  <a:pt x="2521" y="9191"/>
                  <a:pt x="1436" y="8598"/>
                  <a:pt x="1085" y="8132"/>
                </a:cubicBezTo>
                <a:lnTo>
                  <a:pt x="0" y="8132"/>
                </a:lnTo>
                <a:cubicBezTo>
                  <a:pt x="191" y="11096"/>
                  <a:pt x="1723" y="11478"/>
                  <a:pt x="4052" y="11478"/>
                </a:cubicBezTo>
                <a:cubicBezTo>
                  <a:pt x="3605" y="12282"/>
                  <a:pt x="3159" y="12409"/>
                  <a:pt x="2425" y="12791"/>
                </a:cubicBezTo>
                <a:cubicBezTo>
                  <a:pt x="2425" y="13384"/>
                  <a:pt x="2521" y="13849"/>
                  <a:pt x="2967" y="13849"/>
                </a:cubicBezTo>
                <a:cubicBezTo>
                  <a:pt x="3510" y="13849"/>
                  <a:pt x="3797" y="13384"/>
                  <a:pt x="4403" y="13002"/>
                </a:cubicBezTo>
                <a:cubicBezTo>
                  <a:pt x="4594" y="13595"/>
                  <a:pt x="4690" y="14315"/>
                  <a:pt x="5424" y="14315"/>
                </a:cubicBezTo>
                <a:cubicBezTo>
                  <a:pt x="6222" y="14315"/>
                  <a:pt x="6477" y="13511"/>
                  <a:pt x="7466" y="13511"/>
                </a:cubicBezTo>
                <a:cubicBezTo>
                  <a:pt x="8551" y="13511"/>
                  <a:pt x="9284" y="13849"/>
                  <a:pt x="10369" y="14315"/>
                </a:cubicBezTo>
                <a:cubicBezTo>
                  <a:pt x="9380" y="14696"/>
                  <a:pt x="5041" y="14442"/>
                  <a:pt x="5041" y="16348"/>
                </a:cubicBezTo>
                <a:cubicBezTo>
                  <a:pt x="5041" y="17915"/>
                  <a:pt x="7019" y="18974"/>
                  <a:pt x="8200" y="18974"/>
                </a:cubicBezTo>
                <a:cubicBezTo>
                  <a:pt x="8008" y="19355"/>
                  <a:pt x="7753" y="19567"/>
                  <a:pt x="7306" y="19694"/>
                </a:cubicBezTo>
                <a:cubicBezTo>
                  <a:pt x="7466" y="21134"/>
                  <a:pt x="8997" y="21600"/>
                  <a:pt x="10082" y="21600"/>
                </a:cubicBezTo>
                <a:cubicBezTo>
                  <a:pt x="11167" y="21600"/>
                  <a:pt x="11805" y="21134"/>
                  <a:pt x="11805" y="19228"/>
                </a:cubicBezTo>
                <a:cubicBezTo>
                  <a:pt x="12443" y="19821"/>
                  <a:pt x="13687" y="21134"/>
                  <a:pt x="14326" y="21134"/>
                </a:cubicBezTo>
                <a:lnTo>
                  <a:pt x="14326" y="19821"/>
                </a:lnTo>
                <a:lnTo>
                  <a:pt x="15570" y="19821"/>
                </a:lnTo>
                <a:cubicBezTo>
                  <a:pt x="15410" y="18974"/>
                  <a:pt x="15123" y="18762"/>
                  <a:pt x="14677" y="17788"/>
                </a:cubicBezTo>
                <a:cubicBezTo>
                  <a:pt x="15027" y="17322"/>
                  <a:pt x="15219" y="16729"/>
                  <a:pt x="15506" y="16221"/>
                </a:cubicBezTo>
                <a:cubicBezTo>
                  <a:pt x="15666" y="17449"/>
                  <a:pt x="15634" y="18254"/>
                  <a:pt x="16559" y="18254"/>
                </a:cubicBezTo>
                <a:cubicBezTo>
                  <a:pt x="17452" y="18254"/>
                  <a:pt x="18473" y="15162"/>
                  <a:pt x="19813" y="14908"/>
                </a:cubicBezTo>
                <a:cubicBezTo>
                  <a:pt x="20356" y="14824"/>
                  <a:pt x="21153" y="15035"/>
                  <a:pt x="21440" y="14442"/>
                </a:cubicBezTo>
                <a:cubicBezTo>
                  <a:pt x="21600" y="14104"/>
                  <a:pt x="21536" y="13595"/>
                  <a:pt x="21536" y="12875"/>
                </a:cubicBezTo>
                <a:cubicBezTo>
                  <a:pt x="20611" y="12791"/>
                  <a:pt x="18824" y="11562"/>
                  <a:pt x="18090" y="11562"/>
                </a:cubicBezTo>
                <a:cubicBezTo>
                  <a:pt x="17931" y="11562"/>
                  <a:pt x="16942" y="12536"/>
                  <a:pt x="16942" y="11562"/>
                </a:cubicBezTo>
                <a:cubicBezTo>
                  <a:pt x="16942" y="10969"/>
                  <a:pt x="17388" y="10758"/>
                  <a:pt x="17388" y="10038"/>
                </a:cubicBezTo>
                <a:cubicBezTo>
                  <a:pt x="17388" y="9318"/>
                  <a:pt x="16559" y="9191"/>
                  <a:pt x="16559" y="8471"/>
                </a:cubicBezTo>
                <a:cubicBezTo>
                  <a:pt x="16559" y="7285"/>
                  <a:pt x="16655" y="6692"/>
                  <a:pt x="15666" y="6692"/>
                </a:cubicBezTo>
                <a:lnTo>
                  <a:pt x="14964" y="6692"/>
                </a:lnTo>
                <a:lnTo>
                  <a:pt x="15315" y="7412"/>
                </a:lnTo>
                <a:lnTo>
                  <a:pt x="15315" y="8725"/>
                </a:lnTo>
                <a:lnTo>
                  <a:pt x="14517" y="8725"/>
                </a:lnTo>
                <a:cubicBezTo>
                  <a:pt x="13879" y="7751"/>
                  <a:pt x="14326" y="6438"/>
                  <a:pt x="13241" y="5845"/>
                </a:cubicBezTo>
                <a:cubicBezTo>
                  <a:pt x="12156" y="5252"/>
                  <a:pt x="11518" y="6184"/>
                  <a:pt x="10465" y="5591"/>
                </a:cubicBezTo>
                <a:cubicBezTo>
                  <a:pt x="9380" y="4998"/>
                  <a:pt x="9635" y="2033"/>
                  <a:pt x="8200" y="1186"/>
                </a:cubicBezTo>
                <a:cubicBezTo>
                  <a:pt x="6923" y="466"/>
                  <a:pt x="5488" y="212"/>
                  <a:pt x="3797" y="0"/>
                </a:cubicBezTo>
                <a:cubicBezTo>
                  <a:pt x="3892" y="1440"/>
                  <a:pt x="5041" y="1525"/>
                  <a:pt x="5871" y="2118"/>
                </a:cubicBezTo>
                <a:lnTo>
                  <a:pt x="4690" y="2118"/>
                </a:lnTo>
                <a:cubicBezTo>
                  <a:pt x="3414" y="1779"/>
                  <a:pt x="2871" y="2372"/>
                  <a:pt x="1978" y="3092"/>
                </a:cubicBezTo>
                <a:cubicBezTo>
                  <a:pt x="1978" y="3219"/>
                  <a:pt x="2616" y="4786"/>
                  <a:pt x="2871" y="4786"/>
                </a:cubicBezTo>
                <a:cubicBezTo>
                  <a:pt x="3350" y="4786"/>
                  <a:pt x="4148" y="4151"/>
                  <a:pt x="4882" y="4786"/>
                </a:cubicBezTo>
                <a:cubicBezTo>
                  <a:pt x="4690" y="5125"/>
                  <a:pt x="4499" y="5845"/>
                  <a:pt x="4052" y="5845"/>
                </a:cubicBezTo>
                <a:cubicBezTo>
                  <a:pt x="3510" y="5845"/>
                  <a:pt x="3159" y="5125"/>
                  <a:pt x="2170" y="5125"/>
                </a:cubicBezTo>
                <a:cubicBezTo>
                  <a:pt x="1531" y="5125"/>
                  <a:pt x="542" y="4955"/>
                  <a:pt x="542" y="6184"/>
                </a:cubicBezTo>
                <a:cubicBezTo>
                  <a:pt x="542" y="7369"/>
                  <a:pt x="2712" y="8132"/>
                  <a:pt x="3605" y="8471"/>
                </a:cubicBezTo>
                <a:cubicBezTo>
                  <a:pt x="3797" y="8344"/>
                  <a:pt x="3414" y="9191"/>
                  <a:pt x="3159" y="9191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7" name="Shape 2407"/>
          <p:cNvSpPr/>
          <p:nvPr/>
        </p:nvSpPr>
        <p:spPr>
          <a:xfrm>
            <a:off x="3684920" y="3432201"/>
            <a:ext cx="206495" cy="14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48" y="13335"/>
                </a:moveTo>
                <a:cubicBezTo>
                  <a:pt x="16515" y="12571"/>
                  <a:pt x="16805" y="11390"/>
                  <a:pt x="16370" y="10210"/>
                </a:cubicBezTo>
                <a:cubicBezTo>
                  <a:pt x="14481" y="6112"/>
                  <a:pt x="11042" y="7848"/>
                  <a:pt x="8863" y="3334"/>
                </a:cubicBezTo>
                <a:cubicBezTo>
                  <a:pt x="8572" y="3750"/>
                  <a:pt x="8185" y="3959"/>
                  <a:pt x="7894" y="4723"/>
                </a:cubicBezTo>
                <a:cubicBezTo>
                  <a:pt x="7361" y="2986"/>
                  <a:pt x="6829" y="2570"/>
                  <a:pt x="6248" y="0"/>
                </a:cubicBezTo>
                <a:cubicBezTo>
                  <a:pt x="3245" y="625"/>
                  <a:pt x="2712" y="7293"/>
                  <a:pt x="2712" y="10210"/>
                </a:cubicBezTo>
                <a:lnTo>
                  <a:pt x="2712" y="12779"/>
                </a:lnTo>
                <a:cubicBezTo>
                  <a:pt x="2712" y="13752"/>
                  <a:pt x="2179" y="14377"/>
                  <a:pt x="1647" y="14932"/>
                </a:cubicBezTo>
                <a:cubicBezTo>
                  <a:pt x="1356" y="15696"/>
                  <a:pt x="145" y="15488"/>
                  <a:pt x="0" y="18266"/>
                </a:cubicBezTo>
                <a:cubicBezTo>
                  <a:pt x="823" y="18058"/>
                  <a:pt x="2857" y="17502"/>
                  <a:pt x="4504" y="18266"/>
                </a:cubicBezTo>
                <a:cubicBezTo>
                  <a:pt x="4213" y="20003"/>
                  <a:pt x="3971" y="21600"/>
                  <a:pt x="5182" y="21600"/>
                </a:cubicBezTo>
                <a:cubicBezTo>
                  <a:pt x="5715" y="21600"/>
                  <a:pt x="5715" y="20975"/>
                  <a:pt x="6005" y="20211"/>
                </a:cubicBezTo>
                <a:cubicBezTo>
                  <a:pt x="7507" y="21183"/>
                  <a:pt x="11042" y="17641"/>
                  <a:pt x="11042" y="13960"/>
                </a:cubicBezTo>
                <a:cubicBezTo>
                  <a:pt x="11720" y="14377"/>
                  <a:pt x="15159" y="18266"/>
                  <a:pt x="15159" y="18266"/>
                </a:cubicBezTo>
                <a:lnTo>
                  <a:pt x="18016" y="18266"/>
                </a:lnTo>
                <a:cubicBezTo>
                  <a:pt x="19372" y="18266"/>
                  <a:pt x="20341" y="17502"/>
                  <a:pt x="21600" y="16530"/>
                </a:cubicBezTo>
                <a:cubicBezTo>
                  <a:pt x="20631" y="14516"/>
                  <a:pt x="18694" y="15488"/>
                  <a:pt x="17048" y="1333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8" name="Shape 2408"/>
          <p:cNvSpPr/>
          <p:nvPr/>
        </p:nvSpPr>
        <p:spPr>
          <a:xfrm>
            <a:off x="3977938" y="3301237"/>
            <a:ext cx="63055" cy="56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98" extrusionOk="0">
                <a:moveTo>
                  <a:pt x="21600" y="9666"/>
                </a:moveTo>
                <a:cubicBezTo>
                  <a:pt x="21600" y="-1986"/>
                  <a:pt x="0" y="-4402"/>
                  <a:pt x="0" y="9666"/>
                </a:cubicBezTo>
                <a:cubicBezTo>
                  <a:pt x="0" y="13645"/>
                  <a:pt x="3520" y="17198"/>
                  <a:pt x="8480" y="17198"/>
                </a:cubicBezTo>
                <a:cubicBezTo>
                  <a:pt x="13120" y="17198"/>
                  <a:pt x="21600" y="14072"/>
                  <a:pt x="21600" y="966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9" name="Shape 2409"/>
          <p:cNvSpPr/>
          <p:nvPr/>
        </p:nvSpPr>
        <p:spPr>
          <a:xfrm>
            <a:off x="3791472" y="3585882"/>
            <a:ext cx="50767" cy="42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25" y="0"/>
                </a:moveTo>
                <a:cubicBezTo>
                  <a:pt x="8836" y="3252"/>
                  <a:pt x="3338" y="8361"/>
                  <a:pt x="0" y="14400"/>
                </a:cubicBezTo>
                <a:lnTo>
                  <a:pt x="0" y="21600"/>
                </a:lnTo>
                <a:cubicBezTo>
                  <a:pt x="6676" y="20206"/>
                  <a:pt x="17869" y="9058"/>
                  <a:pt x="21600" y="2555"/>
                </a:cubicBezTo>
                <a:cubicBezTo>
                  <a:pt x="16102" y="0"/>
                  <a:pt x="17869" y="0"/>
                  <a:pt x="9425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0" name="Shape 2410"/>
          <p:cNvSpPr/>
          <p:nvPr/>
        </p:nvSpPr>
        <p:spPr>
          <a:xfrm>
            <a:off x="3873436" y="2971159"/>
            <a:ext cx="138870" cy="67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00" y="21600"/>
                </a:moveTo>
                <a:cubicBezTo>
                  <a:pt x="10691" y="21600"/>
                  <a:pt x="12073" y="17700"/>
                  <a:pt x="13964" y="17700"/>
                </a:cubicBezTo>
                <a:cubicBezTo>
                  <a:pt x="15782" y="17700"/>
                  <a:pt x="16655" y="20250"/>
                  <a:pt x="18691" y="20250"/>
                </a:cubicBezTo>
                <a:cubicBezTo>
                  <a:pt x="20145" y="20250"/>
                  <a:pt x="21164" y="17700"/>
                  <a:pt x="21600" y="14400"/>
                </a:cubicBezTo>
                <a:cubicBezTo>
                  <a:pt x="18691" y="10950"/>
                  <a:pt x="14982" y="3000"/>
                  <a:pt x="10691" y="3000"/>
                </a:cubicBezTo>
                <a:cubicBezTo>
                  <a:pt x="7418" y="3000"/>
                  <a:pt x="6182" y="0"/>
                  <a:pt x="2691" y="0"/>
                </a:cubicBezTo>
                <a:cubicBezTo>
                  <a:pt x="1455" y="0"/>
                  <a:pt x="0" y="1650"/>
                  <a:pt x="0" y="5550"/>
                </a:cubicBezTo>
                <a:cubicBezTo>
                  <a:pt x="0" y="9300"/>
                  <a:pt x="1891" y="11400"/>
                  <a:pt x="3273" y="13050"/>
                </a:cubicBezTo>
                <a:cubicBezTo>
                  <a:pt x="2036" y="19500"/>
                  <a:pt x="4727" y="21600"/>
                  <a:pt x="800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1" name="Shape 2411"/>
          <p:cNvSpPr/>
          <p:nvPr/>
        </p:nvSpPr>
        <p:spPr>
          <a:xfrm>
            <a:off x="3883681" y="3618673"/>
            <a:ext cx="34364" cy="34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95" extrusionOk="0">
                <a:moveTo>
                  <a:pt x="10060" y="19295"/>
                </a:moveTo>
                <a:cubicBezTo>
                  <a:pt x="16570" y="19295"/>
                  <a:pt x="17458" y="10339"/>
                  <a:pt x="21600" y="5071"/>
                </a:cubicBezTo>
                <a:cubicBezTo>
                  <a:pt x="14795" y="-2305"/>
                  <a:pt x="0" y="-2305"/>
                  <a:pt x="0" y="9549"/>
                </a:cubicBezTo>
                <a:cubicBezTo>
                  <a:pt x="0" y="9549"/>
                  <a:pt x="8285" y="19295"/>
                  <a:pt x="10060" y="1929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2" name="Shape 2412"/>
          <p:cNvSpPr/>
          <p:nvPr/>
        </p:nvSpPr>
        <p:spPr>
          <a:xfrm>
            <a:off x="4051705" y="3307208"/>
            <a:ext cx="34364" cy="2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00" extrusionOk="0">
                <a:moveTo>
                  <a:pt x="21600" y="18000"/>
                </a:moveTo>
                <a:cubicBezTo>
                  <a:pt x="20121" y="13950"/>
                  <a:pt x="14203" y="0"/>
                  <a:pt x="8285" y="0"/>
                </a:cubicBezTo>
                <a:cubicBezTo>
                  <a:pt x="6510" y="0"/>
                  <a:pt x="0" y="7650"/>
                  <a:pt x="0" y="11700"/>
                </a:cubicBezTo>
                <a:cubicBezTo>
                  <a:pt x="0" y="18000"/>
                  <a:pt x="4142" y="20700"/>
                  <a:pt x="8285" y="20700"/>
                </a:cubicBezTo>
                <a:cubicBezTo>
                  <a:pt x="15090" y="20700"/>
                  <a:pt x="13315" y="21600"/>
                  <a:pt x="21600" y="180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3" name="Shape 2413"/>
          <p:cNvSpPr/>
          <p:nvPr/>
        </p:nvSpPr>
        <p:spPr>
          <a:xfrm>
            <a:off x="3917168" y="3241637"/>
            <a:ext cx="27513" cy="26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21" h="21600" extrusionOk="0">
                <a:moveTo>
                  <a:pt x="16321" y="0"/>
                </a:moveTo>
                <a:cubicBezTo>
                  <a:pt x="9027" y="0"/>
                  <a:pt x="-5279" y="21600"/>
                  <a:pt x="2015" y="21600"/>
                </a:cubicBezTo>
                <a:cubicBezTo>
                  <a:pt x="9869" y="21600"/>
                  <a:pt x="14638" y="10989"/>
                  <a:pt x="16321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4" name="Shape 2414"/>
          <p:cNvSpPr/>
          <p:nvPr/>
        </p:nvSpPr>
        <p:spPr>
          <a:xfrm>
            <a:off x="3602957" y="2969110"/>
            <a:ext cx="839658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12" y="5430"/>
                </a:moveTo>
                <a:cubicBezTo>
                  <a:pt x="14484" y="4785"/>
                  <a:pt x="13838" y="4710"/>
                  <a:pt x="13539" y="4710"/>
                </a:cubicBezTo>
                <a:lnTo>
                  <a:pt x="12893" y="4710"/>
                </a:lnTo>
                <a:cubicBezTo>
                  <a:pt x="12020" y="4710"/>
                  <a:pt x="11841" y="3480"/>
                  <a:pt x="11266" y="2880"/>
                </a:cubicBezTo>
                <a:cubicBezTo>
                  <a:pt x="10932" y="2550"/>
                  <a:pt x="9819" y="2340"/>
                  <a:pt x="9317" y="2340"/>
                </a:cubicBezTo>
                <a:cubicBezTo>
                  <a:pt x="8839" y="2340"/>
                  <a:pt x="8707" y="3270"/>
                  <a:pt x="8264" y="3270"/>
                </a:cubicBezTo>
                <a:cubicBezTo>
                  <a:pt x="8037" y="3270"/>
                  <a:pt x="7965" y="2880"/>
                  <a:pt x="7666" y="2880"/>
                </a:cubicBezTo>
                <a:cubicBezTo>
                  <a:pt x="7391" y="2880"/>
                  <a:pt x="7284" y="3270"/>
                  <a:pt x="7116" y="3270"/>
                </a:cubicBezTo>
                <a:cubicBezTo>
                  <a:pt x="6985" y="3270"/>
                  <a:pt x="7116" y="2670"/>
                  <a:pt x="7116" y="2550"/>
                </a:cubicBezTo>
                <a:cubicBezTo>
                  <a:pt x="7116" y="1740"/>
                  <a:pt x="6746" y="465"/>
                  <a:pt x="6076" y="465"/>
                </a:cubicBezTo>
                <a:cubicBezTo>
                  <a:pt x="5023" y="465"/>
                  <a:pt x="3277" y="900"/>
                  <a:pt x="3277" y="2295"/>
                </a:cubicBezTo>
                <a:cubicBezTo>
                  <a:pt x="3277" y="2670"/>
                  <a:pt x="3540" y="2925"/>
                  <a:pt x="3540" y="3270"/>
                </a:cubicBezTo>
                <a:cubicBezTo>
                  <a:pt x="3540" y="3555"/>
                  <a:pt x="3169" y="3990"/>
                  <a:pt x="3038" y="3990"/>
                </a:cubicBezTo>
                <a:cubicBezTo>
                  <a:pt x="2727" y="3990"/>
                  <a:pt x="2763" y="3645"/>
                  <a:pt x="2763" y="3345"/>
                </a:cubicBezTo>
                <a:cubicBezTo>
                  <a:pt x="2763" y="3345"/>
                  <a:pt x="2703" y="2925"/>
                  <a:pt x="2763" y="2670"/>
                </a:cubicBezTo>
                <a:cubicBezTo>
                  <a:pt x="2631" y="2670"/>
                  <a:pt x="2559" y="2550"/>
                  <a:pt x="2559" y="2295"/>
                </a:cubicBezTo>
                <a:cubicBezTo>
                  <a:pt x="2559" y="1230"/>
                  <a:pt x="3445" y="1140"/>
                  <a:pt x="3672" y="390"/>
                </a:cubicBezTo>
                <a:cubicBezTo>
                  <a:pt x="3648" y="390"/>
                  <a:pt x="2799" y="0"/>
                  <a:pt x="2799" y="0"/>
                </a:cubicBezTo>
                <a:cubicBezTo>
                  <a:pt x="1926" y="0"/>
                  <a:pt x="1208" y="645"/>
                  <a:pt x="706" y="1365"/>
                </a:cubicBezTo>
                <a:cubicBezTo>
                  <a:pt x="610" y="1485"/>
                  <a:pt x="742" y="2160"/>
                  <a:pt x="538" y="2370"/>
                </a:cubicBezTo>
                <a:cubicBezTo>
                  <a:pt x="132" y="2760"/>
                  <a:pt x="0" y="3015"/>
                  <a:pt x="0" y="4020"/>
                </a:cubicBezTo>
                <a:cubicBezTo>
                  <a:pt x="0" y="4365"/>
                  <a:pt x="407" y="4995"/>
                  <a:pt x="407" y="4995"/>
                </a:cubicBezTo>
                <a:cubicBezTo>
                  <a:pt x="407" y="4995"/>
                  <a:pt x="1615" y="5130"/>
                  <a:pt x="1854" y="5385"/>
                </a:cubicBezTo>
                <a:lnTo>
                  <a:pt x="1854" y="5850"/>
                </a:lnTo>
                <a:cubicBezTo>
                  <a:pt x="1411" y="5760"/>
                  <a:pt x="1017" y="5550"/>
                  <a:pt x="670" y="5715"/>
                </a:cubicBezTo>
                <a:cubicBezTo>
                  <a:pt x="742" y="6225"/>
                  <a:pt x="1112" y="6315"/>
                  <a:pt x="1244" y="6825"/>
                </a:cubicBezTo>
                <a:lnTo>
                  <a:pt x="2500" y="6825"/>
                </a:lnTo>
                <a:cubicBezTo>
                  <a:pt x="2667" y="7110"/>
                  <a:pt x="3074" y="7545"/>
                  <a:pt x="3277" y="7545"/>
                </a:cubicBezTo>
                <a:cubicBezTo>
                  <a:pt x="4449" y="7545"/>
                  <a:pt x="6447" y="7410"/>
                  <a:pt x="7260" y="7545"/>
                </a:cubicBezTo>
                <a:cubicBezTo>
                  <a:pt x="7224" y="7800"/>
                  <a:pt x="7116" y="8385"/>
                  <a:pt x="7463" y="8385"/>
                </a:cubicBezTo>
                <a:cubicBezTo>
                  <a:pt x="7930" y="8385"/>
                  <a:pt x="8336" y="6990"/>
                  <a:pt x="8707" y="6990"/>
                </a:cubicBezTo>
                <a:cubicBezTo>
                  <a:pt x="9006" y="6990"/>
                  <a:pt x="10393" y="8685"/>
                  <a:pt x="10633" y="9015"/>
                </a:cubicBezTo>
                <a:cubicBezTo>
                  <a:pt x="10465" y="9060"/>
                  <a:pt x="9987" y="9150"/>
                  <a:pt x="9987" y="9480"/>
                </a:cubicBezTo>
                <a:cubicBezTo>
                  <a:pt x="9987" y="9570"/>
                  <a:pt x="10094" y="9915"/>
                  <a:pt x="10190" y="9915"/>
                </a:cubicBezTo>
                <a:cubicBezTo>
                  <a:pt x="10525" y="9915"/>
                  <a:pt x="10704" y="9480"/>
                  <a:pt x="11039" y="9480"/>
                </a:cubicBezTo>
                <a:cubicBezTo>
                  <a:pt x="11577" y="9480"/>
                  <a:pt x="13264" y="11265"/>
                  <a:pt x="13264" y="12240"/>
                </a:cubicBezTo>
                <a:cubicBezTo>
                  <a:pt x="13264" y="12750"/>
                  <a:pt x="12726" y="13545"/>
                  <a:pt x="12486" y="13890"/>
                </a:cubicBezTo>
                <a:cubicBezTo>
                  <a:pt x="12319" y="14145"/>
                  <a:pt x="11841" y="13800"/>
                  <a:pt x="11841" y="14445"/>
                </a:cubicBezTo>
                <a:cubicBezTo>
                  <a:pt x="11841" y="14730"/>
                  <a:pt x="12187" y="15120"/>
                  <a:pt x="12319" y="15195"/>
                </a:cubicBezTo>
                <a:cubicBezTo>
                  <a:pt x="12020" y="15495"/>
                  <a:pt x="11374" y="15705"/>
                  <a:pt x="11135" y="15705"/>
                </a:cubicBezTo>
                <a:lnTo>
                  <a:pt x="10023" y="15705"/>
                </a:lnTo>
                <a:cubicBezTo>
                  <a:pt x="9652" y="15705"/>
                  <a:pt x="8982" y="16350"/>
                  <a:pt x="8982" y="16680"/>
                </a:cubicBezTo>
                <a:cubicBezTo>
                  <a:pt x="8982" y="17190"/>
                  <a:pt x="9819" y="17700"/>
                  <a:pt x="10094" y="17700"/>
                </a:cubicBezTo>
                <a:cubicBezTo>
                  <a:pt x="10393" y="17700"/>
                  <a:pt x="10561" y="17145"/>
                  <a:pt x="10872" y="17145"/>
                </a:cubicBezTo>
                <a:cubicBezTo>
                  <a:pt x="11099" y="17145"/>
                  <a:pt x="11039" y="17400"/>
                  <a:pt x="11302" y="17400"/>
                </a:cubicBezTo>
                <a:cubicBezTo>
                  <a:pt x="11542" y="17400"/>
                  <a:pt x="11709" y="17100"/>
                  <a:pt x="11841" y="16845"/>
                </a:cubicBezTo>
                <a:cubicBezTo>
                  <a:pt x="12594" y="17490"/>
                  <a:pt x="13025" y="18165"/>
                  <a:pt x="13910" y="18675"/>
                </a:cubicBezTo>
                <a:cubicBezTo>
                  <a:pt x="13467" y="19860"/>
                  <a:pt x="15022" y="19815"/>
                  <a:pt x="15656" y="20325"/>
                </a:cubicBezTo>
                <a:cubicBezTo>
                  <a:pt x="16302" y="20880"/>
                  <a:pt x="16804" y="20655"/>
                  <a:pt x="17581" y="21165"/>
                </a:cubicBezTo>
                <a:cubicBezTo>
                  <a:pt x="17653" y="21210"/>
                  <a:pt x="17725" y="21600"/>
                  <a:pt x="17856" y="21600"/>
                </a:cubicBezTo>
                <a:cubicBezTo>
                  <a:pt x="17952" y="21600"/>
                  <a:pt x="18120" y="21420"/>
                  <a:pt x="18120" y="21165"/>
                </a:cubicBezTo>
                <a:cubicBezTo>
                  <a:pt x="18120" y="20160"/>
                  <a:pt x="16637" y="19395"/>
                  <a:pt x="16206" y="18585"/>
                </a:cubicBezTo>
                <a:lnTo>
                  <a:pt x="16601" y="18585"/>
                </a:lnTo>
                <a:cubicBezTo>
                  <a:pt x="16912" y="19095"/>
                  <a:pt x="18562" y="19980"/>
                  <a:pt x="19041" y="20070"/>
                </a:cubicBezTo>
                <a:cubicBezTo>
                  <a:pt x="19136" y="19650"/>
                  <a:pt x="19435" y="18975"/>
                  <a:pt x="19435" y="18585"/>
                </a:cubicBezTo>
                <a:cubicBezTo>
                  <a:pt x="19435" y="18165"/>
                  <a:pt x="18969" y="18000"/>
                  <a:pt x="18969" y="17745"/>
                </a:cubicBezTo>
                <a:cubicBezTo>
                  <a:pt x="18933" y="17610"/>
                  <a:pt x="18933" y="17610"/>
                  <a:pt x="18969" y="17025"/>
                </a:cubicBezTo>
                <a:lnTo>
                  <a:pt x="18526" y="17025"/>
                </a:lnTo>
                <a:cubicBezTo>
                  <a:pt x="18466" y="16380"/>
                  <a:pt x="18287" y="16845"/>
                  <a:pt x="17785" y="16605"/>
                </a:cubicBezTo>
                <a:cubicBezTo>
                  <a:pt x="17581" y="16470"/>
                  <a:pt x="17247" y="15660"/>
                  <a:pt x="17211" y="15195"/>
                </a:cubicBezTo>
                <a:lnTo>
                  <a:pt x="16876" y="15195"/>
                </a:lnTo>
                <a:lnTo>
                  <a:pt x="16876" y="14655"/>
                </a:lnTo>
                <a:cubicBezTo>
                  <a:pt x="16971" y="14775"/>
                  <a:pt x="17115" y="14730"/>
                  <a:pt x="17282" y="14655"/>
                </a:cubicBezTo>
                <a:lnTo>
                  <a:pt x="17282" y="14235"/>
                </a:lnTo>
                <a:cubicBezTo>
                  <a:pt x="17043" y="14310"/>
                  <a:pt x="16971" y="14355"/>
                  <a:pt x="16768" y="14145"/>
                </a:cubicBezTo>
                <a:cubicBezTo>
                  <a:pt x="16804" y="14145"/>
                  <a:pt x="17151" y="13725"/>
                  <a:pt x="17282" y="13725"/>
                </a:cubicBezTo>
                <a:cubicBezTo>
                  <a:pt x="18526" y="13725"/>
                  <a:pt x="18598" y="16215"/>
                  <a:pt x="19914" y="16215"/>
                </a:cubicBezTo>
                <a:cubicBezTo>
                  <a:pt x="20213" y="16215"/>
                  <a:pt x="20249" y="15585"/>
                  <a:pt x="20249" y="15195"/>
                </a:cubicBezTo>
                <a:cubicBezTo>
                  <a:pt x="20763" y="15195"/>
                  <a:pt x="20823" y="14865"/>
                  <a:pt x="20823" y="14775"/>
                </a:cubicBezTo>
                <a:cubicBezTo>
                  <a:pt x="20823" y="14610"/>
                  <a:pt x="20858" y="14700"/>
                  <a:pt x="20823" y="14310"/>
                </a:cubicBezTo>
                <a:cubicBezTo>
                  <a:pt x="21157" y="14310"/>
                  <a:pt x="21600" y="14190"/>
                  <a:pt x="21600" y="13680"/>
                </a:cubicBezTo>
                <a:cubicBezTo>
                  <a:pt x="21600" y="13080"/>
                  <a:pt x="21397" y="12825"/>
                  <a:pt x="20894" y="12825"/>
                </a:cubicBezTo>
                <a:cubicBezTo>
                  <a:pt x="20763" y="12825"/>
                  <a:pt x="20559" y="12825"/>
                  <a:pt x="20416" y="12660"/>
                </a:cubicBezTo>
                <a:cubicBezTo>
                  <a:pt x="20213" y="11940"/>
                  <a:pt x="20081" y="12495"/>
                  <a:pt x="19507" y="12495"/>
                </a:cubicBezTo>
                <a:cubicBezTo>
                  <a:pt x="19100" y="12495"/>
                  <a:pt x="18969" y="11850"/>
                  <a:pt x="18933" y="11220"/>
                </a:cubicBezTo>
                <a:cubicBezTo>
                  <a:pt x="18395" y="11145"/>
                  <a:pt x="17689" y="10800"/>
                  <a:pt x="17617" y="9945"/>
                </a:cubicBezTo>
                <a:cubicBezTo>
                  <a:pt x="17282" y="9945"/>
                  <a:pt x="17115" y="9825"/>
                  <a:pt x="16876" y="9660"/>
                </a:cubicBezTo>
                <a:cubicBezTo>
                  <a:pt x="17115" y="9105"/>
                  <a:pt x="17318" y="9105"/>
                  <a:pt x="17749" y="8805"/>
                </a:cubicBezTo>
                <a:cubicBezTo>
                  <a:pt x="17689" y="8595"/>
                  <a:pt x="17486" y="8475"/>
                  <a:pt x="17342" y="8475"/>
                </a:cubicBezTo>
                <a:cubicBezTo>
                  <a:pt x="17115" y="8475"/>
                  <a:pt x="17007" y="8475"/>
                  <a:pt x="16577" y="8385"/>
                </a:cubicBezTo>
                <a:cubicBezTo>
                  <a:pt x="16768" y="7965"/>
                  <a:pt x="17115" y="7965"/>
                  <a:pt x="17486" y="7875"/>
                </a:cubicBezTo>
                <a:cubicBezTo>
                  <a:pt x="17318" y="7365"/>
                  <a:pt x="17115" y="6990"/>
                  <a:pt x="16744" y="6990"/>
                </a:cubicBezTo>
                <a:lnTo>
                  <a:pt x="16302" y="6990"/>
                </a:lnTo>
                <a:lnTo>
                  <a:pt x="16302" y="6360"/>
                </a:lnTo>
                <a:cubicBezTo>
                  <a:pt x="15524" y="6360"/>
                  <a:pt x="15118" y="5760"/>
                  <a:pt x="14412" y="543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5" name="Shape 2415"/>
          <p:cNvSpPr/>
          <p:nvPr/>
        </p:nvSpPr>
        <p:spPr>
          <a:xfrm>
            <a:off x="3945153" y="3556933"/>
            <a:ext cx="24117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739" extrusionOk="0">
                <a:moveTo>
                  <a:pt x="0" y="7386"/>
                </a:moveTo>
                <a:cubicBezTo>
                  <a:pt x="9741" y="15857"/>
                  <a:pt x="12282" y="15857"/>
                  <a:pt x="21600" y="7386"/>
                </a:cubicBezTo>
                <a:cubicBezTo>
                  <a:pt x="9741" y="1457"/>
                  <a:pt x="8471" y="-5743"/>
                  <a:pt x="0" y="738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6" name="Shape 2416"/>
          <p:cNvSpPr/>
          <p:nvPr/>
        </p:nvSpPr>
        <p:spPr>
          <a:xfrm>
            <a:off x="3775080" y="3424601"/>
            <a:ext cx="20046" cy="19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00" extrusionOk="0">
                <a:moveTo>
                  <a:pt x="21600" y="17400"/>
                </a:moveTo>
                <a:cubicBezTo>
                  <a:pt x="14880" y="8200"/>
                  <a:pt x="14880" y="-4200"/>
                  <a:pt x="0" y="1400"/>
                </a:cubicBezTo>
                <a:cubicBezTo>
                  <a:pt x="0" y="8200"/>
                  <a:pt x="8160" y="16200"/>
                  <a:pt x="21600" y="174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7" name="Shape 2417"/>
          <p:cNvSpPr/>
          <p:nvPr/>
        </p:nvSpPr>
        <p:spPr>
          <a:xfrm>
            <a:off x="3549681" y="2288817"/>
            <a:ext cx="892934" cy="526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5" y="5343"/>
                </a:moveTo>
                <a:lnTo>
                  <a:pt x="1686" y="5343"/>
                </a:lnTo>
                <a:cubicBezTo>
                  <a:pt x="1394" y="5553"/>
                  <a:pt x="1236" y="5667"/>
                  <a:pt x="978" y="6144"/>
                </a:cubicBezTo>
                <a:cubicBezTo>
                  <a:pt x="1011" y="6201"/>
                  <a:pt x="1304" y="6526"/>
                  <a:pt x="1427" y="6526"/>
                </a:cubicBezTo>
                <a:cubicBezTo>
                  <a:pt x="1899" y="6526"/>
                  <a:pt x="1933" y="5667"/>
                  <a:pt x="2405" y="5667"/>
                </a:cubicBezTo>
                <a:cubicBezTo>
                  <a:pt x="2596" y="5667"/>
                  <a:pt x="2697" y="5667"/>
                  <a:pt x="2922" y="5763"/>
                </a:cubicBezTo>
                <a:cubicBezTo>
                  <a:pt x="2281" y="6144"/>
                  <a:pt x="1652" y="5992"/>
                  <a:pt x="1394" y="7232"/>
                </a:cubicBezTo>
                <a:cubicBezTo>
                  <a:pt x="1585" y="7175"/>
                  <a:pt x="2090" y="7232"/>
                  <a:pt x="2574" y="7232"/>
                </a:cubicBezTo>
                <a:cubicBezTo>
                  <a:pt x="2248" y="7270"/>
                  <a:pt x="2057" y="7499"/>
                  <a:pt x="1899" y="7766"/>
                </a:cubicBezTo>
                <a:cubicBezTo>
                  <a:pt x="2057" y="8186"/>
                  <a:pt x="2765" y="8739"/>
                  <a:pt x="3270" y="8739"/>
                </a:cubicBezTo>
                <a:cubicBezTo>
                  <a:pt x="3484" y="8739"/>
                  <a:pt x="3652" y="8510"/>
                  <a:pt x="3810" y="8243"/>
                </a:cubicBezTo>
                <a:lnTo>
                  <a:pt x="4124" y="8243"/>
                </a:lnTo>
                <a:cubicBezTo>
                  <a:pt x="3967" y="8835"/>
                  <a:pt x="4630" y="9159"/>
                  <a:pt x="5102" y="9159"/>
                </a:cubicBezTo>
                <a:cubicBezTo>
                  <a:pt x="5293" y="9159"/>
                  <a:pt x="5394" y="8682"/>
                  <a:pt x="5585" y="8682"/>
                </a:cubicBezTo>
                <a:cubicBezTo>
                  <a:pt x="5833" y="8682"/>
                  <a:pt x="5968" y="9064"/>
                  <a:pt x="6440" y="9064"/>
                </a:cubicBezTo>
                <a:cubicBezTo>
                  <a:pt x="7226" y="9064"/>
                  <a:pt x="7799" y="8739"/>
                  <a:pt x="8283" y="7976"/>
                </a:cubicBezTo>
                <a:lnTo>
                  <a:pt x="8653" y="7976"/>
                </a:lnTo>
                <a:cubicBezTo>
                  <a:pt x="8373" y="8682"/>
                  <a:pt x="7934" y="8892"/>
                  <a:pt x="7485" y="9273"/>
                </a:cubicBezTo>
                <a:lnTo>
                  <a:pt x="6248" y="9273"/>
                </a:lnTo>
                <a:cubicBezTo>
                  <a:pt x="6181" y="9426"/>
                  <a:pt x="6091" y="9541"/>
                  <a:pt x="6091" y="9751"/>
                </a:cubicBezTo>
                <a:cubicBezTo>
                  <a:pt x="6091" y="10018"/>
                  <a:pt x="6878" y="10991"/>
                  <a:pt x="7013" y="11201"/>
                </a:cubicBezTo>
                <a:cubicBezTo>
                  <a:pt x="6316" y="11372"/>
                  <a:pt x="6091" y="10018"/>
                  <a:pt x="5484" y="9655"/>
                </a:cubicBezTo>
                <a:cubicBezTo>
                  <a:pt x="4979" y="9388"/>
                  <a:pt x="4439" y="9541"/>
                  <a:pt x="4192" y="9541"/>
                </a:cubicBezTo>
                <a:cubicBezTo>
                  <a:pt x="4057" y="9541"/>
                  <a:pt x="3933" y="9426"/>
                  <a:pt x="3810" y="9541"/>
                </a:cubicBezTo>
                <a:cubicBezTo>
                  <a:pt x="3866" y="9922"/>
                  <a:pt x="3900" y="10075"/>
                  <a:pt x="4192" y="10075"/>
                </a:cubicBezTo>
                <a:cubicBezTo>
                  <a:pt x="3933" y="10075"/>
                  <a:pt x="3585" y="9980"/>
                  <a:pt x="3585" y="10457"/>
                </a:cubicBezTo>
                <a:cubicBezTo>
                  <a:pt x="3585" y="11315"/>
                  <a:pt x="5260" y="11315"/>
                  <a:pt x="5260" y="12765"/>
                </a:cubicBezTo>
                <a:cubicBezTo>
                  <a:pt x="5260" y="14063"/>
                  <a:pt x="4540" y="13624"/>
                  <a:pt x="3900" y="14006"/>
                </a:cubicBezTo>
                <a:cubicBezTo>
                  <a:pt x="3518" y="14216"/>
                  <a:pt x="3360" y="14769"/>
                  <a:pt x="3169" y="15570"/>
                </a:cubicBezTo>
                <a:lnTo>
                  <a:pt x="3169" y="16105"/>
                </a:lnTo>
                <a:lnTo>
                  <a:pt x="3551" y="16105"/>
                </a:lnTo>
                <a:cubicBezTo>
                  <a:pt x="3652" y="15952"/>
                  <a:pt x="3652" y="15952"/>
                  <a:pt x="3810" y="15780"/>
                </a:cubicBezTo>
                <a:lnTo>
                  <a:pt x="4192" y="15780"/>
                </a:lnTo>
                <a:cubicBezTo>
                  <a:pt x="4192" y="16925"/>
                  <a:pt x="4945" y="17459"/>
                  <a:pt x="5293" y="18108"/>
                </a:cubicBezTo>
                <a:lnTo>
                  <a:pt x="4754" y="18108"/>
                </a:lnTo>
                <a:cubicBezTo>
                  <a:pt x="4282" y="17555"/>
                  <a:pt x="4023" y="16811"/>
                  <a:pt x="3237" y="16811"/>
                </a:cubicBezTo>
                <a:cubicBezTo>
                  <a:pt x="2978" y="16811"/>
                  <a:pt x="2630" y="16639"/>
                  <a:pt x="2630" y="17288"/>
                </a:cubicBezTo>
                <a:cubicBezTo>
                  <a:pt x="2630" y="18165"/>
                  <a:pt x="3135" y="18261"/>
                  <a:pt x="3461" y="18700"/>
                </a:cubicBezTo>
                <a:cubicBezTo>
                  <a:pt x="2944" y="19387"/>
                  <a:pt x="1652" y="18700"/>
                  <a:pt x="1652" y="20589"/>
                </a:cubicBezTo>
                <a:cubicBezTo>
                  <a:pt x="1652" y="20741"/>
                  <a:pt x="1708" y="20951"/>
                  <a:pt x="1899" y="20951"/>
                </a:cubicBezTo>
                <a:cubicBezTo>
                  <a:pt x="2034" y="20951"/>
                  <a:pt x="2124" y="20741"/>
                  <a:pt x="2191" y="20474"/>
                </a:cubicBezTo>
                <a:cubicBezTo>
                  <a:pt x="3046" y="21008"/>
                  <a:pt x="3709" y="21390"/>
                  <a:pt x="4540" y="21390"/>
                </a:cubicBezTo>
                <a:cubicBezTo>
                  <a:pt x="4911" y="21390"/>
                  <a:pt x="5046" y="20894"/>
                  <a:pt x="5260" y="20894"/>
                </a:cubicBezTo>
                <a:lnTo>
                  <a:pt x="7103" y="20894"/>
                </a:lnTo>
                <a:cubicBezTo>
                  <a:pt x="7608" y="20894"/>
                  <a:pt x="7361" y="21600"/>
                  <a:pt x="7934" y="21600"/>
                </a:cubicBezTo>
                <a:cubicBezTo>
                  <a:pt x="8496" y="21600"/>
                  <a:pt x="9901" y="20741"/>
                  <a:pt x="9901" y="19978"/>
                </a:cubicBezTo>
                <a:cubicBezTo>
                  <a:pt x="9901" y="19558"/>
                  <a:pt x="9609" y="19616"/>
                  <a:pt x="9519" y="19616"/>
                </a:cubicBezTo>
                <a:lnTo>
                  <a:pt x="8912" y="19616"/>
                </a:lnTo>
                <a:cubicBezTo>
                  <a:pt x="8912" y="18051"/>
                  <a:pt x="9957" y="18910"/>
                  <a:pt x="9957" y="17402"/>
                </a:cubicBezTo>
                <a:cubicBezTo>
                  <a:pt x="9957" y="17135"/>
                  <a:pt x="9834" y="17020"/>
                  <a:pt x="9800" y="16696"/>
                </a:cubicBezTo>
                <a:lnTo>
                  <a:pt x="11036" y="16696"/>
                </a:lnTo>
                <a:cubicBezTo>
                  <a:pt x="11452" y="16162"/>
                  <a:pt x="11643" y="15036"/>
                  <a:pt x="12149" y="14540"/>
                </a:cubicBezTo>
                <a:cubicBezTo>
                  <a:pt x="11991" y="13910"/>
                  <a:pt x="11733" y="13681"/>
                  <a:pt x="11418" y="13414"/>
                </a:cubicBezTo>
                <a:cubicBezTo>
                  <a:pt x="11890" y="13529"/>
                  <a:pt x="12182" y="13586"/>
                  <a:pt x="12149" y="12555"/>
                </a:cubicBezTo>
                <a:lnTo>
                  <a:pt x="11418" y="12555"/>
                </a:lnTo>
                <a:cubicBezTo>
                  <a:pt x="11800" y="11964"/>
                  <a:pt x="12430" y="11849"/>
                  <a:pt x="12969" y="11525"/>
                </a:cubicBezTo>
                <a:cubicBezTo>
                  <a:pt x="13351" y="11315"/>
                  <a:pt x="13924" y="11849"/>
                  <a:pt x="14239" y="11372"/>
                </a:cubicBezTo>
                <a:cubicBezTo>
                  <a:pt x="14969" y="10342"/>
                  <a:pt x="15543" y="8472"/>
                  <a:pt x="16520" y="7861"/>
                </a:cubicBezTo>
                <a:cubicBezTo>
                  <a:pt x="17408" y="7327"/>
                  <a:pt x="18779" y="6640"/>
                  <a:pt x="19352" y="5610"/>
                </a:cubicBezTo>
                <a:cubicBezTo>
                  <a:pt x="18745" y="5553"/>
                  <a:pt x="17734" y="5934"/>
                  <a:pt x="17509" y="5438"/>
                </a:cubicBezTo>
                <a:cubicBezTo>
                  <a:pt x="18813" y="4255"/>
                  <a:pt x="20015" y="5076"/>
                  <a:pt x="20993" y="3664"/>
                </a:cubicBezTo>
                <a:cubicBezTo>
                  <a:pt x="21150" y="3454"/>
                  <a:pt x="21600" y="3568"/>
                  <a:pt x="21600" y="2977"/>
                </a:cubicBezTo>
                <a:cubicBezTo>
                  <a:pt x="21600" y="2118"/>
                  <a:pt x="20296" y="2385"/>
                  <a:pt x="20015" y="1794"/>
                </a:cubicBezTo>
                <a:cubicBezTo>
                  <a:pt x="19858" y="1507"/>
                  <a:pt x="19858" y="1145"/>
                  <a:pt x="19600" y="973"/>
                </a:cubicBezTo>
                <a:cubicBezTo>
                  <a:pt x="19442" y="878"/>
                  <a:pt x="19319" y="763"/>
                  <a:pt x="19161" y="611"/>
                </a:cubicBezTo>
                <a:lnTo>
                  <a:pt x="17195" y="1679"/>
                </a:lnTo>
                <a:cubicBezTo>
                  <a:pt x="17386" y="1565"/>
                  <a:pt x="17476" y="1507"/>
                  <a:pt x="17633" y="1145"/>
                </a:cubicBezTo>
                <a:cubicBezTo>
                  <a:pt x="17127" y="229"/>
                  <a:pt x="15037" y="324"/>
                  <a:pt x="14430" y="324"/>
                </a:cubicBezTo>
                <a:lnTo>
                  <a:pt x="13733" y="324"/>
                </a:lnTo>
                <a:cubicBezTo>
                  <a:pt x="13508" y="324"/>
                  <a:pt x="13351" y="0"/>
                  <a:pt x="13003" y="0"/>
                </a:cubicBezTo>
                <a:cubicBezTo>
                  <a:pt x="12654" y="0"/>
                  <a:pt x="12564" y="820"/>
                  <a:pt x="12216" y="820"/>
                </a:cubicBezTo>
                <a:cubicBezTo>
                  <a:pt x="11834" y="820"/>
                  <a:pt x="11733" y="286"/>
                  <a:pt x="11261" y="286"/>
                </a:cubicBezTo>
                <a:cubicBezTo>
                  <a:pt x="11137" y="286"/>
                  <a:pt x="11002" y="439"/>
                  <a:pt x="10969" y="611"/>
                </a:cubicBezTo>
                <a:lnTo>
                  <a:pt x="8148" y="611"/>
                </a:lnTo>
                <a:cubicBezTo>
                  <a:pt x="7901" y="611"/>
                  <a:pt x="7709" y="763"/>
                  <a:pt x="7575" y="1202"/>
                </a:cubicBezTo>
                <a:cubicBezTo>
                  <a:pt x="7260" y="1736"/>
                  <a:pt x="7518" y="1298"/>
                  <a:pt x="7069" y="1298"/>
                </a:cubicBezTo>
                <a:cubicBezTo>
                  <a:pt x="6338" y="1298"/>
                  <a:pt x="6057" y="2271"/>
                  <a:pt x="5833" y="3396"/>
                </a:cubicBezTo>
                <a:cubicBezTo>
                  <a:pt x="5619" y="3244"/>
                  <a:pt x="4664" y="2385"/>
                  <a:pt x="4192" y="2385"/>
                </a:cubicBezTo>
                <a:cubicBezTo>
                  <a:pt x="3675" y="2385"/>
                  <a:pt x="4001" y="3396"/>
                  <a:pt x="3203" y="3396"/>
                </a:cubicBezTo>
                <a:cubicBezTo>
                  <a:pt x="3203" y="3568"/>
                  <a:pt x="3113" y="3778"/>
                  <a:pt x="3012" y="3778"/>
                </a:cubicBezTo>
                <a:lnTo>
                  <a:pt x="2472" y="3778"/>
                </a:lnTo>
                <a:cubicBezTo>
                  <a:pt x="1742" y="3778"/>
                  <a:pt x="157" y="4312"/>
                  <a:pt x="0" y="5495"/>
                </a:cubicBezTo>
                <a:lnTo>
                  <a:pt x="539" y="5495"/>
                </a:lnTo>
                <a:cubicBezTo>
                  <a:pt x="629" y="5553"/>
                  <a:pt x="798" y="5400"/>
                  <a:pt x="955" y="5343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8" name="Shape 2418"/>
          <p:cNvSpPr/>
          <p:nvPr/>
        </p:nvSpPr>
        <p:spPr>
          <a:xfrm>
            <a:off x="4113177" y="2247835"/>
            <a:ext cx="1747398" cy="1478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29" y="13749"/>
                </a:moveTo>
                <a:cubicBezTo>
                  <a:pt x="17871" y="13633"/>
                  <a:pt x="16750" y="13694"/>
                  <a:pt x="16750" y="13199"/>
                </a:cubicBezTo>
                <a:cubicBezTo>
                  <a:pt x="16813" y="13179"/>
                  <a:pt x="17026" y="13138"/>
                  <a:pt x="17026" y="12989"/>
                </a:cubicBezTo>
                <a:cubicBezTo>
                  <a:pt x="17026" y="12853"/>
                  <a:pt x="16894" y="12792"/>
                  <a:pt x="16894" y="12561"/>
                </a:cubicBezTo>
                <a:cubicBezTo>
                  <a:pt x="16963" y="12622"/>
                  <a:pt x="17026" y="12561"/>
                  <a:pt x="17089" y="12561"/>
                </a:cubicBezTo>
                <a:cubicBezTo>
                  <a:pt x="17612" y="12561"/>
                  <a:pt x="17480" y="13389"/>
                  <a:pt x="18078" y="13389"/>
                </a:cubicBezTo>
                <a:cubicBezTo>
                  <a:pt x="18210" y="13389"/>
                  <a:pt x="18422" y="13369"/>
                  <a:pt x="18422" y="13199"/>
                </a:cubicBezTo>
                <a:cubicBezTo>
                  <a:pt x="18422" y="12256"/>
                  <a:pt x="17612" y="11971"/>
                  <a:pt x="17158" y="11373"/>
                </a:cubicBezTo>
                <a:lnTo>
                  <a:pt x="17158" y="11129"/>
                </a:lnTo>
                <a:cubicBezTo>
                  <a:pt x="17187" y="11129"/>
                  <a:pt x="17221" y="11149"/>
                  <a:pt x="17319" y="11129"/>
                </a:cubicBezTo>
                <a:cubicBezTo>
                  <a:pt x="17400" y="11434"/>
                  <a:pt x="17790" y="11876"/>
                  <a:pt x="18014" y="11876"/>
                </a:cubicBezTo>
                <a:cubicBezTo>
                  <a:pt x="18164" y="11876"/>
                  <a:pt x="18210" y="11604"/>
                  <a:pt x="18210" y="11414"/>
                </a:cubicBezTo>
                <a:cubicBezTo>
                  <a:pt x="18210" y="10973"/>
                  <a:pt x="17641" y="11109"/>
                  <a:pt x="17514" y="10668"/>
                </a:cubicBezTo>
                <a:lnTo>
                  <a:pt x="17710" y="10668"/>
                </a:lnTo>
                <a:cubicBezTo>
                  <a:pt x="17802" y="10858"/>
                  <a:pt x="17951" y="10939"/>
                  <a:pt x="18078" y="11048"/>
                </a:cubicBezTo>
                <a:cubicBezTo>
                  <a:pt x="18175" y="10708"/>
                  <a:pt x="18681" y="10919"/>
                  <a:pt x="18779" y="10417"/>
                </a:cubicBezTo>
                <a:cubicBezTo>
                  <a:pt x="18710" y="10383"/>
                  <a:pt x="18646" y="10288"/>
                  <a:pt x="18646" y="10172"/>
                </a:cubicBezTo>
                <a:cubicBezTo>
                  <a:pt x="18894" y="10132"/>
                  <a:pt x="19135" y="9996"/>
                  <a:pt x="19215" y="9731"/>
                </a:cubicBezTo>
                <a:cubicBezTo>
                  <a:pt x="19072" y="9650"/>
                  <a:pt x="18710" y="9670"/>
                  <a:pt x="18710" y="9405"/>
                </a:cubicBezTo>
                <a:cubicBezTo>
                  <a:pt x="18710" y="9195"/>
                  <a:pt x="18905" y="9195"/>
                  <a:pt x="19118" y="9195"/>
                </a:cubicBezTo>
                <a:cubicBezTo>
                  <a:pt x="19054" y="9100"/>
                  <a:pt x="19118" y="8964"/>
                  <a:pt x="19118" y="8829"/>
                </a:cubicBezTo>
                <a:cubicBezTo>
                  <a:pt x="19118" y="8578"/>
                  <a:pt x="18922" y="8483"/>
                  <a:pt x="18922" y="8123"/>
                </a:cubicBezTo>
                <a:cubicBezTo>
                  <a:pt x="18744" y="8123"/>
                  <a:pt x="18520" y="8123"/>
                  <a:pt x="18520" y="7831"/>
                </a:cubicBezTo>
                <a:cubicBezTo>
                  <a:pt x="18520" y="7716"/>
                  <a:pt x="18629" y="7587"/>
                  <a:pt x="18761" y="7587"/>
                </a:cubicBezTo>
                <a:cubicBezTo>
                  <a:pt x="18985" y="7587"/>
                  <a:pt x="19635" y="7736"/>
                  <a:pt x="19635" y="7336"/>
                </a:cubicBezTo>
                <a:cubicBezTo>
                  <a:pt x="19635" y="6935"/>
                  <a:pt x="19152" y="7030"/>
                  <a:pt x="19100" y="6759"/>
                </a:cubicBezTo>
                <a:cubicBezTo>
                  <a:pt x="19181" y="6759"/>
                  <a:pt x="19261" y="6705"/>
                  <a:pt x="19330" y="6664"/>
                </a:cubicBezTo>
                <a:cubicBezTo>
                  <a:pt x="19198" y="6528"/>
                  <a:pt x="19020" y="6359"/>
                  <a:pt x="18825" y="6359"/>
                </a:cubicBezTo>
                <a:cubicBezTo>
                  <a:pt x="18681" y="6359"/>
                  <a:pt x="18583" y="6433"/>
                  <a:pt x="18451" y="6359"/>
                </a:cubicBezTo>
                <a:cubicBezTo>
                  <a:pt x="18532" y="6189"/>
                  <a:pt x="18520" y="5802"/>
                  <a:pt x="18664" y="5653"/>
                </a:cubicBezTo>
                <a:cubicBezTo>
                  <a:pt x="18905" y="5422"/>
                  <a:pt x="19164" y="5307"/>
                  <a:pt x="19164" y="4961"/>
                </a:cubicBezTo>
                <a:cubicBezTo>
                  <a:pt x="19164" y="4906"/>
                  <a:pt x="19181" y="4906"/>
                  <a:pt x="19164" y="4710"/>
                </a:cubicBezTo>
                <a:cubicBezTo>
                  <a:pt x="19411" y="4635"/>
                  <a:pt x="19732" y="4560"/>
                  <a:pt x="19732" y="4289"/>
                </a:cubicBezTo>
                <a:cubicBezTo>
                  <a:pt x="19732" y="4119"/>
                  <a:pt x="19813" y="4309"/>
                  <a:pt x="19732" y="4078"/>
                </a:cubicBezTo>
                <a:cubicBezTo>
                  <a:pt x="19962" y="4024"/>
                  <a:pt x="20301" y="4024"/>
                  <a:pt x="20301" y="3542"/>
                </a:cubicBezTo>
                <a:cubicBezTo>
                  <a:pt x="20204" y="3637"/>
                  <a:pt x="20186" y="3637"/>
                  <a:pt x="20043" y="3542"/>
                </a:cubicBezTo>
                <a:cubicBezTo>
                  <a:pt x="20612" y="3542"/>
                  <a:pt x="20870" y="3067"/>
                  <a:pt x="21290" y="2870"/>
                </a:cubicBezTo>
                <a:cubicBezTo>
                  <a:pt x="21370" y="2837"/>
                  <a:pt x="21600" y="2680"/>
                  <a:pt x="21600" y="2490"/>
                </a:cubicBezTo>
                <a:cubicBezTo>
                  <a:pt x="21600" y="2280"/>
                  <a:pt x="20997" y="1914"/>
                  <a:pt x="20836" y="1914"/>
                </a:cubicBezTo>
                <a:cubicBezTo>
                  <a:pt x="20709" y="1914"/>
                  <a:pt x="20623" y="1934"/>
                  <a:pt x="20577" y="2124"/>
                </a:cubicBezTo>
                <a:lnTo>
                  <a:pt x="19980" y="2124"/>
                </a:lnTo>
                <a:cubicBezTo>
                  <a:pt x="19784" y="2260"/>
                  <a:pt x="19732" y="2334"/>
                  <a:pt x="19508" y="2450"/>
                </a:cubicBezTo>
                <a:cubicBezTo>
                  <a:pt x="19457" y="2470"/>
                  <a:pt x="19215" y="2395"/>
                  <a:pt x="19215" y="2395"/>
                </a:cubicBezTo>
                <a:lnTo>
                  <a:pt x="18371" y="2395"/>
                </a:lnTo>
                <a:cubicBezTo>
                  <a:pt x="18175" y="2585"/>
                  <a:pt x="17526" y="3698"/>
                  <a:pt x="17204" y="3814"/>
                </a:cubicBezTo>
                <a:cubicBezTo>
                  <a:pt x="17239" y="3637"/>
                  <a:pt x="18049" y="2511"/>
                  <a:pt x="18049" y="2375"/>
                </a:cubicBezTo>
                <a:cubicBezTo>
                  <a:pt x="18049" y="2124"/>
                  <a:pt x="17968" y="1880"/>
                  <a:pt x="17739" y="1880"/>
                </a:cubicBezTo>
                <a:cubicBezTo>
                  <a:pt x="17319" y="1880"/>
                  <a:pt x="16572" y="2816"/>
                  <a:pt x="16262" y="2816"/>
                </a:cubicBezTo>
                <a:cubicBezTo>
                  <a:pt x="16164" y="2816"/>
                  <a:pt x="16716" y="2124"/>
                  <a:pt x="16733" y="1995"/>
                </a:cubicBezTo>
                <a:cubicBezTo>
                  <a:pt x="16509" y="1880"/>
                  <a:pt x="14400" y="2205"/>
                  <a:pt x="14187" y="1995"/>
                </a:cubicBezTo>
                <a:lnTo>
                  <a:pt x="16963" y="1798"/>
                </a:lnTo>
                <a:cubicBezTo>
                  <a:pt x="17302" y="1629"/>
                  <a:pt x="18164" y="1724"/>
                  <a:pt x="18227" y="1133"/>
                </a:cubicBezTo>
                <a:cubicBezTo>
                  <a:pt x="17917" y="1038"/>
                  <a:pt x="17463" y="1147"/>
                  <a:pt x="17124" y="957"/>
                </a:cubicBezTo>
                <a:cubicBezTo>
                  <a:pt x="16520" y="631"/>
                  <a:pt x="15974" y="0"/>
                  <a:pt x="15245" y="0"/>
                </a:cubicBezTo>
                <a:lnTo>
                  <a:pt x="13412" y="0"/>
                </a:lnTo>
                <a:cubicBezTo>
                  <a:pt x="12762" y="0"/>
                  <a:pt x="12274" y="461"/>
                  <a:pt x="11676" y="461"/>
                </a:cubicBezTo>
                <a:cubicBezTo>
                  <a:pt x="11481" y="461"/>
                  <a:pt x="11366" y="421"/>
                  <a:pt x="11171" y="461"/>
                </a:cubicBezTo>
                <a:lnTo>
                  <a:pt x="11171" y="651"/>
                </a:lnTo>
                <a:lnTo>
                  <a:pt x="10912" y="651"/>
                </a:lnTo>
                <a:cubicBezTo>
                  <a:pt x="10636" y="516"/>
                  <a:pt x="10441" y="536"/>
                  <a:pt x="10136" y="536"/>
                </a:cubicBezTo>
                <a:cubicBezTo>
                  <a:pt x="9711" y="536"/>
                  <a:pt x="9407" y="651"/>
                  <a:pt x="9062" y="862"/>
                </a:cubicBezTo>
                <a:cubicBezTo>
                  <a:pt x="9131" y="977"/>
                  <a:pt x="9228" y="998"/>
                  <a:pt x="9320" y="1113"/>
                </a:cubicBezTo>
                <a:cubicBezTo>
                  <a:pt x="9211" y="1147"/>
                  <a:pt x="8820" y="1052"/>
                  <a:pt x="8820" y="1303"/>
                </a:cubicBezTo>
                <a:cubicBezTo>
                  <a:pt x="8820" y="1608"/>
                  <a:pt x="9338" y="1839"/>
                  <a:pt x="9533" y="1975"/>
                </a:cubicBezTo>
                <a:lnTo>
                  <a:pt x="8964" y="1975"/>
                </a:lnTo>
                <a:cubicBezTo>
                  <a:pt x="8660" y="1785"/>
                  <a:pt x="8349" y="1398"/>
                  <a:pt x="7832" y="1398"/>
                </a:cubicBezTo>
                <a:cubicBezTo>
                  <a:pt x="7700" y="1398"/>
                  <a:pt x="7522" y="1418"/>
                  <a:pt x="7522" y="1608"/>
                </a:cubicBezTo>
                <a:cubicBezTo>
                  <a:pt x="7522" y="1744"/>
                  <a:pt x="7585" y="1839"/>
                  <a:pt x="7619" y="1975"/>
                </a:cubicBezTo>
                <a:lnTo>
                  <a:pt x="7424" y="1975"/>
                </a:lnTo>
                <a:cubicBezTo>
                  <a:pt x="7166" y="1839"/>
                  <a:pt x="6953" y="1880"/>
                  <a:pt x="6826" y="1554"/>
                </a:cubicBezTo>
                <a:lnTo>
                  <a:pt x="6694" y="1724"/>
                </a:lnTo>
                <a:cubicBezTo>
                  <a:pt x="6694" y="1839"/>
                  <a:pt x="6763" y="1934"/>
                  <a:pt x="6763" y="2049"/>
                </a:cubicBezTo>
                <a:cubicBezTo>
                  <a:pt x="6516" y="2049"/>
                  <a:pt x="6453" y="1554"/>
                  <a:pt x="6223" y="1554"/>
                </a:cubicBezTo>
                <a:cubicBezTo>
                  <a:pt x="5884" y="1554"/>
                  <a:pt x="5643" y="1819"/>
                  <a:pt x="5287" y="1934"/>
                </a:cubicBezTo>
                <a:cubicBezTo>
                  <a:pt x="4798" y="1934"/>
                  <a:pt x="4620" y="2110"/>
                  <a:pt x="4120" y="2185"/>
                </a:cubicBezTo>
                <a:cubicBezTo>
                  <a:pt x="3712" y="2239"/>
                  <a:pt x="4051" y="3006"/>
                  <a:pt x="3614" y="3006"/>
                </a:cubicBezTo>
                <a:cubicBezTo>
                  <a:pt x="3482" y="3006"/>
                  <a:pt x="3390" y="2972"/>
                  <a:pt x="3293" y="2870"/>
                </a:cubicBezTo>
                <a:cubicBezTo>
                  <a:pt x="3028" y="3196"/>
                  <a:pt x="2465" y="3603"/>
                  <a:pt x="2040" y="3793"/>
                </a:cubicBezTo>
                <a:cubicBezTo>
                  <a:pt x="1977" y="3814"/>
                  <a:pt x="1781" y="3888"/>
                  <a:pt x="1781" y="4044"/>
                </a:cubicBezTo>
                <a:cubicBezTo>
                  <a:pt x="1781" y="4350"/>
                  <a:pt x="2494" y="4350"/>
                  <a:pt x="2724" y="4370"/>
                </a:cubicBezTo>
                <a:cubicBezTo>
                  <a:pt x="2724" y="4791"/>
                  <a:pt x="2574" y="5076"/>
                  <a:pt x="2385" y="5246"/>
                </a:cubicBezTo>
                <a:cubicBezTo>
                  <a:pt x="2109" y="5456"/>
                  <a:pt x="1655" y="5212"/>
                  <a:pt x="1310" y="5361"/>
                </a:cubicBezTo>
                <a:cubicBezTo>
                  <a:pt x="1069" y="5456"/>
                  <a:pt x="937" y="5653"/>
                  <a:pt x="713" y="5748"/>
                </a:cubicBezTo>
                <a:cubicBezTo>
                  <a:pt x="437" y="5863"/>
                  <a:pt x="0" y="5687"/>
                  <a:pt x="0" y="6189"/>
                </a:cubicBezTo>
                <a:cubicBezTo>
                  <a:pt x="0" y="6454"/>
                  <a:pt x="1212" y="6895"/>
                  <a:pt x="1264" y="6895"/>
                </a:cubicBezTo>
                <a:lnTo>
                  <a:pt x="1701" y="6895"/>
                </a:lnTo>
                <a:cubicBezTo>
                  <a:pt x="1764" y="6895"/>
                  <a:pt x="1799" y="6820"/>
                  <a:pt x="1833" y="6725"/>
                </a:cubicBezTo>
                <a:lnTo>
                  <a:pt x="2333" y="6725"/>
                </a:lnTo>
                <a:cubicBezTo>
                  <a:pt x="2298" y="6915"/>
                  <a:pt x="2298" y="6969"/>
                  <a:pt x="2172" y="7085"/>
                </a:cubicBezTo>
                <a:lnTo>
                  <a:pt x="1460" y="7085"/>
                </a:lnTo>
                <a:cubicBezTo>
                  <a:pt x="1391" y="7200"/>
                  <a:pt x="1362" y="7220"/>
                  <a:pt x="1230" y="7220"/>
                </a:cubicBezTo>
                <a:lnTo>
                  <a:pt x="925" y="7220"/>
                </a:lnTo>
                <a:cubicBezTo>
                  <a:pt x="827" y="7220"/>
                  <a:pt x="563" y="7315"/>
                  <a:pt x="552" y="7546"/>
                </a:cubicBezTo>
                <a:cubicBezTo>
                  <a:pt x="793" y="7661"/>
                  <a:pt x="713" y="7546"/>
                  <a:pt x="988" y="7546"/>
                </a:cubicBezTo>
                <a:cubicBezTo>
                  <a:pt x="1132" y="7546"/>
                  <a:pt x="1293" y="7736"/>
                  <a:pt x="1488" y="7831"/>
                </a:cubicBezTo>
                <a:cubicBezTo>
                  <a:pt x="1442" y="7987"/>
                  <a:pt x="1345" y="8008"/>
                  <a:pt x="1230" y="8103"/>
                </a:cubicBezTo>
                <a:cubicBezTo>
                  <a:pt x="1379" y="8354"/>
                  <a:pt x="1781" y="8503"/>
                  <a:pt x="2040" y="8503"/>
                </a:cubicBezTo>
                <a:cubicBezTo>
                  <a:pt x="2138" y="8503"/>
                  <a:pt x="2120" y="8564"/>
                  <a:pt x="2207" y="8449"/>
                </a:cubicBezTo>
                <a:cubicBezTo>
                  <a:pt x="2172" y="8428"/>
                  <a:pt x="2120" y="8367"/>
                  <a:pt x="2074" y="8313"/>
                </a:cubicBezTo>
                <a:cubicBezTo>
                  <a:pt x="2138" y="8272"/>
                  <a:pt x="2189" y="8252"/>
                  <a:pt x="2333" y="8252"/>
                </a:cubicBezTo>
                <a:cubicBezTo>
                  <a:pt x="2477" y="8252"/>
                  <a:pt x="2592" y="8388"/>
                  <a:pt x="2706" y="8388"/>
                </a:cubicBezTo>
                <a:cubicBezTo>
                  <a:pt x="2867" y="8388"/>
                  <a:pt x="2948" y="8177"/>
                  <a:pt x="3114" y="8177"/>
                </a:cubicBezTo>
                <a:lnTo>
                  <a:pt x="3482" y="8177"/>
                </a:lnTo>
                <a:cubicBezTo>
                  <a:pt x="4896" y="8177"/>
                  <a:pt x="5769" y="9616"/>
                  <a:pt x="6125" y="11048"/>
                </a:cubicBezTo>
                <a:lnTo>
                  <a:pt x="6125" y="11299"/>
                </a:lnTo>
                <a:cubicBezTo>
                  <a:pt x="6240" y="11319"/>
                  <a:pt x="6436" y="11339"/>
                  <a:pt x="6436" y="11591"/>
                </a:cubicBezTo>
                <a:cubicBezTo>
                  <a:pt x="6436" y="11971"/>
                  <a:pt x="6160" y="11930"/>
                  <a:pt x="6160" y="12296"/>
                </a:cubicBezTo>
                <a:cubicBezTo>
                  <a:pt x="6160" y="12547"/>
                  <a:pt x="6275" y="12581"/>
                  <a:pt x="6499" y="12581"/>
                </a:cubicBezTo>
                <a:cubicBezTo>
                  <a:pt x="6666" y="12581"/>
                  <a:pt x="6694" y="12296"/>
                  <a:pt x="6809" y="12296"/>
                </a:cubicBezTo>
                <a:cubicBezTo>
                  <a:pt x="7229" y="12296"/>
                  <a:pt x="7344" y="13084"/>
                  <a:pt x="7734" y="13233"/>
                </a:cubicBezTo>
                <a:cubicBezTo>
                  <a:pt x="7717" y="13328"/>
                  <a:pt x="7734" y="13484"/>
                  <a:pt x="7602" y="13484"/>
                </a:cubicBezTo>
                <a:cubicBezTo>
                  <a:pt x="7298" y="13484"/>
                  <a:pt x="7120" y="13233"/>
                  <a:pt x="6844" y="13233"/>
                </a:cubicBezTo>
                <a:cubicBezTo>
                  <a:pt x="6729" y="13233"/>
                  <a:pt x="6746" y="13179"/>
                  <a:pt x="6614" y="13233"/>
                </a:cubicBezTo>
                <a:cubicBezTo>
                  <a:pt x="6666" y="13694"/>
                  <a:pt x="7585" y="13789"/>
                  <a:pt x="7976" y="13945"/>
                </a:cubicBezTo>
                <a:cubicBezTo>
                  <a:pt x="7861" y="14400"/>
                  <a:pt x="7671" y="14576"/>
                  <a:pt x="7602" y="15072"/>
                </a:cubicBezTo>
                <a:cubicBezTo>
                  <a:pt x="7424" y="14977"/>
                  <a:pt x="7424" y="14997"/>
                  <a:pt x="7246" y="15113"/>
                </a:cubicBezTo>
                <a:lnTo>
                  <a:pt x="7246" y="15146"/>
                </a:lnTo>
                <a:cubicBezTo>
                  <a:pt x="6987" y="15418"/>
                  <a:pt x="6924" y="15744"/>
                  <a:pt x="6746" y="16069"/>
                </a:cubicBezTo>
                <a:lnTo>
                  <a:pt x="6746" y="16449"/>
                </a:lnTo>
                <a:cubicBezTo>
                  <a:pt x="6826" y="16375"/>
                  <a:pt x="6907" y="16375"/>
                  <a:pt x="7005" y="16449"/>
                </a:cubicBezTo>
                <a:cubicBezTo>
                  <a:pt x="6970" y="16626"/>
                  <a:pt x="6872" y="16700"/>
                  <a:pt x="6872" y="16870"/>
                </a:cubicBezTo>
                <a:cubicBezTo>
                  <a:pt x="6872" y="17311"/>
                  <a:pt x="7217" y="17508"/>
                  <a:pt x="7298" y="17813"/>
                </a:cubicBezTo>
                <a:cubicBezTo>
                  <a:pt x="7326" y="17983"/>
                  <a:pt x="7378" y="18288"/>
                  <a:pt x="7424" y="18370"/>
                </a:cubicBezTo>
                <a:cubicBezTo>
                  <a:pt x="7637" y="18519"/>
                  <a:pt x="7700" y="18098"/>
                  <a:pt x="7895" y="18424"/>
                </a:cubicBezTo>
                <a:cubicBezTo>
                  <a:pt x="7815" y="18539"/>
                  <a:pt x="7700" y="18519"/>
                  <a:pt x="7700" y="18729"/>
                </a:cubicBezTo>
                <a:cubicBezTo>
                  <a:pt x="7700" y="19211"/>
                  <a:pt x="8188" y="19958"/>
                  <a:pt x="8430" y="20222"/>
                </a:cubicBezTo>
                <a:cubicBezTo>
                  <a:pt x="8464" y="20263"/>
                  <a:pt x="8447" y="20494"/>
                  <a:pt x="8510" y="20548"/>
                </a:cubicBezTo>
                <a:cubicBezTo>
                  <a:pt x="8706" y="20738"/>
                  <a:pt x="8838" y="20630"/>
                  <a:pt x="8935" y="21010"/>
                </a:cubicBezTo>
                <a:cubicBezTo>
                  <a:pt x="9079" y="20989"/>
                  <a:pt x="9292" y="20799"/>
                  <a:pt x="9470" y="20799"/>
                </a:cubicBezTo>
                <a:cubicBezTo>
                  <a:pt x="9774" y="20799"/>
                  <a:pt x="9763" y="21546"/>
                  <a:pt x="10067" y="21546"/>
                </a:cubicBezTo>
                <a:cubicBezTo>
                  <a:pt x="10148" y="21546"/>
                  <a:pt x="10165" y="21451"/>
                  <a:pt x="10326" y="21430"/>
                </a:cubicBezTo>
                <a:cubicBezTo>
                  <a:pt x="10360" y="21525"/>
                  <a:pt x="10395" y="21600"/>
                  <a:pt x="10475" y="21600"/>
                </a:cubicBezTo>
                <a:cubicBezTo>
                  <a:pt x="10814" y="21600"/>
                  <a:pt x="10671" y="20738"/>
                  <a:pt x="10947" y="20548"/>
                </a:cubicBezTo>
                <a:cubicBezTo>
                  <a:pt x="10912" y="20379"/>
                  <a:pt x="10947" y="19937"/>
                  <a:pt x="10947" y="19632"/>
                </a:cubicBezTo>
                <a:cubicBezTo>
                  <a:pt x="10947" y="19150"/>
                  <a:pt x="11527" y="19327"/>
                  <a:pt x="11527" y="18770"/>
                </a:cubicBezTo>
                <a:cubicBezTo>
                  <a:pt x="11527" y="18580"/>
                  <a:pt x="11383" y="18499"/>
                  <a:pt x="11383" y="18383"/>
                </a:cubicBezTo>
                <a:cubicBezTo>
                  <a:pt x="11383" y="18309"/>
                  <a:pt x="11429" y="18254"/>
                  <a:pt x="11464" y="18193"/>
                </a:cubicBezTo>
                <a:cubicBezTo>
                  <a:pt x="11464" y="18139"/>
                  <a:pt x="11429" y="18078"/>
                  <a:pt x="11429" y="18024"/>
                </a:cubicBezTo>
                <a:cubicBezTo>
                  <a:pt x="11429" y="17467"/>
                  <a:pt x="12113" y="17617"/>
                  <a:pt x="12372" y="17277"/>
                </a:cubicBezTo>
                <a:cubicBezTo>
                  <a:pt x="12487" y="17121"/>
                  <a:pt x="12435" y="16952"/>
                  <a:pt x="12630" y="16857"/>
                </a:cubicBezTo>
                <a:lnTo>
                  <a:pt x="12630" y="17182"/>
                </a:lnTo>
                <a:lnTo>
                  <a:pt x="12826" y="17182"/>
                </a:lnTo>
                <a:cubicBezTo>
                  <a:pt x="13084" y="16931"/>
                  <a:pt x="13521" y="17006"/>
                  <a:pt x="13768" y="16680"/>
                </a:cubicBezTo>
                <a:cubicBezTo>
                  <a:pt x="13963" y="16436"/>
                  <a:pt x="13975" y="16110"/>
                  <a:pt x="14205" y="15859"/>
                </a:cubicBezTo>
                <a:lnTo>
                  <a:pt x="14515" y="15554"/>
                </a:lnTo>
                <a:cubicBezTo>
                  <a:pt x="14515" y="15418"/>
                  <a:pt x="14641" y="15377"/>
                  <a:pt x="14756" y="15262"/>
                </a:cubicBezTo>
                <a:lnTo>
                  <a:pt x="15354" y="15262"/>
                </a:lnTo>
                <a:cubicBezTo>
                  <a:pt x="15842" y="14997"/>
                  <a:pt x="16199" y="15051"/>
                  <a:pt x="16653" y="14841"/>
                </a:cubicBezTo>
                <a:cubicBezTo>
                  <a:pt x="17009" y="14692"/>
                  <a:pt x="17141" y="14230"/>
                  <a:pt x="17560" y="14040"/>
                </a:cubicBezTo>
                <a:cubicBezTo>
                  <a:pt x="17819" y="13959"/>
                  <a:pt x="17934" y="13945"/>
                  <a:pt x="18129" y="13749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9" name="Shape 2419"/>
          <p:cNvSpPr/>
          <p:nvPr/>
        </p:nvSpPr>
        <p:spPr>
          <a:xfrm>
            <a:off x="4629544" y="3178116"/>
            <a:ext cx="83552" cy="6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0" y="21600"/>
                </a:moveTo>
                <a:lnTo>
                  <a:pt x="11218" y="21600"/>
                </a:lnTo>
                <a:cubicBezTo>
                  <a:pt x="15514" y="21600"/>
                  <a:pt x="20884" y="20138"/>
                  <a:pt x="21600" y="13805"/>
                </a:cubicBezTo>
                <a:cubicBezTo>
                  <a:pt x="14917" y="10556"/>
                  <a:pt x="12888" y="0"/>
                  <a:pt x="5728" y="0"/>
                </a:cubicBezTo>
                <a:cubicBezTo>
                  <a:pt x="3461" y="0"/>
                  <a:pt x="0" y="1786"/>
                  <a:pt x="0" y="7795"/>
                </a:cubicBezTo>
                <a:cubicBezTo>
                  <a:pt x="358" y="12343"/>
                  <a:pt x="3103" y="21113"/>
                  <a:pt x="549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0" name="Shape 2420"/>
          <p:cNvSpPr/>
          <p:nvPr/>
        </p:nvSpPr>
        <p:spPr>
          <a:xfrm>
            <a:off x="5672524" y="2858460"/>
            <a:ext cx="46658" cy="32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8" y="0"/>
                </a:moveTo>
                <a:cubicBezTo>
                  <a:pt x="3709" y="2859"/>
                  <a:pt x="0" y="5400"/>
                  <a:pt x="0" y="9847"/>
                </a:cubicBezTo>
                <a:cubicBezTo>
                  <a:pt x="0" y="13659"/>
                  <a:pt x="3055" y="21600"/>
                  <a:pt x="6109" y="21600"/>
                </a:cubicBezTo>
                <a:cubicBezTo>
                  <a:pt x="11127" y="21600"/>
                  <a:pt x="19200" y="12706"/>
                  <a:pt x="21600" y="9847"/>
                </a:cubicBezTo>
                <a:lnTo>
                  <a:pt x="13527" y="9847"/>
                </a:lnTo>
                <a:lnTo>
                  <a:pt x="13527" y="0"/>
                </a:lnTo>
                <a:lnTo>
                  <a:pt x="5018" y="0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1" name="Shape 2421"/>
          <p:cNvSpPr/>
          <p:nvPr/>
        </p:nvSpPr>
        <p:spPr>
          <a:xfrm>
            <a:off x="4506600" y="4116592"/>
            <a:ext cx="190098" cy="20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6" y="1219"/>
                </a:moveTo>
                <a:cubicBezTo>
                  <a:pt x="11676" y="829"/>
                  <a:pt x="11410" y="0"/>
                  <a:pt x="10933" y="0"/>
                </a:cubicBezTo>
                <a:cubicBezTo>
                  <a:pt x="9022" y="0"/>
                  <a:pt x="8385" y="2048"/>
                  <a:pt x="7483" y="3559"/>
                </a:cubicBezTo>
                <a:cubicBezTo>
                  <a:pt x="5732" y="6290"/>
                  <a:pt x="4511" y="11653"/>
                  <a:pt x="1221" y="13311"/>
                </a:cubicBezTo>
                <a:cubicBezTo>
                  <a:pt x="1380" y="13750"/>
                  <a:pt x="1804" y="13896"/>
                  <a:pt x="2123" y="13896"/>
                </a:cubicBezTo>
                <a:lnTo>
                  <a:pt x="2123" y="14579"/>
                </a:lnTo>
                <a:cubicBezTo>
                  <a:pt x="2123" y="14725"/>
                  <a:pt x="0" y="16334"/>
                  <a:pt x="0" y="16773"/>
                </a:cubicBezTo>
                <a:cubicBezTo>
                  <a:pt x="0" y="17163"/>
                  <a:pt x="637" y="17992"/>
                  <a:pt x="1221" y="17992"/>
                </a:cubicBezTo>
                <a:cubicBezTo>
                  <a:pt x="2547" y="17992"/>
                  <a:pt x="3025" y="17309"/>
                  <a:pt x="4829" y="17309"/>
                </a:cubicBezTo>
                <a:cubicBezTo>
                  <a:pt x="6156" y="17309"/>
                  <a:pt x="6740" y="18138"/>
                  <a:pt x="8279" y="18138"/>
                </a:cubicBezTo>
                <a:cubicBezTo>
                  <a:pt x="9022" y="18138"/>
                  <a:pt x="9765" y="17846"/>
                  <a:pt x="10508" y="17602"/>
                </a:cubicBezTo>
                <a:cubicBezTo>
                  <a:pt x="11092" y="18821"/>
                  <a:pt x="12578" y="17992"/>
                  <a:pt x="13799" y="17992"/>
                </a:cubicBezTo>
                <a:cubicBezTo>
                  <a:pt x="13480" y="18674"/>
                  <a:pt x="12472" y="18674"/>
                  <a:pt x="12472" y="19942"/>
                </a:cubicBezTo>
                <a:cubicBezTo>
                  <a:pt x="12472" y="20186"/>
                  <a:pt x="12896" y="19942"/>
                  <a:pt x="13215" y="19942"/>
                </a:cubicBezTo>
                <a:cubicBezTo>
                  <a:pt x="14542" y="19942"/>
                  <a:pt x="15603" y="18138"/>
                  <a:pt x="16664" y="16773"/>
                </a:cubicBezTo>
                <a:cubicBezTo>
                  <a:pt x="17567" y="17748"/>
                  <a:pt x="16930" y="19942"/>
                  <a:pt x="17832" y="19942"/>
                </a:cubicBezTo>
                <a:cubicBezTo>
                  <a:pt x="18150" y="19942"/>
                  <a:pt x="18416" y="20186"/>
                  <a:pt x="18734" y="20186"/>
                </a:cubicBezTo>
                <a:cubicBezTo>
                  <a:pt x="18734" y="20625"/>
                  <a:pt x="19053" y="21600"/>
                  <a:pt x="19796" y="21600"/>
                </a:cubicBezTo>
                <a:cubicBezTo>
                  <a:pt x="20963" y="21600"/>
                  <a:pt x="21600" y="20186"/>
                  <a:pt x="21600" y="18674"/>
                </a:cubicBezTo>
                <a:cubicBezTo>
                  <a:pt x="21600" y="17456"/>
                  <a:pt x="20857" y="17602"/>
                  <a:pt x="20857" y="16237"/>
                </a:cubicBezTo>
                <a:cubicBezTo>
                  <a:pt x="20114" y="16627"/>
                  <a:pt x="20539" y="16919"/>
                  <a:pt x="19318" y="16919"/>
                </a:cubicBezTo>
                <a:cubicBezTo>
                  <a:pt x="19318" y="16090"/>
                  <a:pt x="18575" y="15554"/>
                  <a:pt x="18575" y="14969"/>
                </a:cubicBezTo>
                <a:cubicBezTo>
                  <a:pt x="18575" y="14579"/>
                  <a:pt x="19636" y="14286"/>
                  <a:pt x="19796" y="13214"/>
                </a:cubicBezTo>
                <a:cubicBezTo>
                  <a:pt x="19318" y="13214"/>
                  <a:pt x="18734" y="13311"/>
                  <a:pt x="18416" y="13604"/>
                </a:cubicBezTo>
                <a:cubicBezTo>
                  <a:pt x="18416" y="11800"/>
                  <a:pt x="18575" y="10727"/>
                  <a:pt x="18575" y="9605"/>
                </a:cubicBezTo>
                <a:cubicBezTo>
                  <a:pt x="17991" y="10044"/>
                  <a:pt x="16505" y="10044"/>
                  <a:pt x="15125" y="9605"/>
                </a:cubicBezTo>
                <a:lnTo>
                  <a:pt x="13799" y="10044"/>
                </a:lnTo>
                <a:lnTo>
                  <a:pt x="13799" y="9459"/>
                </a:lnTo>
                <a:lnTo>
                  <a:pt x="11676" y="9459"/>
                </a:lnTo>
                <a:lnTo>
                  <a:pt x="11676" y="8386"/>
                </a:lnTo>
                <a:lnTo>
                  <a:pt x="12313" y="7801"/>
                </a:lnTo>
                <a:cubicBezTo>
                  <a:pt x="11835" y="7265"/>
                  <a:pt x="11092" y="7265"/>
                  <a:pt x="10508" y="7265"/>
                </a:cubicBezTo>
                <a:cubicBezTo>
                  <a:pt x="9765" y="7265"/>
                  <a:pt x="9765" y="7948"/>
                  <a:pt x="8704" y="8240"/>
                </a:cubicBezTo>
                <a:lnTo>
                  <a:pt x="8704" y="7119"/>
                </a:lnTo>
                <a:cubicBezTo>
                  <a:pt x="9287" y="5071"/>
                  <a:pt x="11676" y="3852"/>
                  <a:pt x="11676" y="1219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2" name="Shape 2422"/>
          <p:cNvSpPr/>
          <p:nvPr/>
        </p:nvSpPr>
        <p:spPr>
          <a:xfrm>
            <a:off x="10192785" y="2792889"/>
            <a:ext cx="224934" cy="9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9" y="21600"/>
                </a:moveTo>
                <a:cubicBezTo>
                  <a:pt x="5948" y="21600"/>
                  <a:pt x="6440" y="19223"/>
                  <a:pt x="7066" y="17776"/>
                </a:cubicBezTo>
                <a:cubicBezTo>
                  <a:pt x="7558" y="19223"/>
                  <a:pt x="7960" y="20463"/>
                  <a:pt x="8855" y="20463"/>
                </a:cubicBezTo>
                <a:cubicBezTo>
                  <a:pt x="9839" y="20463"/>
                  <a:pt x="10330" y="18396"/>
                  <a:pt x="11001" y="18396"/>
                </a:cubicBezTo>
                <a:cubicBezTo>
                  <a:pt x="11761" y="18396"/>
                  <a:pt x="12119" y="16639"/>
                  <a:pt x="13014" y="16639"/>
                </a:cubicBezTo>
                <a:cubicBezTo>
                  <a:pt x="13640" y="16639"/>
                  <a:pt x="14132" y="19223"/>
                  <a:pt x="14758" y="19223"/>
                </a:cubicBezTo>
                <a:cubicBezTo>
                  <a:pt x="15920" y="19223"/>
                  <a:pt x="16412" y="16639"/>
                  <a:pt x="17173" y="16639"/>
                </a:cubicBezTo>
                <a:lnTo>
                  <a:pt x="19811" y="16639"/>
                </a:lnTo>
                <a:cubicBezTo>
                  <a:pt x="19811" y="14572"/>
                  <a:pt x="21198" y="11989"/>
                  <a:pt x="21600" y="8165"/>
                </a:cubicBezTo>
                <a:cubicBezTo>
                  <a:pt x="19588" y="6718"/>
                  <a:pt x="13774" y="1447"/>
                  <a:pt x="11985" y="1447"/>
                </a:cubicBezTo>
                <a:cubicBezTo>
                  <a:pt x="10867" y="1447"/>
                  <a:pt x="10330" y="4341"/>
                  <a:pt x="10330" y="8165"/>
                </a:cubicBezTo>
                <a:cubicBezTo>
                  <a:pt x="7692" y="8165"/>
                  <a:pt x="7468" y="0"/>
                  <a:pt x="4427" y="0"/>
                </a:cubicBezTo>
                <a:cubicBezTo>
                  <a:pt x="2415" y="0"/>
                  <a:pt x="0" y="4341"/>
                  <a:pt x="0" y="10232"/>
                </a:cubicBezTo>
                <a:cubicBezTo>
                  <a:pt x="134" y="16329"/>
                  <a:pt x="2415" y="21600"/>
                  <a:pt x="4919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3" name="Shape 2423"/>
          <p:cNvSpPr/>
          <p:nvPr/>
        </p:nvSpPr>
        <p:spPr>
          <a:xfrm>
            <a:off x="3844748" y="4051022"/>
            <a:ext cx="34365" cy="1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7" extrusionOk="0">
                <a:moveTo>
                  <a:pt x="18345" y="20640"/>
                </a:moveTo>
                <a:cubicBezTo>
                  <a:pt x="19233" y="20640"/>
                  <a:pt x="21600" y="21600"/>
                  <a:pt x="21600" y="20640"/>
                </a:cubicBezTo>
                <a:cubicBezTo>
                  <a:pt x="21600" y="4320"/>
                  <a:pt x="10948" y="0"/>
                  <a:pt x="0" y="0"/>
                </a:cubicBezTo>
                <a:cubicBezTo>
                  <a:pt x="888" y="2880"/>
                  <a:pt x="888" y="5760"/>
                  <a:pt x="0" y="8160"/>
                </a:cubicBezTo>
                <a:cubicBezTo>
                  <a:pt x="3255" y="14880"/>
                  <a:pt x="12427" y="20640"/>
                  <a:pt x="18345" y="2064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4" name="Shape 2424"/>
          <p:cNvSpPr/>
          <p:nvPr/>
        </p:nvSpPr>
        <p:spPr>
          <a:xfrm>
            <a:off x="2498506" y="4159623"/>
            <a:ext cx="136822" cy="97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30" y="12387"/>
                </a:moveTo>
                <a:cubicBezTo>
                  <a:pt x="10763" y="14946"/>
                  <a:pt x="16587" y="21600"/>
                  <a:pt x="20126" y="21600"/>
                </a:cubicBezTo>
                <a:lnTo>
                  <a:pt x="21600" y="21600"/>
                </a:lnTo>
                <a:lnTo>
                  <a:pt x="21600" y="19348"/>
                </a:lnTo>
                <a:cubicBezTo>
                  <a:pt x="17472" y="12694"/>
                  <a:pt x="13491" y="6859"/>
                  <a:pt x="6635" y="3481"/>
                </a:cubicBezTo>
                <a:cubicBezTo>
                  <a:pt x="5603" y="2866"/>
                  <a:pt x="4128" y="0"/>
                  <a:pt x="2285" y="0"/>
                </a:cubicBezTo>
                <a:cubicBezTo>
                  <a:pt x="1401" y="0"/>
                  <a:pt x="590" y="819"/>
                  <a:pt x="0" y="1126"/>
                </a:cubicBezTo>
                <a:lnTo>
                  <a:pt x="590" y="1126"/>
                </a:lnTo>
                <a:cubicBezTo>
                  <a:pt x="590" y="1126"/>
                  <a:pt x="2285" y="1945"/>
                  <a:pt x="3096" y="2252"/>
                </a:cubicBezTo>
                <a:cubicBezTo>
                  <a:pt x="2875" y="3173"/>
                  <a:pt x="2285" y="3992"/>
                  <a:pt x="1401" y="4607"/>
                </a:cubicBezTo>
                <a:cubicBezTo>
                  <a:pt x="2064" y="7473"/>
                  <a:pt x="6635" y="10135"/>
                  <a:pt x="9731" y="10135"/>
                </a:cubicBezTo>
                <a:cubicBezTo>
                  <a:pt x="9362" y="10646"/>
                  <a:pt x="8699" y="10646"/>
                  <a:pt x="8330" y="1238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5" name="Shape 2425"/>
          <p:cNvSpPr/>
          <p:nvPr/>
        </p:nvSpPr>
        <p:spPr>
          <a:xfrm>
            <a:off x="2363267" y="4018237"/>
            <a:ext cx="41769" cy="79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17" h="21600" extrusionOk="0">
                <a:moveTo>
                  <a:pt x="15342" y="12270"/>
                </a:moveTo>
                <a:cubicBezTo>
                  <a:pt x="15342" y="10864"/>
                  <a:pt x="13121" y="10097"/>
                  <a:pt x="13121" y="8691"/>
                </a:cubicBezTo>
                <a:cubicBezTo>
                  <a:pt x="13121" y="5368"/>
                  <a:pt x="14131" y="3579"/>
                  <a:pt x="13121" y="1789"/>
                </a:cubicBezTo>
                <a:cubicBezTo>
                  <a:pt x="11910" y="3195"/>
                  <a:pt x="10295" y="5751"/>
                  <a:pt x="7469" y="5751"/>
                </a:cubicBezTo>
                <a:cubicBezTo>
                  <a:pt x="4643" y="5751"/>
                  <a:pt x="10295" y="2556"/>
                  <a:pt x="10295" y="2173"/>
                </a:cubicBezTo>
                <a:cubicBezTo>
                  <a:pt x="6258" y="1789"/>
                  <a:pt x="4037" y="0"/>
                  <a:pt x="0" y="0"/>
                </a:cubicBezTo>
                <a:lnTo>
                  <a:pt x="0" y="2556"/>
                </a:lnTo>
                <a:cubicBezTo>
                  <a:pt x="1615" y="4346"/>
                  <a:pt x="3432" y="8308"/>
                  <a:pt x="5047" y="8308"/>
                </a:cubicBezTo>
                <a:cubicBezTo>
                  <a:pt x="7873" y="8308"/>
                  <a:pt x="8479" y="11886"/>
                  <a:pt x="12516" y="12270"/>
                </a:cubicBezTo>
                <a:cubicBezTo>
                  <a:pt x="12516" y="13037"/>
                  <a:pt x="10901" y="13676"/>
                  <a:pt x="10901" y="15849"/>
                </a:cubicBezTo>
                <a:cubicBezTo>
                  <a:pt x="10901" y="18405"/>
                  <a:pt x="13727" y="21600"/>
                  <a:pt x="17159" y="21600"/>
                </a:cubicBezTo>
                <a:cubicBezTo>
                  <a:pt x="21600" y="21600"/>
                  <a:pt x="13727" y="16999"/>
                  <a:pt x="13727" y="15849"/>
                </a:cubicBezTo>
                <a:cubicBezTo>
                  <a:pt x="13121" y="14059"/>
                  <a:pt x="15342" y="13292"/>
                  <a:pt x="15342" y="1227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6" name="Shape 2426"/>
          <p:cNvSpPr/>
          <p:nvPr/>
        </p:nvSpPr>
        <p:spPr>
          <a:xfrm>
            <a:off x="1740348" y="3844065"/>
            <a:ext cx="61004" cy="44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5"/>
                </a:moveTo>
                <a:lnTo>
                  <a:pt x="0" y="14625"/>
                </a:lnTo>
                <a:cubicBezTo>
                  <a:pt x="2825" y="17325"/>
                  <a:pt x="4320" y="17775"/>
                  <a:pt x="7643" y="21600"/>
                </a:cubicBezTo>
                <a:cubicBezTo>
                  <a:pt x="13126" y="15300"/>
                  <a:pt x="15120" y="10800"/>
                  <a:pt x="21600" y="6525"/>
                </a:cubicBezTo>
                <a:lnTo>
                  <a:pt x="21600" y="0"/>
                </a:lnTo>
                <a:lnTo>
                  <a:pt x="17446" y="0"/>
                </a:lnTo>
                <a:cubicBezTo>
                  <a:pt x="10800" y="0"/>
                  <a:pt x="6148" y="5850"/>
                  <a:pt x="0" y="832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7" name="Shape 2427"/>
          <p:cNvSpPr/>
          <p:nvPr/>
        </p:nvSpPr>
        <p:spPr>
          <a:xfrm>
            <a:off x="6580265" y="4655118"/>
            <a:ext cx="77405" cy="53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87" extrusionOk="0">
                <a:moveTo>
                  <a:pt x="21600" y="268"/>
                </a:moveTo>
                <a:cubicBezTo>
                  <a:pt x="17229" y="-1093"/>
                  <a:pt x="15814" y="3159"/>
                  <a:pt x="12214" y="3159"/>
                </a:cubicBezTo>
                <a:cubicBezTo>
                  <a:pt x="8229" y="3159"/>
                  <a:pt x="5657" y="-2113"/>
                  <a:pt x="0" y="1799"/>
                </a:cubicBezTo>
                <a:lnTo>
                  <a:pt x="0" y="4690"/>
                </a:lnTo>
                <a:cubicBezTo>
                  <a:pt x="771" y="6561"/>
                  <a:pt x="3086" y="6051"/>
                  <a:pt x="3857" y="6561"/>
                </a:cubicBezTo>
                <a:cubicBezTo>
                  <a:pt x="8229" y="8432"/>
                  <a:pt x="12214" y="15745"/>
                  <a:pt x="16971" y="17616"/>
                </a:cubicBezTo>
                <a:cubicBezTo>
                  <a:pt x="16971" y="19147"/>
                  <a:pt x="18386" y="19487"/>
                  <a:pt x="19157" y="19487"/>
                </a:cubicBezTo>
                <a:cubicBezTo>
                  <a:pt x="19800" y="19487"/>
                  <a:pt x="20957" y="17616"/>
                  <a:pt x="20957" y="16596"/>
                </a:cubicBezTo>
                <a:cubicBezTo>
                  <a:pt x="20957" y="13364"/>
                  <a:pt x="19414" y="12854"/>
                  <a:pt x="19414" y="9963"/>
                </a:cubicBezTo>
                <a:cubicBezTo>
                  <a:pt x="19414" y="8432"/>
                  <a:pt x="20957" y="5711"/>
                  <a:pt x="20957" y="5711"/>
                </a:cubicBezTo>
                <a:lnTo>
                  <a:pt x="21600" y="268"/>
                </a:ln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8" name="Shape 2428"/>
          <p:cNvSpPr/>
          <p:nvPr/>
        </p:nvSpPr>
        <p:spPr>
          <a:xfrm>
            <a:off x="6469614" y="4471082"/>
            <a:ext cx="26180" cy="5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21" y="21600"/>
                </a:moveTo>
                <a:cubicBezTo>
                  <a:pt x="15916" y="19049"/>
                  <a:pt x="19326" y="10035"/>
                  <a:pt x="21600" y="4762"/>
                </a:cubicBezTo>
                <a:cubicBezTo>
                  <a:pt x="19326" y="4252"/>
                  <a:pt x="18189" y="2381"/>
                  <a:pt x="18189" y="0"/>
                </a:cubicBezTo>
                <a:cubicBezTo>
                  <a:pt x="14021" y="340"/>
                  <a:pt x="10611" y="4252"/>
                  <a:pt x="5305" y="4252"/>
                </a:cubicBezTo>
                <a:cubicBezTo>
                  <a:pt x="3411" y="4252"/>
                  <a:pt x="1137" y="5272"/>
                  <a:pt x="0" y="5272"/>
                </a:cubicBezTo>
                <a:cubicBezTo>
                  <a:pt x="3411" y="8504"/>
                  <a:pt x="6442" y="20580"/>
                  <a:pt x="14021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9" name="Shape 2429"/>
          <p:cNvSpPr/>
          <p:nvPr/>
        </p:nvSpPr>
        <p:spPr>
          <a:xfrm>
            <a:off x="6461418" y="4536653"/>
            <a:ext cx="40557" cy="83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77" h="21600" extrusionOk="0">
                <a:moveTo>
                  <a:pt x="0" y="3819"/>
                </a:moveTo>
                <a:cubicBezTo>
                  <a:pt x="697" y="6086"/>
                  <a:pt x="5342" y="7518"/>
                  <a:pt x="5342" y="9786"/>
                </a:cubicBezTo>
                <a:cubicBezTo>
                  <a:pt x="5342" y="11814"/>
                  <a:pt x="2555" y="13246"/>
                  <a:pt x="2090" y="15514"/>
                </a:cubicBezTo>
                <a:cubicBezTo>
                  <a:pt x="2090" y="17901"/>
                  <a:pt x="2090" y="21600"/>
                  <a:pt x="7200" y="21600"/>
                </a:cubicBezTo>
                <a:cubicBezTo>
                  <a:pt x="11148" y="21600"/>
                  <a:pt x="20439" y="17543"/>
                  <a:pt x="20439" y="13485"/>
                </a:cubicBezTo>
                <a:cubicBezTo>
                  <a:pt x="20439" y="8831"/>
                  <a:pt x="21600" y="6086"/>
                  <a:pt x="17187" y="1790"/>
                </a:cubicBezTo>
                <a:cubicBezTo>
                  <a:pt x="15794" y="1790"/>
                  <a:pt x="13703" y="0"/>
                  <a:pt x="10452" y="0"/>
                </a:cubicBezTo>
                <a:cubicBezTo>
                  <a:pt x="6039" y="0"/>
                  <a:pt x="5342" y="2745"/>
                  <a:pt x="0" y="3819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0" name="Shape 2430"/>
          <p:cNvSpPr/>
          <p:nvPr/>
        </p:nvSpPr>
        <p:spPr>
          <a:xfrm>
            <a:off x="6297492" y="4587880"/>
            <a:ext cx="22061" cy="18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61" extrusionOk="0">
                <a:moveTo>
                  <a:pt x="21600" y="14400"/>
                </a:moveTo>
                <a:cubicBezTo>
                  <a:pt x="21600" y="9771"/>
                  <a:pt x="15965" y="2571"/>
                  <a:pt x="15965" y="0"/>
                </a:cubicBezTo>
                <a:cubicBezTo>
                  <a:pt x="9391" y="1543"/>
                  <a:pt x="5635" y="4114"/>
                  <a:pt x="0" y="8743"/>
                </a:cubicBezTo>
                <a:cubicBezTo>
                  <a:pt x="1409" y="9771"/>
                  <a:pt x="9391" y="20057"/>
                  <a:pt x="13617" y="20057"/>
                </a:cubicBezTo>
                <a:cubicBezTo>
                  <a:pt x="15965" y="21600"/>
                  <a:pt x="21600" y="18514"/>
                  <a:pt x="21600" y="144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1" name="Shape 2431"/>
          <p:cNvSpPr/>
          <p:nvPr/>
        </p:nvSpPr>
        <p:spPr>
          <a:xfrm>
            <a:off x="6508546" y="3936274"/>
            <a:ext cx="26172" cy="34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642"/>
                </a:moveTo>
                <a:cubicBezTo>
                  <a:pt x="21600" y="6537"/>
                  <a:pt x="16200" y="7958"/>
                  <a:pt x="16200" y="0"/>
                </a:cubicBezTo>
                <a:lnTo>
                  <a:pt x="0" y="0"/>
                </a:lnTo>
                <a:lnTo>
                  <a:pt x="0" y="7389"/>
                </a:lnTo>
                <a:cubicBezTo>
                  <a:pt x="0" y="14495"/>
                  <a:pt x="9643" y="16200"/>
                  <a:pt x="19671" y="16200"/>
                </a:cubicBezTo>
                <a:lnTo>
                  <a:pt x="19671" y="21600"/>
                </a:lnTo>
                <a:cubicBezTo>
                  <a:pt x="19671" y="17621"/>
                  <a:pt x="21600" y="19326"/>
                  <a:pt x="21600" y="1364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2" name="Shape 2432"/>
          <p:cNvSpPr/>
          <p:nvPr/>
        </p:nvSpPr>
        <p:spPr>
          <a:xfrm>
            <a:off x="6539283" y="3901440"/>
            <a:ext cx="44625" cy="75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86" y="19722"/>
                </a:moveTo>
                <a:lnTo>
                  <a:pt x="2424" y="18112"/>
                </a:lnTo>
                <a:cubicBezTo>
                  <a:pt x="1763" y="18514"/>
                  <a:pt x="441" y="19319"/>
                  <a:pt x="0" y="19722"/>
                </a:cubicBezTo>
                <a:cubicBezTo>
                  <a:pt x="441" y="19990"/>
                  <a:pt x="3086" y="21600"/>
                  <a:pt x="6833" y="21600"/>
                </a:cubicBezTo>
                <a:cubicBezTo>
                  <a:pt x="17412" y="21600"/>
                  <a:pt x="13665" y="10196"/>
                  <a:pt x="21600" y="8318"/>
                </a:cubicBezTo>
                <a:cubicBezTo>
                  <a:pt x="19176" y="2683"/>
                  <a:pt x="18514" y="0"/>
                  <a:pt x="9257" y="0"/>
                </a:cubicBezTo>
                <a:cubicBezTo>
                  <a:pt x="6171" y="0"/>
                  <a:pt x="0" y="8318"/>
                  <a:pt x="0" y="9794"/>
                </a:cubicBezTo>
                <a:cubicBezTo>
                  <a:pt x="0" y="11672"/>
                  <a:pt x="5510" y="14355"/>
                  <a:pt x="9918" y="15160"/>
                </a:cubicBezTo>
                <a:cubicBezTo>
                  <a:pt x="9918" y="17039"/>
                  <a:pt x="6833" y="19319"/>
                  <a:pt x="3086" y="19722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3" name="Shape 2433"/>
          <p:cNvSpPr/>
          <p:nvPr/>
        </p:nvSpPr>
        <p:spPr>
          <a:xfrm>
            <a:off x="6739574" y="3819476"/>
            <a:ext cx="24649" cy="42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7" h="21600" extrusionOk="0">
                <a:moveTo>
                  <a:pt x="20337" y="0"/>
                </a:moveTo>
                <a:cubicBezTo>
                  <a:pt x="5179" y="697"/>
                  <a:pt x="1011" y="10452"/>
                  <a:pt x="1011" y="14400"/>
                </a:cubicBezTo>
                <a:cubicBezTo>
                  <a:pt x="1011" y="16955"/>
                  <a:pt x="-1263" y="19742"/>
                  <a:pt x="1011" y="21600"/>
                </a:cubicBezTo>
                <a:cubicBezTo>
                  <a:pt x="6316" y="16490"/>
                  <a:pt x="13895" y="13703"/>
                  <a:pt x="13895" y="7200"/>
                </a:cubicBezTo>
                <a:cubicBezTo>
                  <a:pt x="13895" y="4645"/>
                  <a:pt x="19200" y="2555"/>
                  <a:pt x="20337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4" name="Shape 2434"/>
          <p:cNvSpPr/>
          <p:nvPr/>
        </p:nvSpPr>
        <p:spPr>
          <a:xfrm>
            <a:off x="6844595" y="3762102"/>
            <a:ext cx="36423" cy="50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35" y="21600"/>
                </a:moveTo>
                <a:cubicBezTo>
                  <a:pt x="9296" y="21600"/>
                  <a:pt x="16952" y="18262"/>
                  <a:pt x="16952" y="16495"/>
                </a:cubicBezTo>
                <a:lnTo>
                  <a:pt x="16952" y="10996"/>
                </a:lnTo>
                <a:cubicBezTo>
                  <a:pt x="18592" y="10407"/>
                  <a:pt x="21600" y="7069"/>
                  <a:pt x="21600" y="4909"/>
                </a:cubicBezTo>
                <a:cubicBezTo>
                  <a:pt x="19413" y="3731"/>
                  <a:pt x="17772" y="3338"/>
                  <a:pt x="14765" y="0"/>
                </a:cubicBezTo>
                <a:cubicBezTo>
                  <a:pt x="14765" y="0"/>
                  <a:pt x="9296" y="2160"/>
                  <a:pt x="9296" y="4909"/>
                </a:cubicBezTo>
                <a:cubicBezTo>
                  <a:pt x="9296" y="7069"/>
                  <a:pt x="11484" y="8836"/>
                  <a:pt x="13124" y="10407"/>
                </a:cubicBezTo>
                <a:cubicBezTo>
                  <a:pt x="8476" y="10996"/>
                  <a:pt x="4648" y="13745"/>
                  <a:pt x="0" y="14335"/>
                </a:cubicBezTo>
                <a:cubicBezTo>
                  <a:pt x="820" y="17084"/>
                  <a:pt x="1641" y="21600"/>
                  <a:pt x="6835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5" name="Shape 2435"/>
          <p:cNvSpPr/>
          <p:nvPr/>
        </p:nvSpPr>
        <p:spPr>
          <a:xfrm>
            <a:off x="6910165" y="4755594"/>
            <a:ext cx="65103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232" extrusionOk="0">
                <a:moveTo>
                  <a:pt x="21600" y="9764"/>
                </a:moveTo>
                <a:cubicBezTo>
                  <a:pt x="15850" y="3593"/>
                  <a:pt x="7459" y="-3607"/>
                  <a:pt x="0" y="2050"/>
                </a:cubicBezTo>
                <a:cubicBezTo>
                  <a:pt x="4040" y="9764"/>
                  <a:pt x="10101" y="12336"/>
                  <a:pt x="13209" y="12336"/>
                </a:cubicBezTo>
                <a:cubicBezTo>
                  <a:pt x="15384" y="12336"/>
                  <a:pt x="17094" y="17993"/>
                  <a:pt x="21600" y="9764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6" name="Shape 2436"/>
          <p:cNvSpPr/>
          <p:nvPr/>
        </p:nvSpPr>
        <p:spPr>
          <a:xfrm>
            <a:off x="7156055" y="4743610"/>
            <a:ext cx="58960" cy="32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307" y="2738"/>
                  <a:pt x="5783" y="9431"/>
                  <a:pt x="0" y="14603"/>
                </a:cubicBezTo>
                <a:cubicBezTo>
                  <a:pt x="0" y="16428"/>
                  <a:pt x="1020" y="18254"/>
                  <a:pt x="1871" y="18254"/>
                </a:cubicBezTo>
                <a:cubicBezTo>
                  <a:pt x="1871" y="20687"/>
                  <a:pt x="3402" y="21600"/>
                  <a:pt x="4252" y="21600"/>
                </a:cubicBezTo>
                <a:cubicBezTo>
                  <a:pt x="7654" y="21600"/>
                  <a:pt x="14797" y="18254"/>
                  <a:pt x="15817" y="13082"/>
                </a:cubicBezTo>
                <a:cubicBezTo>
                  <a:pt x="16328" y="10344"/>
                  <a:pt x="15307" y="6085"/>
                  <a:pt x="16838" y="5172"/>
                </a:cubicBezTo>
                <a:cubicBezTo>
                  <a:pt x="18709" y="4259"/>
                  <a:pt x="20580" y="7910"/>
                  <a:pt x="21600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7" name="Shape 2437"/>
          <p:cNvSpPr/>
          <p:nvPr/>
        </p:nvSpPr>
        <p:spPr>
          <a:xfrm>
            <a:off x="7758483" y="5545583"/>
            <a:ext cx="30271" cy="1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0" y="21600"/>
                </a:moveTo>
                <a:cubicBezTo>
                  <a:pt x="13957" y="21600"/>
                  <a:pt x="19606" y="6703"/>
                  <a:pt x="21600" y="0"/>
                </a:cubicBezTo>
                <a:cubicBezTo>
                  <a:pt x="12295" y="0"/>
                  <a:pt x="7643" y="4469"/>
                  <a:pt x="0" y="8938"/>
                </a:cubicBezTo>
                <a:cubicBezTo>
                  <a:pt x="997" y="17131"/>
                  <a:pt x="6646" y="21600"/>
                  <a:pt x="864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8" name="Shape 2438"/>
          <p:cNvSpPr/>
          <p:nvPr/>
        </p:nvSpPr>
        <p:spPr>
          <a:xfrm>
            <a:off x="7602753" y="3217048"/>
            <a:ext cx="61015" cy="50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10" y="4909"/>
                </a:moveTo>
                <a:cubicBezTo>
                  <a:pt x="3735" y="4909"/>
                  <a:pt x="0" y="13745"/>
                  <a:pt x="0" y="16102"/>
                </a:cubicBezTo>
                <a:cubicBezTo>
                  <a:pt x="0" y="21011"/>
                  <a:pt x="2274" y="21600"/>
                  <a:pt x="6496" y="21600"/>
                </a:cubicBezTo>
                <a:cubicBezTo>
                  <a:pt x="12343" y="21600"/>
                  <a:pt x="16565" y="16495"/>
                  <a:pt x="21600" y="13156"/>
                </a:cubicBezTo>
                <a:lnTo>
                  <a:pt x="21600" y="7069"/>
                </a:lnTo>
                <a:cubicBezTo>
                  <a:pt x="16565" y="6087"/>
                  <a:pt x="14292" y="0"/>
                  <a:pt x="9257" y="0"/>
                </a:cubicBezTo>
                <a:cubicBezTo>
                  <a:pt x="6983" y="0"/>
                  <a:pt x="6496" y="4909"/>
                  <a:pt x="4710" y="4909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9" name="Shape 2439"/>
          <p:cNvSpPr/>
          <p:nvPr/>
        </p:nvSpPr>
        <p:spPr>
          <a:xfrm>
            <a:off x="7908066" y="3170562"/>
            <a:ext cx="48710" cy="37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499" extrusionOk="0">
                <a:moveTo>
                  <a:pt x="0" y="3725"/>
                </a:moveTo>
                <a:cubicBezTo>
                  <a:pt x="0" y="8984"/>
                  <a:pt x="9969" y="15370"/>
                  <a:pt x="15785" y="15370"/>
                </a:cubicBezTo>
                <a:cubicBezTo>
                  <a:pt x="15785" y="15370"/>
                  <a:pt x="21600" y="16309"/>
                  <a:pt x="21600" y="13116"/>
                </a:cubicBezTo>
                <a:cubicBezTo>
                  <a:pt x="21600" y="3725"/>
                  <a:pt x="0" y="-5291"/>
                  <a:pt x="0" y="372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0" name="Shape 2440"/>
          <p:cNvSpPr/>
          <p:nvPr/>
        </p:nvSpPr>
        <p:spPr>
          <a:xfrm>
            <a:off x="8242339" y="2975257"/>
            <a:ext cx="42292" cy="34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75" h="21600" extrusionOk="0">
                <a:moveTo>
                  <a:pt x="900" y="21600"/>
                </a:moveTo>
                <a:cubicBezTo>
                  <a:pt x="6525" y="21600"/>
                  <a:pt x="18000" y="16768"/>
                  <a:pt x="20475" y="13642"/>
                </a:cubicBezTo>
                <a:cubicBezTo>
                  <a:pt x="15300" y="7958"/>
                  <a:pt x="14175" y="0"/>
                  <a:pt x="8325" y="0"/>
                </a:cubicBezTo>
                <a:cubicBezTo>
                  <a:pt x="4050" y="0"/>
                  <a:pt x="900" y="7958"/>
                  <a:pt x="900" y="13642"/>
                </a:cubicBezTo>
                <a:cubicBezTo>
                  <a:pt x="900" y="16768"/>
                  <a:pt x="-1125" y="21600"/>
                  <a:pt x="900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1" name="Shape 2441"/>
          <p:cNvSpPr/>
          <p:nvPr/>
        </p:nvSpPr>
        <p:spPr>
          <a:xfrm>
            <a:off x="10282944" y="2940423"/>
            <a:ext cx="95842" cy="46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84" y="21600"/>
                </a:moveTo>
                <a:lnTo>
                  <a:pt x="21600" y="21600"/>
                </a:lnTo>
                <a:cubicBezTo>
                  <a:pt x="21285" y="9164"/>
                  <a:pt x="16882" y="0"/>
                  <a:pt x="10905" y="0"/>
                </a:cubicBezTo>
                <a:cubicBezTo>
                  <a:pt x="5557" y="0"/>
                  <a:pt x="2621" y="7418"/>
                  <a:pt x="0" y="15927"/>
                </a:cubicBezTo>
                <a:lnTo>
                  <a:pt x="1153" y="13527"/>
                </a:lnTo>
                <a:cubicBezTo>
                  <a:pt x="5348" y="17236"/>
                  <a:pt x="10590" y="15927"/>
                  <a:pt x="14784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2" name="Shape 2442"/>
          <p:cNvSpPr/>
          <p:nvPr/>
        </p:nvSpPr>
        <p:spPr>
          <a:xfrm>
            <a:off x="10465312" y="2835920"/>
            <a:ext cx="130678" cy="50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94" y="21600"/>
                </a:moveTo>
                <a:cubicBezTo>
                  <a:pt x="16698" y="21600"/>
                  <a:pt x="21600" y="20029"/>
                  <a:pt x="21600" y="14531"/>
                </a:cubicBezTo>
                <a:cubicBezTo>
                  <a:pt x="21600" y="12175"/>
                  <a:pt x="20987" y="9425"/>
                  <a:pt x="19915" y="9425"/>
                </a:cubicBezTo>
                <a:cubicBezTo>
                  <a:pt x="19226" y="9425"/>
                  <a:pt x="1532" y="3338"/>
                  <a:pt x="0" y="0"/>
                </a:cubicBezTo>
                <a:lnTo>
                  <a:pt x="1762" y="3927"/>
                </a:lnTo>
                <a:cubicBezTo>
                  <a:pt x="1991" y="15513"/>
                  <a:pt x="9728" y="21600"/>
                  <a:pt x="14094" y="2160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3" name="Shape 2443"/>
          <p:cNvSpPr/>
          <p:nvPr/>
        </p:nvSpPr>
        <p:spPr>
          <a:xfrm>
            <a:off x="10280895" y="2913195"/>
            <a:ext cx="28210" cy="26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87" extrusionOk="0">
                <a:moveTo>
                  <a:pt x="21600" y="8456"/>
                </a:moveTo>
                <a:cubicBezTo>
                  <a:pt x="21600" y="-1888"/>
                  <a:pt x="0" y="-3713"/>
                  <a:pt x="0" y="8456"/>
                </a:cubicBezTo>
                <a:cubicBezTo>
                  <a:pt x="0" y="15453"/>
                  <a:pt x="1098" y="17887"/>
                  <a:pt x="9519" y="17887"/>
                </a:cubicBezTo>
                <a:cubicBezTo>
                  <a:pt x="14644" y="17887"/>
                  <a:pt x="21600" y="14541"/>
                  <a:pt x="21600" y="845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4" name="Shape 2444"/>
          <p:cNvSpPr/>
          <p:nvPr/>
        </p:nvSpPr>
        <p:spPr>
          <a:xfrm>
            <a:off x="4357017" y="4190502"/>
            <a:ext cx="73298" cy="36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08" extrusionOk="0">
                <a:moveTo>
                  <a:pt x="21600" y="15085"/>
                </a:moveTo>
                <a:cubicBezTo>
                  <a:pt x="15369" y="8201"/>
                  <a:pt x="9415" y="-3192"/>
                  <a:pt x="0" y="843"/>
                </a:cubicBezTo>
                <a:cubicBezTo>
                  <a:pt x="3600" y="6303"/>
                  <a:pt x="12600" y="18408"/>
                  <a:pt x="17308" y="18408"/>
                </a:cubicBezTo>
                <a:cubicBezTo>
                  <a:pt x="19662" y="18408"/>
                  <a:pt x="20354" y="17696"/>
                  <a:pt x="21600" y="15085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5" name="Shape 2445"/>
          <p:cNvSpPr/>
          <p:nvPr/>
        </p:nvSpPr>
        <p:spPr>
          <a:xfrm>
            <a:off x="4361115" y="4315353"/>
            <a:ext cx="56905" cy="38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" y="0"/>
                </a:moveTo>
                <a:cubicBezTo>
                  <a:pt x="536" y="533"/>
                  <a:pt x="0" y="2133"/>
                  <a:pt x="0" y="4533"/>
                </a:cubicBezTo>
                <a:cubicBezTo>
                  <a:pt x="0" y="8800"/>
                  <a:pt x="14638" y="21600"/>
                  <a:pt x="17137" y="21600"/>
                </a:cubicBezTo>
                <a:cubicBezTo>
                  <a:pt x="18208" y="21600"/>
                  <a:pt x="21600" y="18667"/>
                  <a:pt x="21600" y="14133"/>
                </a:cubicBezTo>
                <a:lnTo>
                  <a:pt x="21600" y="10400"/>
                </a:lnTo>
                <a:lnTo>
                  <a:pt x="10532" y="10400"/>
                </a:lnTo>
                <a:cubicBezTo>
                  <a:pt x="6605" y="8800"/>
                  <a:pt x="3570" y="5867"/>
                  <a:pt x="1428" y="0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6" name="Shape 2446"/>
          <p:cNvSpPr/>
          <p:nvPr/>
        </p:nvSpPr>
        <p:spPr>
          <a:xfrm>
            <a:off x="4445127" y="4315353"/>
            <a:ext cx="38459" cy="51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7" extrusionOk="0">
                <a:moveTo>
                  <a:pt x="21600" y="15236"/>
                </a:moveTo>
                <a:lnTo>
                  <a:pt x="21600" y="11957"/>
                </a:lnTo>
                <a:cubicBezTo>
                  <a:pt x="8267" y="11957"/>
                  <a:pt x="17067" y="9257"/>
                  <a:pt x="17067" y="4821"/>
                </a:cubicBezTo>
                <a:cubicBezTo>
                  <a:pt x="17067" y="3279"/>
                  <a:pt x="14133" y="2121"/>
                  <a:pt x="13333" y="0"/>
                </a:cubicBezTo>
                <a:cubicBezTo>
                  <a:pt x="8267" y="1543"/>
                  <a:pt x="0" y="12921"/>
                  <a:pt x="0" y="16200"/>
                </a:cubicBezTo>
                <a:cubicBezTo>
                  <a:pt x="0" y="18900"/>
                  <a:pt x="3733" y="21214"/>
                  <a:pt x="8800" y="21214"/>
                </a:cubicBezTo>
                <a:cubicBezTo>
                  <a:pt x="14933" y="21600"/>
                  <a:pt x="21600" y="18514"/>
                  <a:pt x="21600" y="15236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7" name="Shape 2447"/>
          <p:cNvSpPr/>
          <p:nvPr/>
        </p:nvSpPr>
        <p:spPr>
          <a:xfrm>
            <a:off x="1375612" y="3725605"/>
            <a:ext cx="46659" cy="19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17" extrusionOk="0">
                <a:moveTo>
                  <a:pt x="14836" y="317"/>
                </a:moveTo>
                <a:cubicBezTo>
                  <a:pt x="11127" y="317"/>
                  <a:pt x="9164" y="-2383"/>
                  <a:pt x="7418" y="7967"/>
                </a:cubicBezTo>
                <a:lnTo>
                  <a:pt x="0" y="7967"/>
                </a:lnTo>
                <a:cubicBezTo>
                  <a:pt x="1091" y="11567"/>
                  <a:pt x="3709" y="15617"/>
                  <a:pt x="5455" y="19217"/>
                </a:cubicBezTo>
                <a:lnTo>
                  <a:pt x="21600" y="19217"/>
                </a:lnTo>
                <a:cubicBezTo>
                  <a:pt x="20945" y="7967"/>
                  <a:pt x="20291" y="317"/>
                  <a:pt x="14836" y="317"/>
                </a:cubicBezTo>
              </a:path>
            </a:pathLst>
          </a:custGeom>
          <a:solidFill>
            <a:srgbClr val="E0E0E0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8" name="Shape 2448"/>
          <p:cNvSpPr/>
          <p:nvPr/>
        </p:nvSpPr>
        <p:spPr>
          <a:xfrm>
            <a:off x="5846700" y="3948296"/>
            <a:ext cx="466726" cy="63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1" y="0"/>
                </a:moveTo>
                <a:cubicBezTo>
                  <a:pt x="4857" y="0"/>
                  <a:pt x="0" y="3511"/>
                  <a:pt x="0" y="7919"/>
                </a:cubicBezTo>
                <a:cubicBezTo>
                  <a:pt x="0" y="12264"/>
                  <a:pt x="10811" y="21600"/>
                  <a:pt x="10811" y="21600"/>
                </a:cubicBezTo>
                <a:cubicBezTo>
                  <a:pt x="10811" y="21600"/>
                  <a:pt x="21600" y="12264"/>
                  <a:pt x="21600" y="7919"/>
                </a:cubicBezTo>
                <a:cubicBezTo>
                  <a:pt x="21536" y="3511"/>
                  <a:pt x="16743" y="0"/>
                  <a:pt x="10811" y="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>
            <a:off x="3922613" y="3862507"/>
            <a:ext cx="466726" cy="63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1" y="0"/>
                </a:moveTo>
                <a:cubicBezTo>
                  <a:pt x="4857" y="0"/>
                  <a:pt x="0" y="3511"/>
                  <a:pt x="0" y="7903"/>
                </a:cubicBezTo>
                <a:cubicBezTo>
                  <a:pt x="0" y="12264"/>
                  <a:pt x="10811" y="21600"/>
                  <a:pt x="10811" y="21600"/>
                </a:cubicBezTo>
                <a:cubicBezTo>
                  <a:pt x="10811" y="21600"/>
                  <a:pt x="21600" y="12264"/>
                  <a:pt x="21600" y="7903"/>
                </a:cubicBezTo>
                <a:cubicBezTo>
                  <a:pt x="21600" y="3511"/>
                  <a:pt x="16743" y="0"/>
                  <a:pt x="10811" y="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7678569" y="3907587"/>
            <a:ext cx="466726" cy="63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1" y="0"/>
                </a:moveTo>
                <a:cubicBezTo>
                  <a:pt x="4857" y="0"/>
                  <a:pt x="0" y="3498"/>
                  <a:pt x="0" y="7909"/>
                </a:cubicBezTo>
                <a:cubicBezTo>
                  <a:pt x="0" y="12305"/>
                  <a:pt x="10811" y="21600"/>
                  <a:pt x="10811" y="21600"/>
                </a:cubicBezTo>
                <a:cubicBezTo>
                  <a:pt x="10811" y="21600"/>
                  <a:pt x="21600" y="12257"/>
                  <a:pt x="21600" y="7909"/>
                </a:cubicBezTo>
                <a:cubicBezTo>
                  <a:pt x="21600" y="3545"/>
                  <a:pt x="16743" y="0"/>
                  <a:pt x="10811" y="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51" name="Shape 2451"/>
          <p:cNvSpPr/>
          <p:nvPr/>
        </p:nvSpPr>
        <p:spPr>
          <a:xfrm>
            <a:off x="8948996" y="4880898"/>
            <a:ext cx="466725" cy="636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1" y="0"/>
                  <a:pt x="0" y="3516"/>
                  <a:pt x="0" y="7899"/>
                </a:cubicBezTo>
                <a:cubicBezTo>
                  <a:pt x="0" y="12266"/>
                  <a:pt x="10800" y="21600"/>
                  <a:pt x="10800" y="21600"/>
                </a:cubicBezTo>
                <a:cubicBezTo>
                  <a:pt x="10800" y="21600"/>
                  <a:pt x="21600" y="12266"/>
                  <a:pt x="21600" y="7899"/>
                </a:cubicBezTo>
                <a:cubicBezTo>
                  <a:pt x="21600" y="3547"/>
                  <a:pt x="16759" y="0"/>
                  <a:pt x="10800" y="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52" name="Shape 2452"/>
          <p:cNvSpPr/>
          <p:nvPr/>
        </p:nvSpPr>
        <p:spPr>
          <a:xfrm>
            <a:off x="2590713" y="4079600"/>
            <a:ext cx="466726" cy="63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9" y="0"/>
                </a:moveTo>
                <a:cubicBezTo>
                  <a:pt x="4857" y="0"/>
                  <a:pt x="0" y="3511"/>
                  <a:pt x="0" y="7919"/>
                </a:cubicBezTo>
                <a:cubicBezTo>
                  <a:pt x="0" y="12264"/>
                  <a:pt x="10789" y="21600"/>
                  <a:pt x="10789" y="21600"/>
                </a:cubicBezTo>
                <a:cubicBezTo>
                  <a:pt x="10789" y="21600"/>
                  <a:pt x="21600" y="12280"/>
                  <a:pt x="21600" y="7919"/>
                </a:cubicBezTo>
                <a:cubicBezTo>
                  <a:pt x="21600" y="3574"/>
                  <a:pt x="16743" y="0"/>
                  <a:pt x="1078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53" name="Shape 2453"/>
          <p:cNvSpPr/>
          <p:nvPr/>
        </p:nvSpPr>
        <p:spPr>
          <a:xfrm>
            <a:off x="5294280" y="487018"/>
            <a:ext cx="2376849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LOCATIONS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7" name="Group 2607"/>
          <p:cNvGrpSpPr/>
          <p:nvPr/>
        </p:nvGrpSpPr>
        <p:grpSpPr>
          <a:xfrm>
            <a:off x="2804688" y="1804337"/>
            <a:ext cx="7395424" cy="7652723"/>
            <a:chOff x="0" y="0"/>
            <a:chExt cx="7395423" cy="7652722"/>
          </a:xfrm>
        </p:grpSpPr>
        <p:sp>
          <p:nvSpPr>
            <p:cNvPr id="2455" name="Shape 2455"/>
            <p:cNvSpPr/>
            <p:nvPr/>
          </p:nvSpPr>
          <p:spPr>
            <a:xfrm>
              <a:off x="3648242" y="1583218"/>
              <a:ext cx="361434" cy="4367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47" h="21600" extrusionOk="0">
                  <a:moveTo>
                    <a:pt x="584" y="0"/>
                  </a:moveTo>
                  <a:cubicBezTo>
                    <a:pt x="584" y="0"/>
                    <a:pt x="-4753" y="16939"/>
                    <a:pt x="16847" y="21600"/>
                  </a:cubicBezTo>
                </a:path>
              </a:pathLst>
            </a:custGeom>
            <a:noFill/>
            <a:ln w="12700" cap="flat">
              <a:solidFill>
                <a:srgbClr val="D16E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3230350" y="1561305"/>
              <a:ext cx="430808" cy="439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29" h="21600" extrusionOk="0">
                  <a:moveTo>
                    <a:pt x="16767" y="0"/>
                  </a:moveTo>
                  <a:cubicBezTo>
                    <a:pt x="16767" y="0"/>
                    <a:pt x="21600" y="17339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D16E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3666785" y="1654436"/>
              <a:ext cx="1604718" cy="363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0" y="1313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355C7D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1603305" y="1544870"/>
              <a:ext cx="2050284" cy="314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21600" y="16656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355C7D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2280784" y="1754870"/>
              <a:ext cx="2084980" cy="46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133" extrusionOk="0">
                  <a:moveTo>
                    <a:pt x="21600" y="0"/>
                  </a:moveTo>
                  <a:cubicBezTo>
                    <a:pt x="21600" y="0"/>
                    <a:pt x="12753" y="21600"/>
                    <a:pt x="0" y="7161"/>
                  </a:cubicBezTo>
                </a:path>
              </a:pathLst>
            </a:custGeom>
            <a:noFill/>
            <a:ln w="127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4606399" y="2041567"/>
              <a:ext cx="993800" cy="264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781" h="21600" extrusionOk="0">
                  <a:moveTo>
                    <a:pt x="4890" y="0"/>
                  </a:moveTo>
                  <a:cubicBezTo>
                    <a:pt x="4890" y="0"/>
                    <a:pt x="-9819" y="12965"/>
                    <a:pt x="11781" y="21600"/>
                  </a:cubicBezTo>
                </a:path>
              </a:pathLst>
            </a:custGeom>
            <a:noFill/>
            <a:ln w="12700" cap="flat">
              <a:solidFill>
                <a:srgbClr val="355C7D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1" name="Shape 2461"/>
            <p:cNvSpPr/>
            <p:nvPr/>
          </p:nvSpPr>
          <p:spPr>
            <a:xfrm>
              <a:off x="1512001" y="2576611"/>
              <a:ext cx="3978633" cy="90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104" extrusionOk="0">
                  <a:moveTo>
                    <a:pt x="21600" y="0"/>
                  </a:moveTo>
                  <a:cubicBezTo>
                    <a:pt x="21600" y="0"/>
                    <a:pt x="12494" y="21600"/>
                    <a:pt x="0" y="9336"/>
                  </a:cubicBezTo>
                </a:path>
              </a:pathLst>
            </a:custGeom>
            <a:noFill/>
            <a:ln w="127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2572958" y="2543741"/>
              <a:ext cx="2892111" cy="314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12711" y="16435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F8AD94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1999566" y="3947846"/>
              <a:ext cx="3847155" cy="133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53" extrusionOk="0">
                  <a:moveTo>
                    <a:pt x="21600" y="455"/>
                  </a:moveTo>
                  <a:cubicBezTo>
                    <a:pt x="21600" y="455"/>
                    <a:pt x="9605" y="-4347"/>
                    <a:pt x="0" y="17253"/>
                  </a:cubicBezTo>
                </a:path>
              </a:pathLst>
            </a:custGeom>
            <a:noFill/>
            <a:ln w="12700" cap="flat">
              <a:solidFill>
                <a:srgbClr val="F8AD94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1789566" y="2543741"/>
              <a:ext cx="1282584" cy="317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217" h="21600" extrusionOk="0">
                  <a:moveTo>
                    <a:pt x="7981" y="21600"/>
                  </a:moveTo>
                  <a:cubicBezTo>
                    <a:pt x="7981" y="21600"/>
                    <a:pt x="21600" y="7120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2868657" y="1687305"/>
              <a:ext cx="1822150" cy="395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77" h="21600" extrusionOk="0">
                  <a:moveTo>
                    <a:pt x="477" y="0"/>
                  </a:moveTo>
                  <a:cubicBezTo>
                    <a:pt x="477" y="0"/>
                    <a:pt x="-4423" y="10250"/>
                    <a:pt x="17177" y="21600"/>
                  </a:cubicBezTo>
                </a:path>
              </a:pathLst>
            </a:custGeom>
            <a:noFill/>
            <a:ln w="127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4305139" y="1680001"/>
              <a:ext cx="1455757" cy="154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11" h="21600" extrusionOk="0">
                  <a:moveTo>
                    <a:pt x="874" y="0"/>
                  </a:moveTo>
                  <a:cubicBezTo>
                    <a:pt x="874" y="0"/>
                    <a:pt x="-5489" y="17635"/>
                    <a:pt x="16111" y="21600"/>
                  </a:cubicBezTo>
                </a:path>
              </a:pathLst>
            </a:custGeom>
            <a:noFill/>
            <a:ln w="12700" cap="flat">
              <a:solidFill>
                <a:srgbClr val="355C7D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3511567" y="1409740"/>
              <a:ext cx="280806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55" y="14495"/>
                    <a:pt x="20171" y="16208"/>
                  </a:cubicBezTo>
                  <a:cubicBezTo>
                    <a:pt x="19186" y="17921"/>
                    <a:pt x="17947" y="19158"/>
                    <a:pt x="16232" y="20173"/>
                  </a:cubicBezTo>
                  <a:cubicBezTo>
                    <a:pt x="14485" y="21156"/>
                    <a:pt x="12801" y="21600"/>
                    <a:pt x="10800" y="21600"/>
                  </a:cubicBezTo>
                  <a:cubicBezTo>
                    <a:pt x="8799" y="21600"/>
                    <a:pt x="7147" y="21156"/>
                    <a:pt x="5400" y="20173"/>
                  </a:cubicBezTo>
                  <a:cubicBezTo>
                    <a:pt x="3685" y="19158"/>
                    <a:pt x="2446" y="17921"/>
                    <a:pt x="1461" y="16208"/>
                  </a:cubicBezTo>
                  <a:cubicBezTo>
                    <a:pt x="476" y="14495"/>
                    <a:pt x="0" y="12782"/>
                    <a:pt x="0" y="10784"/>
                  </a:cubicBezTo>
                  <a:cubicBezTo>
                    <a:pt x="0" y="8818"/>
                    <a:pt x="476" y="7137"/>
                    <a:pt x="1461" y="5424"/>
                  </a:cubicBezTo>
                  <a:cubicBezTo>
                    <a:pt x="2446" y="3711"/>
                    <a:pt x="3685" y="2474"/>
                    <a:pt x="5400" y="1491"/>
                  </a:cubicBezTo>
                  <a:cubicBezTo>
                    <a:pt x="7147" y="476"/>
                    <a:pt x="8799" y="0"/>
                    <a:pt x="10800" y="0"/>
                  </a:cubicBezTo>
                  <a:cubicBezTo>
                    <a:pt x="12801" y="0"/>
                    <a:pt x="14485" y="476"/>
                    <a:pt x="16232" y="1491"/>
                  </a:cubicBezTo>
                  <a:cubicBezTo>
                    <a:pt x="17947" y="2474"/>
                    <a:pt x="19186" y="3711"/>
                    <a:pt x="20171" y="5424"/>
                  </a:cubicBezTo>
                  <a:cubicBezTo>
                    <a:pt x="21155" y="7137"/>
                    <a:pt x="21600" y="8818"/>
                    <a:pt x="21600" y="10784"/>
                  </a:cubicBezTo>
                </a:path>
              </a:pathLst>
            </a:custGeom>
            <a:solidFill>
              <a:srgbClr val="F15A2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2779306" y="1535740"/>
              <a:ext cx="282630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6"/>
                  </a:moveTo>
                  <a:cubicBezTo>
                    <a:pt x="21600" y="12782"/>
                    <a:pt x="21156" y="14463"/>
                    <a:pt x="20173" y="16176"/>
                  </a:cubicBezTo>
                  <a:cubicBezTo>
                    <a:pt x="19189" y="17921"/>
                    <a:pt x="17921" y="19158"/>
                    <a:pt x="16176" y="20173"/>
                  </a:cubicBezTo>
                  <a:cubicBezTo>
                    <a:pt x="14463" y="21156"/>
                    <a:pt x="12814" y="21600"/>
                    <a:pt x="10816" y="21600"/>
                  </a:cubicBezTo>
                  <a:cubicBezTo>
                    <a:pt x="8818" y="21600"/>
                    <a:pt x="7137" y="21156"/>
                    <a:pt x="5392" y="20173"/>
                  </a:cubicBezTo>
                  <a:cubicBezTo>
                    <a:pt x="3648" y="19158"/>
                    <a:pt x="2442" y="17921"/>
                    <a:pt x="1459" y="16176"/>
                  </a:cubicBezTo>
                  <a:cubicBezTo>
                    <a:pt x="444" y="14463"/>
                    <a:pt x="0" y="12782"/>
                    <a:pt x="0" y="10816"/>
                  </a:cubicBezTo>
                  <a:cubicBezTo>
                    <a:pt x="0" y="8818"/>
                    <a:pt x="444" y="7168"/>
                    <a:pt x="1459" y="5424"/>
                  </a:cubicBezTo>
                  <a:cubicBezTo>
                    <a:pt x="2442" y="3679"/>
                    <a:pt x="3648" y="2442"/>
                    <a:pt x="5392" y="1459"/>
                  </a:cubicBezTo>
                  <a:cubicBezTo>
                    <a:pt x="7137" y="444"/>
                    <a:pt x="8818" y="0"/>
                    <a:pt x="10816" y="0"/>
                  </a:cubicBezTo>
                  <a:cubicBezTo>
                    <a:pt x="12814" y="0"/>
                    <a:pt x="14463" y="444"/>
                    <a:pt x="16176" y="1459"/>
                  </a:cubicBezTo>
                  <a:cubicBezTo>
                    <a:pt x="17921" y="2442"/>
                    <a:pt x="19189" y="3679"/>
                    <a:pt x="20173" y="5424"/>
                  </a:cubicBezTo>
                  <a:cubicBezTo>
                    <a:pt x="21156" y="7168"/>
                    <a:pt x="21600" y="8818"/>
                    <a:pt x="21600" y="10816"/>
                  </a:cubicBezTo>
                </a:path>
              </a:pathLst>
            </a:custGeom>
            <a:solidFill>
              <a:srgbClr val="F67A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2145653" y="1882697"/>
              <a:ext cx="280806" cy="28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53"/>
                    <a:pt x="20139" y="16200"/>
                  </a:cubicBezTo>
                  <a:cubicBezTo>
                    <a:pt x="19122" y="17915"/>
                    <a:pt x="17884" y="19186"/>
                    <a:pt x="16168" y="20171"/>
                  </a:cubicBezTo>
                  <a:cubicBezTo>
                    <a:pt x="14453" y="21155"/>
                    <a:pt x="12801" y="21600"/>
                    <a:pt x="10800" y="21600"/>
                  </a:cubicBezTo>
                  <a:cubicBezTo>
                    <a:pt x="8799" y="21600"/>
                    <a:pt x="7084" y="21155"/>
                    <a:pt x="5368" y="20171"/>
                  </a:cubicBezTo>
                  <a:cubicBezTo>
                    <a:pt x="3653" y="19186"/>
                    <a:pt x="2414" y="17915"/>
                    <a:pt x="1429" y="16200"/>
                  </a:cubicBezTo>
                  <a:cubicBezTo>
                    <a:pt x="413" y="14453"/>
                    <a:pt x="0" y="12801"/>
                    <a:pt x="0" y="10800"/>
                  </a:cubicBezTo>
                  <a:cubicBezTo>
                    <a:pt x="0" y="8799"/>
                    <a:pt x="413" y="7147"/>
                    <a:pt x="1429" y="5400"/>
                  </a:cubicBezTo>
                  <a:cubicBezTo>
                    <a:pt x="2414" y="3685"/>
                    <a:pt x="3653" y="2414"/>
                    <a:pt x="5368" y="1429"/>
                  </a:cubicBezTo>
                  <a:cubicBezTo>
                    <a:pt x="7084" y="413"/>
                    <a:pt x="8799" y="0"/>
                    <a:pt x="10800" y="0"/>
                  </a:cubicBezTo>
                  <a:cubicBezTo>
                    <a:pt x="12801" y="0"/>
                    <a:pt x="14453" y="413"/>
                    <a:pt x="16168" y="1429"/>
                  </a:cubicBezTo>
                  <a:cubicBezTo>
                    <a:pt x="17884" y="2414"/>
                    <a:pt x="19122" y="3685"/>
                    <a:pt x="20139" y="5400"/>
                  </a:cubicBezTo>
                  <a:cubicBezTo>
                    <a:pt x="21124" y="7147"/>
                    <a:pt x="21600" y="8799"/>
                    <a:pt x="21600" y="10800"/>
                  </a:cubicBezTo>
                </a:path>
              </a:pathLst>
            </a:custGeom>
            <a:solidFill>
              <a:srgbClr val="F67A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1658088" y="2404958"/>
              <a:ext cx="280805" cy="28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85"/>
                    <a:pt x="20139" y="16200"/>
                  </a:cubicBezTo>
                  <a:cubicBezTo>
                    <a:pt x="19154" y="17915"/>
                    <a:pt x="17915" y="19154"/>
                    <a:pt x="16200" y="20139"/>
                  </a:cubicBezTo>
                  <a:cubicBezTo>
                    <a:pt x="14485" y="21124"/>
                    <a:pt x="12801" y="21600"/>
                    <a:pt x="10800" y="21600"/>
                  </a:cubicBezTo>
                  <a:cubicBezTo>
                    <a:pt x="8799" y="21600"/>
                    <a:pt x="7084" y="21124"/>
                    <a:pt x="5368" y="20139"/>
                  </a:cubicBezTo>
                  <a:cubicBezTo>
                    <a:pt x="3653" y="19154"/>
                    <a:pt x="2414" y="17915"/>
                    <a:pt x="1429" y="16200"/>
                  </a:cubicBezTo>
                  <a:cubicBezTo>
                    <a:pt x="445" y="14485"/>
                    <a:pt x="0" y="12801"/>
                    <a:pt x="0" y="10800"/>
                  </a:cubicBezTo>
                  <a:cubicBezTo>
                    <a:pt x="0" y="8799"/>
                    <a:pt x="445" y="7084"/>
                    <a:pt x="1429" y="5368"/>
                  </a:cubicBezTo>
                  <a:cubicBezTo>
                    <a:pt x="2414" y="3653"/>
                    <a:pt x="3653" y="2414"/>
                    <a:pt x="5368" y="1429"/>
                  </a:cubicBezTo>
                  <a:cubicBezTo>
                    <a:pt x="7084" y="445"/>
                    <a:pt x="8799" y="0"/>
                    <a:pt x="10800" y="0"/>
                  </a:cubicBezTo>
                  <a:cubicBezTo>
                    <a:pt x="12801" y="0"/>
                    <a:pt x="14485" y="445"/>
                    <a:pt x="16200" y="1429"/>
                  </a:cubicBezTo>
                  <a:cubicBezTo>
                    <a:pt x="17915" y="2414"/>
                    <a:pt x="19154" y="3653"/>
                    <a:pt x="20139" y="5368"/>
                  </a:cubicBezTo>
                  <a:cubicBezTo>
                    <a:pt x="21124" y="7084"/>
                    <a:pt x="21600" y="8799"/>
                    <a:pt x="21600" y="10800"/>
                  </a:cubicBezTo>
                </a:path>
              </a:pathLst>
            </a:custGeom>
            <a:solidFill>
              <a:srgbClr val="F67A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1360435" y="3062350"/>
              <a:ext cx="282630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093" y="14432"/>
                    <a:pt x="20109" y="16176"/>
                  </a:cubicBezTo>
                  <a:cubicBezTo>
                    <a:pt x="19158" y="17921"/>
                    <a:pt x="17921" y="19158"/>
                    <a:pt x="16176" y="20141"/>
                  </a:cubicBezTo>
                  <a:cubicBezTo>
                    <a:pt x="14432" y="21156"/>
                    <a:pt x="12782" y="21600"/>
                    <a:pt x="10816" y="21600"/>
                  </a:cubicBezTo>
                  <a:cubicBezTo>
                    <a:pt x="8818" y="21600"/>
                    <a:pt x="7105" y="21156"/>
                    <a:pt x="5392" y="20141"/>
                  </a:cubicBezTo>
                  <a:cubicBezTo>
                    <a:pt x="3648" y="19158"/>
                    <a:pt x="2442" y="17921"/>
                    <a:pt x="1427" y="16176"/>
                  </a:cubicBezTo>
                  <a:cubicBezTo>
                    <a:pt x="444" y="14432"/>
                    <a:pt x="0" y="12782"/>
                    <a:pt x="0" y="10784"/>
                  </a:cubicBezTo>
                  <a:cubicBezTo>
                    <a:pt x="0" y="8818"/>
                    <a:pt x="444" y="7105"/>
                    <a:pt x="1427" y="5392"/>
                  </a:cubicBezTo>
                  <a:cubicBezTo>
                    <a:pt x="2442" y="3648"/>
                    <a:pt x="3648" y="2442"/>
                    <a:pt x="5392" y="1427"/>
                  </a:cubicBezTo>
                  <a:cubicBezTo>
                    <a:pt x="7105" y="444"/>
                    <a:pt x="8818" y="0"/>
                    <a:pt x="10816" y="0"/>
                  </a:cubicBezTo>
                  <a:cubicBezTo>
                    <a:pt x="12782" y="0"/>
                    <a:pt x="14432" y="444"/>
                    <a:pt x="16176" y="1427"/>
                  </a:cubicBezTo>
                  <a:cubicBezTo>
                    <a:pt x="17921" y="2442"/>
                    <a:pt x="19158" y="3648"/>
                    <a:pt x="20109" y="5392"/>
                  </a:cubicBezTo>
                  <a:cubicBezTo>
                    <a:pt x="21093" y="7105"/>
                    <a:pt x="21600" y="8818"/>
                    <a:pt x="21600" y="10784"/>
                  </a:cubicBezTo>
                </a:path>
              </a:pathLst>
            </a:custGeom>
            <a:solidFill>
              <a:srgbClr val="F67A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294696" y="3809220"/>
              <a:ext cx="280806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24" y="14495"/>
                    <a:pt x="20139" y="16208"/>
                  </a:cubicBezTo>
                  <a:cubicBezTo>
                    <a:pt x="19154" y="17952"/>
                    <a:pt x="17915" y="19158"/>
                    <a:pt x="16200" y="20173"/>
                  </a:cubicBezTo>
                  <a:cubicBezTo>
                    <a:pt x="14453" y="21156"/>
                    <a:pt x="12801" y="21600"/>
                    <a:pt x="10800" y="21600"/>
                  </a:cubicBezTo>
                  <a:cubicBezTo>
                    <a:pt x="8799" y="21600"/>
                    <a:pt x="7115" y="21156"/>
                    <a:pt x="5368" y="20173"/>
                  </a:cubicBezTo>
                  <a:cubicBezTo>
                    <a:pt x="3653" y="19158"/>
                    <a:pt x="2414" y="17952"/>
                    <a:pt x="1429" y="16208"/>
                  </a:cubicBezTo>
                  <a:cubicBezTo>
                    <a:pt x="445" y="14495"/>
                    <a:pt x="0" y="12782"/>
                    <a:pt x="0" y="10784"/>
                  </a:cubicBezTo>
                  <a:cubicBezTo>
                    <a:pt x="0" y="8818"/>
                    <a:pt x="445" y="7137"/>
                    <a:pt x="1429" y="5424"/>
                  </a:cubicBezTo>
                  <a:cubicBezTo>
                    <a:pt x="2414" y="3711"/>
                    <a:pt x="3653" y="2474"/>
                    <a:pt x="5368" y="1491"/>
                  </a:cubicBezTo>
                  <a:cubicBezTo>
                    <a:pt x="7115" y="476"/>
                    <a:pt x="8799" y="0"/>
                    <a:pt x="10800" y="0"/>
                  </a:cubicBezTo>
                  <a:cubicBezTo>
                    <a:pt x="12801" y="0"/>
                    <a:pt x="14453" y="476"/>
                    <a:pt x="16200" y="1491"/>
                  </a:cubicBezTo>
                  <a:cubicBezTo>
                    <a:pt x="17915" y="2474"/>
                    <a:pt x="19154" y="3711"/>
                    <a:pt x="20139" y="5424"/>
                  </a:cubicBezTo>
                  <a:cubicBezTo>
                    <a:pt x="21124" y="7137"/>
                    <a:pt x="21600" y="8818"/>
                    <a:pt x="21600" y="10784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1475479" y="4523221"/>
              <a:ext cx="282629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24" y="14463"/>
                    <a:pt x="20109" y="16176"/>
                  </a:cubicBezTo>
                  <a:cubicBezTo>
                    <a:pt x="19126" y="17889"/>
                    <a:pt x="17889" y="19126"/>
                    <a:pt x="16176" y="2010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05" y="21124"/>
                    <a:pt x="5392" y="20109"/>
                  </a:cubicBezTo>
                  <a:cubicBezTo>
                    <a:pt x="3648" y="19126"/>
                    <a:pt x="2442" y="17889"/>
                    <a:pt x="1459" y="16176"/>
                  </a:cubicBezTo>
                  <a:cubicBezTo>
                    <a:pt x="444" y="14463"/>
                    <a:pt x="0" y="12782"/>
                    <a:pt x="0" y="10784"/>
                  </a:cubicBezTo>
                  <a:cubicBezTo>
                    <a:pt x="0" y="8818"/>
                    <a:pt x="444" y="7105"/>
                    <a:pt x="1459" y="5392"/>
                  </a:cubicBezTo>
                  <a:cubicBezTo>
                    <a:pt x="2442" y="3679"/>
                    <a:pt x="3648" y="2442"/>
                    <a:pt x="5392" y="1427"/>
                  </a:cubicBezTo>
                  <a:cubicBezTo>
                    <a:pt x="7105" y="444"/>
                    <a:pt x="8818" y="0"/>
                    <a:pt x="10816" y="0"/>
                  </a:cubicBezTo>
                  <a:cubicBezTo>
                    <a:pt x="12782" y="0"/>
                    <a:pt x="14463" y="444"/>
                    <a:pt x="16176" y="1427"/>
                  </a:cubicBezTo>
                  <a:cubicBezTo>
                    <a:pt x="17889" y="2442"/>
                    <a:pt x="19126" y="3679"/>
                    <a:pt x="20109" y="5392"/>
                  </a:cubicBezTo>
                  <a:cubicBezTo>
                    <a:pt x="21124" y="7105"/>
                    <a:pt x="21600" y="8818"/>
                    <a:pt x="21600" y="10784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1869914" y="5122178"/>
              <a:ext cx="280806" cy="28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87" y="14485"/>
                    <a:pt x="20171" y="16232"/>
                  </a:cubicBezTo>
                  <a:cubicBezTo>
                    <a:pt x="19186" y="17947"/>
                    <a:pt x="17947" y="19186"/>
                    <a:pt x="16232" y="20171"/>
                  </a:cubicBezTo>
                  <a:cubicBezTo>
                    <a:pt x="14485" y="21155"/>
                    <a:pt x="12801" y="21600"/>
                    <a:pt x="10800" y="21600"/>
                  </a:cubicBezTo>
                  <a:cubicBezTo>
                    <a:pt x="8799" y="21600"/>
                    <a:pt x="7147" y="21155"/>
                    <a:pt x="5400" y="20171"/>
                  </a:cubicBezTo>
                  <a:cubicBezTo>
                    <a:pt x="3685" y="19186"/>
                    <a:pt x="2446" y="17947"/>
                    <a:pt x="1461" y="16232"/>
                  </a:cubicBezTo>
                  <a:cubicBezTo>
                    <a:pt x="476" y="14485"/>
                    <a:pt x="0" y="12801"/>
                    <a:pt x="0" y="10800"/>
                  </a:cubicBezTo>
                  <a:cubicBezTo>
                    <a:pt x="0" y="8799"/>
                    <a:pt x="476" y="7147"/>
                    <a:pt x="1461" y="5400"/>
                  </a:cubicBezTo>
                  <a:cubicBezTo>
                    <a:pt x="2446" y="3685"/>
                    <a:pt x="3685" y="2446"/>
                    <a:pt x="5400" y="1461"/>
                  </a:cubicBezTo>
                  <a:cubicBezTo>
                    <a:pt x="7147" y="476"/>
                    <a:pt x="8799" y="0"/>
                    <a:pt x="10800" y="0"/>
                  </a:cubicBezTo>
                  <a:cubicBezTo>
                    <a:pt x="12801" y="0"/>
                    <a:pt x="14485" y="476"/>
                    <a:pt x="16232" y="1461"/>
                  </a:cubicBezTo>
                  <a:cubicBezTo>
                    <a:pt x="17947" y="2446"/>
                    <a:pt x="19186" y="3685"/>
                    <a:pt x="20171" y="5400"/>
                  </a:cubicBezTo>
                  <a:cubicBezTo>
                    <a:pt x="21187" y="7147"/>
                    <a:pt x="21600" y="8799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2430523" y="5564091"/>
              <a:ext cx="282630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6"/>
                  </a:moveTo>
                  <a:cubicBezTo>
                    <a:pt x="21600" y="12814"/>
                    <a:pt x="21156" y="14527"/>
                    <a:pt x="20173" y="16240"/>
                  </a:cubicBezTo>
                  <a:cubicBezTo>
                    <a:pt x="19158" y="17952"/>
                    <a:pt x="17921" y="19189"/>
                    <a:pt x="16176" y="20173"/>
                  </a:cubicBezTo>
                  <a:cubicBezTo>
                    <a:pt x="14432" y="21156"/>
                    <a:pt x="12782" y="21600"/>
                    <a:pt x="10816" y="21600"/>
                  </a:cubicBezTo>
                  <a:cubicBezTo>
                    <a:pt x="8818" y="21600"/>
                    <a:pt x="7168" y="21156"/>
                    <a:pt x="5424" y="20173"/>
                  </a:cubicBezTo>
                  <a:cubicBezTo>
                    <a:pt x="3679" y="19189"/>
                    <a:pt x="2442" y="17952"/>
                    <a:pt x="1427" y="16240"/>
                  </a:cubicBezTo>
                  <a:cubicBezTo>
                    <a:pt x="444" y="14527"/>
                    <a:pt x="0" y="12782"/>
                    <a:pt x="0" y="10816"/>
                  </a:cubicBezTo>
                  <a:cubicBezTo>
                    <a:pt x="0" y="8849"/>
                    <a:pt x="444" y="7137"/>
                    <a:pt x="1427" y="5424"/>
                  </a:cubicBezTo>
                  <a:cubicBezTo>
                    <a:pt x="2442" y="3711"/>
                    <a:pt x="3679" y="2474"/>
                    <a:pt x="5424" y="1491"/>
                  </a:cubicBezTo>
                  <a:cubicBezTo>
                    <a:pt x="7168" y="507"/>
                    <a:pt x="8818" y="0"/>
                    <a:pt x="10816" y="0"/>
                  </a:cubicBezTo>
                  <a:cubicBezTo>
                    <a:pt x="12782" y="0"/>
                    <a:pt x="14432" y="507"/>
                    <a:pt x="16176" y="1491"/>
                  </a:cubicBezTo>
                  <a:cubicBezTo>
                    <a:pt x="17921" y="2474"/>
                    <a:pt x="19158" y="3711"/>
                    <a:pt x="20173" y="5424"/>
                  </a:cubicBezTo>
                  <a:cubicBezTo>
                    <a:pt x="21156" y="7137"/>
                    <a:pt x="21600" y="8849"/>
                    <a:pt x="21600" y="10816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3118958" y="5806961"/>
              <a:ext cx="282630" cy="28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53"/>
                    <a:pt x="20109" y="16200"/>
                  </a:cubicBezTo>
                  <a:cubicBezTo>
                    <a:pt x="19126" y="17915"/>
                    <a:pt x="17889" y="19186"/>
                    <a:pt x="16176" y="20171"/>
                  </a:cubicBezTo>
                  <a:cubicBezTo>
                    <a:pt x="14463" y="21187"/>
                    <a:pt x="12782" y="21600"/>
                    <a:pt x="10816" y="21600"/>
                  </a:cubicBezTo>
                  <a:cubicBezTo>
                    <a:pt x="8818" y="21600"/>
                    <a:pt x="7105" y="21187"/>
                    <a:pt x="5392" y="20171"/>
                  </a:cubicBezTo>
                  <a:cubicBezTo>
                    <a:pt x="3648" y="19186"/>
                    <a:pt x="2442" y="17915"/>
                    <a:pt x="1427" y="16200"/>
                  </a:cubicBezTo>
                  <a:cubicBezTo>
                    <a:pt x="444" y="14453"/>
                    <a:pt x="0" y="12801"/>
                    <a:pt x="0" y="10800"/>
                  </a:cubicBezTo>
                  <a:cubicBezTo>
                    <a:pt x="0" y="8799"/>
                    <a:pt x="444" y="7147"/>
                    <a:pt x="1427" y="5400"/>
                  </a:cubicBezTo>
                  <a:cubicBezTo>
                    <a:pt x="2442" y="3685"/>
                    <a:pt x="3648" y="2414"/>
                    <a:pt x="5392" y="1429"/>
                  </a:cubicBezTo>
                  <a:cubicBezTo>
                    <a:pt x="7105" y="413"/>
                    <a:pt x="8818" y="0"/>
                    <a:pt x="10816" y="0"/>
                  </a:cubicBezTo>
                  <a:cubicBezTo>
                    <a:pt x="12782" y="0"/>
                    <a:pt x="14463" y="413"/>
                    <a:pt x="16176" y="1429"/>
                  </a:cubicBezTo>
                  <a:cubicBezTo>
                    <a:pt x="17889" y="2414"/>
                    <a:pt x="19126" y="3685"/>
                    <a:pt x="20109" y="5400"/>
                  </a:cubicBezTo>
                  <a:cubicBezTo>
                    <a:pt x="21124" y="7147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3874959" y="5808787"/>
              <a:ext cx="282629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6"/>
                  </a:moveTo>
                  <a:cubicBezTo>
                    <a:pt x="21600" y="12814"/>
                    <a:pt x="21156" y="14463"/>
                    <a:pt x="20141" y="16176"/>
                  </a:cubicBezTo>
                  <a:cubicBezTo>
                    <a:pt x="19158" y="17921"/>
                    <a:pt x="17952" y="19158"/>
                    <a:pt x="16208" y="20141"/>
                  </a:cubicBezTo>
                  <a:cubicBezTo>
                    <a:pt x="14463" y="21093"/>
                    <a:pt x="12782" y="21600"/>
                    <a:pt x="10784" y="21600"/>
                  </a:cubicBezTo>
                  <a:cubicBezTo>
                    <a:pt x="8786" y="21600"/>
                    <a:pt x="7137" y="21093"/>
                    <a:pt x="5424" y="20141"/>
                  </a:cubicBezTo>
                  <a:cubicBezTo>
                    <a:pt x="3711" y="19158"/>
                    <a:pt x="2474" y="17921"/>
                    <a:pt x="1459" y="16176"/>
                  </a:cubicBezTo>
                  <a:cubicBezTo>
                    <a:pt x="476" y="14463"/>
                    <a:pt x="0" y="12814"/>
                    <a:pt x="0" y="10816"/>
                  </a:cubicBezTo>
                  <a:cubicBezTo>
                    <a:pt x="0" y="8818"/>
                    <a:pt x="476" y="7137"/>
                    <a:pt x="1459" y="5392"/>
                  </a:cubicBezTo>
                  <a:cubicBezTo>
                    <a:pt x="2474" y="3648"/>
                    <a:pt x="3711" y="2442"/>
                    <a:pt x="5424" y="1459"/>
                  </a:cubicBezTo>
                  <a:cubicBezTo>
                    <a:pt x="7137" y="444"/>
                    <a:pt x="8786" y="0"/>
                    <a:pt x="10784" y="0"/>
                  </a:cubicBezTo>
                  <a:cubicBezTo>
                    <a:pt x="12782" y="0"/>
                    <a:pt x="14463" y="444"/>
                    <a:pt x="16208" y="1459"/>
                  </a:cubicBezTo>
                  <a:cubicBezTo>
                    <a:pt x="17952" y="2442"/>
                    <a:pt x="19158" y="3648"/>
                    <a:pt x="20141" y="5392"/>
                  </a:cubicBezTo>
                  <a:cubicBezTo>
                    <a:pt x="21156" y="7137"/>
                    <a:pt x="21600" y="8818"/>
                    <a:pt x="21600" y="1081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4563394" y="5571396"/>
              <a:ext cx="280806" cy="28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24" y="14453"/>
                    <a:pt x="20139" y="16168"/>
                  </a:cubicBezTo>
                  <a:cubicBezTo>
                    <a:pt x="19122" y="17884"/>
                    <a:pt x="17884" y="19122"/>
                    <a:pt x="16168" y="20139"/>
                  </a:cubicBezTo>
                  <a:cubicBezTo>
                    <a:pt x="14453" y="21124"/>
                    <a:pt x="12801" y="21600"/>
                    <a:pt x="10800" y="21600"/>
                  </a:cubicBezTo>
                  <a:cubicBezTo>
                    <a:pt x="8799" y="21600"/>
                    <a:pt x="7115" y="21124"/>
                    <a:pt x="5368" y="20139"/>
                  </a:cubicBezTo>
                  <a:cubicBezTo>
                    <a:pt x="3653" y="19122"/>
                    <a:pt x="2414" y="17884"/>
                    <a:pt x="1429" y="16168"/>
                  </a:cubicBezTo>
                  <a:cubicBezTo>
                    <a:pt x="413" y="14453"/>
                    <a:pt x="0" y="12801"/>
                    <a:pt x="0" y="10800"/>
                  </a:cubicBezTo>
                  <a:cubicBezTo>
                    <a:pt x="0" y="8799"/>
                    <a:pt x="413" y="7084"/>
                    <a:pt x="1429" y="5368"/>
                  </a:cubicBezTo>
                  <a:cubicBezTo>
                    <a:pt x="2414" y="3653"/>
                    <a:pt x="3653" y="2414"/>
                    <a:pt x="5368" y="1429"/>
                  </a:cubicBezTo>
                  <a:cubicBezTo>
                    <a:pt x="7115" y="413"/>
                    <a:pt x="8799" y="0"/>
                    <a:pt x="10800" y="0"/>
                  </a:cubicBezTo>
                  <a:cubicBezTo>
                    <a:pt x="12801" y="0"/>
                    <a:pt x="14453" y="413"/>
                    <a:pt x="16168" y="1429"/>
                  </a:cubicBezTo>
                  <a:cubicBezTo>
                    <a:pt x="17884" y="2414"/>
                    <a:pt x="19122" y="3653"/>
                    <a:pt x="20139" y="5368"/>
                  </a:cubicBezTo>
                  <a:cubicBezTo>
                    <a:pt x="21124" y="7084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125830" y="5133134"/>
              <a:ext cx="280805" cy="28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55" y="14453"/>
                    <a:pt x="20168" y="16200"/>
                  </a:cubicBezTo>
                  <a:cubicBezTo>
                    <a:pt x="19182" y="17915"/>
                    <a:pt x="17942" y="19186"/>
                    <a:pt x="16224" y="20171"/>
                  </a:cubicBezTo>
                  <a:cubicBezTo>
                    <a:pt x="14506" y="21155"/>
                    <a:pt x="12788" y="21600"/>
                    <a:pt x="10816" y="21600"/>
                  </a:cubicBezTo>
                  <a:cubicBezTo>
                    <a:pt x="8844" y="21600"/>
                    <a:pt x="7094" y="21155"/>
                    <a:pt x="5376" y="20171"/>
                  </a:cubicBezTo>
                  <a:cubicBezTo>
                    <a:pt x="3658" y="19186"/>
                    <a:pt x="2449" y="17915"/>
                    <a:pt x="1432" y="16200"/>
                  </a:cubicBezTo>
                  <a:cubicBezTo>
                    <a:pt x="445" y="14453"/>
                    <a:pt x="0" y="12801"/>
                    <a:pt x="0" y="10800"/>
                  </a:cubicBezTo>
                  <a:cubicBezTo>
                    <a:pt x="0" y="8799"/>
                    <a:pt x="445" y="7115"/>
                    <a:pt x="1432" y="5368"/>
                  </a:cubicBezTo>
                  <a:cubicBezTo>
                    <a:pt x="2449" y="3653"/>
                    <a:pt x="3658" y="2414"/>
                    <a:pt x="5376" y="1429"/>
                  </a:cubicBezTo>
                  <a:cubicBezTo>
                    <a:pt x="7094" y="413"/>
                    <a:pt x="8812" y="0"/>
                    <a:pt x="10816" y="0"/>
                  </a:cubicBezTo>
                  <a:cubicBezTo>
                    <a:pt x="12788" y="0"/>
                    <a:pt x="14506" y="413"/>
                    <a:pt x="16224" y="1429"/>
                  </a:cubicBezTo>
                  <a:cubicBezTo>
                    <a:pt x="17942" y="2414"/>
                    <a:pt x="19182" y="3653"/>
                    <a:pt x="20168" y="5368"/>
                  </a:cubicBezTo>
                  <a:cubicBezTo>
                    <a:pt x="21155" y="7115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522090" y="4534177"/>
              <a:ext cx="280805" cy="28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1"/>
                    <a:pt x="21155" y="14516"/>
                    <a:pt x="20168" y="16232"/>
                  </a:cubicBezTo>
                  <a:cubicBezTo>
                    <a:pt x="19182" y="17947"/>
                    <a:pt x="17942" y="19186"/>
                    <a:pt x="16224" y="20171"/>
                  </a:cubicBezTo>
                  <a:cubicBezTo>
                    <a:pt x="14506" y="21187"/>
                    <a:pt x="12756" y="21600"/>
                    <a:pt x="10784" y="21600"/>
                  </a:cubicBezTo>
                  <a:cubicBezTo>
                    <a:pt x="8812" y="21600"/>
                    <a:pt x="7094" y="21187"/>
                    <a:pt x="5376" y="20171"/>
                  </a:cubicBezTo>
                  <a:cubicBezTo>
                    <a:pt x="3658" y="19186"/>
                    <a:pt x="2418" y="17947"/>
                    <a:pt x="1432" y="16232"/>
                  </a:cubicBezTo>
                  <a:cubicBezTo>
                    <a:pt x="445" y="14516"/>
                    <a:pt x="0" y="12801"/>
                    <a:pt x="0" y="10800"/>
                  </a:cubicBezTo>
                  <a:cubicBezTo>
                    <a:pt x="0" y="8799"/>
                    <a:pt x="445" y="7147"/>
                    <a:pt x="1432" y="5432"/>
                  </a:cubicBezTo>
                  <a:cubicBezTo>
                    <a:pt x="2418" y="3716"/>
                    <a:pt x="3658" y="2478"/>
                    <a:pt x="5376" y="1461"/>
                  </a:cubicBezTo>
                  <a:cubicBezTo>
                    <a:pt x="7094" y="476"/>
                    <a:pt x="8812" y="0"/>
                    <a:pt x="10784" y="0"/>
                  </a:cubicBezTo>
                  <a:cubicBezTo>
                    <a:pt x="12788" y="0"/>
                    <a:pt x="14506" y="476"/>
                    <a:pt x="16224" y="1461"/>
                  </a:cubicBezTo>
                  <a:cubicBezTo>
                    <a:pt x="17942" y="2478"/>
                    <a:pt x="19182" y="3716"/>
                    <a:pt x="20168" y="5432"/>
                  </a:cubicBezTo>
                  <a:cubicBezTo>
                    <a:pt x="21155" y="7147"/>
                    <a:pt x="21600" y="87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710178" y="3823829"/>
              <a:ext cx="282630" cy="28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69"/>
                    <a:pt x="21124" y="14485"/>
                    <a:pt x="20109" y="16200"/>
                  </a:cubicBezTo>
                  <a:cubicBezTo>
                    <a:pt x="19126" y="17915"/>
                    <a:pt x="17889" y="19154"/>
                    <a:pt x="16176" y="2013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05" y="21124"/>
                    <a:pt x="5392" y="20139"/>
                  </a:cubicBezTo>
                  <a:cubicBezTo>
                    <a:pt x="3679" y="19154"/>
                    <a:pt x="2442" y="17915"/>
                    <a:pt x="1427" y="16200"/>
                  </a:cubicBezTo>
                  <a:cubicBezTo>
                    <a:pt x="444" y="14485"/>
                    <a:pt x="0" y="12769"/>
                    <a:pt x="0" y="10800"/>
                  </a:cubicBezTo>
                  <a:cubicBezTo>
                    <a:pt x="0" y="8831"/>
                    <a:pt x="444" y="7084"/>
                    <a:pt x="1427" y="5368"/>
                  </a:cubicBezTo>
                  <a:cubicBezTo>
                    <a:pt x="2442" y="3653"/>
                    <a:pt x="3679" y="2414"/>
                    <a:pt x="5392" y="1429"/>
                  </a:cubicBezTo>
                  <a:cubicBezTo>
                    <a:pt x="7105" y="445"/>
                    <a:pt x="8818" y="0"/>
                    <a:pt x="10816" y="0"/>
                  </a:cubicBezTo>
                  <a:cubicBezTo>
                    <a:pt x="12782" y="0"/>
                    <a:pt x="14463" y="445"/>
                    <a:pt x="16176" y="1429"/>
                  </a:cubicBezTo>
                  <a:cubicBezTo>
                    <a:pt x="17889" y="2414"/>
                    <a:pt x="19126" y="3653"/>
                    <a:pt x="20109" y="5368"/>
                  </a:cubicBezTo>
                  <a:cubicBezTo>
                    <a:pt x="21124" y="7084"/>
                    <a:pt x="21600" y="8799"/>
                    <a:pt x="21600" y="1080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49917" y="3073307"/>
              <a:ext cx="280805" cy="28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6"/>
                  </a:moveTo>
                  <a:cubicBezTo>
                    <a:pt x="21600" y="12788"/>
                    <a:pt x="21155" y="14506"/>
                    <a:pt x="20171" y="16224"/>
                  </a:cubicBezTo>
                  <a:cubicBezTo>
                    <a:pt x="19186" y="17942"/>
                    <a:pt x="17915" y="19182"/>
                    <a:pt x="16168" y="20168"/>
                  </a:cubicBezTo>
                  <a:cubicBezTo>
                    <a:pt x="14453" y="21186"/>
                    <a:pt x="12801" y="21600"/>
                    <a:pt x="10800" y="21600"/>
                  </a:cubicBezTo>
                  <a:cubicBezTo>
                    <a:pt x="8799" y="21600"/>
                    <a:pt x="7147" y="21186"/>
                    <a:pt x="5400" y="20168"/>
                  </a:cubicBezTo>
                  <a:cubicBezTo>
                    <a:pt x="3685" y="19182"/>
                    <a:pt x="2414" y="17942"/>
                    <a:pt x="1429" y="16224"/>
                  </a:cubicBezTo>
                  <a:cubicBezTo>
                    <a:pt x="413" y="14506"/>
                    <a:pt x="0" y="12788"/>
                    <a:pt x="0" y="10816"/>
                  </a:cubicBezTo>
                  <a:cubicBezTo>
                    <a:pt x="0" y="8844"/>
                    <a:pt x="413" y="7094"/>
                    <a:pt x="1429" y="5376"/>
                  </a:cubicBezTo>
                  <a:cubicBezTo>
                    <a:pt x="2414" y="3658"/>
                    <a:pt x="3685" y="2449"/>
                    <a:pt x="5400" y="1432"/>
                  </a:cubicBezTo>
                  <a:cubicBezTo>
                    <a:pt x="7147" y="445"/>
                    <a:pt x="8799" y="0"/>
                    <a:pt x="10800" y="0"/>
                  </a:cubicBezTo>
                  <a:cubicBezTo>
                    <a:pt x="12801" y="0"/>
                    <a:pt x="14453" y="445"/>
                    <a:pt x="16168" y="1432"/>
                  </a:cubicBezTo>
                  <a:cubicBezTo>
                    <a:pt x="17915" y="2449"/>
                    <a:pt x="19186" y="3658"/>
                    <a:pt x="20171" y="5376"/>
                  </a:cubicBezTo>
                  <a:cubicBezTo>
                    <a:pt x="21155" y="7094"/>
                    <a:pt x="21600" y="8812"/>
                    <a:pt x="21600" y="10816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355917" y="2412262"/>
              <a:ext cx="282629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6"/>
                  </a:moveTo>
                  <a:cubicBezTo>
                    <a:pt x="21600" y="12782"/>
                    <a:pt x="21124" y="14463"/>
                    <a:pt x="20109" y="16176"/>
                  </a:cubicBezTo>
                  <a:cubicBezTo>
                    <a:pt x="19126" y="17889"/>
                    <a:pt x="17889" y="19126"/>
                    <a:pt x="16176" y="2010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05" y="21124"/>
                    <a:pt x="5392" y="20109"/>
                  </a:cubicBezTo>
                  <a:cubicBezTo>
                    <a:pt x="3679" y="19126"/>
                    <a:pt x="2442" y="17889"/>
                    <a:pt x="1427" y="16176"/>
                  </a:cubicBezTo>
                  <a:cubicBezTo>
                    <a:pt x="444" y="14463"/>
                    <a:pt x="0" y="12782"/>
                    <a:pt x="0" y="10816"/>
                  </a:cubicBezTo>
                  <a:cubicBezTo>
                    <a:pt x="0" y="8818"/>
                    <a:pt x="444" y="7105"/>
                    <a:pt x="1427" y="5392"/>
                  </a:cubicBezTo>
                  <a:cubicBezTo>
                    <a:pt x="2442" y="3648"/>
                    <a:pt x="3679" y="2442"/>
                    <a:pt x="5392" y="1459"/>
                  </a:cubicBezTo>
                  <a:cubicBezTo>
                    <a:pt x="7105" y="444"/>
                    <a:pt x="8818" y="0"/>
                    <a:pt x="10816" y="0"/>
                  </a:cubicBezTo>
                  <a:cubicBezTo>
                    <a:pt x="12751" y="0"/>
                    <a:pt x="14463" y="444"/>
                    <a:pt x="16176" y="1459"/>
                  </a:cubicBezTo>
                  <a:cubicBezTo>
                    <a:pt x="17889" y="2442"/>
                    <a:pt x="19126" y="3648"/>
                    <a:pt x="20109" y="5392"/>
                  </a:cubicBezTo>
                  <a:cubicBezTo>
                    <a:pt x="21124" y="7105"/>
                    <a:pt x="21600" y="8818"/>
                    <a:pt x="21600" y="10816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4875655" y="1884523"/>
              <a:ext cx="282630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6"/>
                  </a:moveTo>
                  <a:cubicBezTo>
                    <a:pt x="21600" y="12782"/>
                    <a:pt x="21156" y="14463"/>
                    <a:pt x="20173" y="16176"/>
                  </a:cubicBezTo>
                  <a:cubicBezTo>
                    <a:pt x="19189" y="17889"/>
                    <a:pt x="17921" y="19126"/>
                    <a:pt x="16176" y="20109"/>
                  </a:cubicBezTo>
                  <a:cubicBezTo>
                    <a:pt x="14463" y="21124"/>
                    <a:pt x="12782" y="21600"/>
                    <a:pt x="10816" y="21600"/>
                  </a:cubicBezTo>
                  <a:cubicBezTo>
                    <a:pt x="8818" y="21600"/>
                    <a:pt x="7137" y="21124"/>
                    <a:pt x="5392" y="20109"/>
                  </a:cubicBezTo>
                  <a:cubicBezTo>
                    <a:pt x="3648" y="19126"/>
                    <a:pt x="2442" y="17889"/>
                    <a:pt x="1459" y="16176"/>
                  </a:cubicBezTo>
                  <a:cubicBezTo>
                    <a:pt x="444" y="14463"/>
                    <a:pt x="0" y="12782"/>
                    <a:pt x="0" y="10816"/>
                  </a:cubicBezTo>
                  <a:cubicBezTo>
                    <a:pt x="0" y="8818"/>
                    <a:pt x="444" y="7105"/>
                    <a:pt x="1459" y="5392"/>
                  </a:cubicBezTo>
                  <a:cubicBezTo>
                    <a:pt x="2442" y="3679"/>
                    <a:pt x="3648" y="2442"/>
                    <a:pt x="5392" y="1427"/>
                  </a:cubicBezTo>
                  <a:cubicBezTo>
                    <a:pt x="7137" y="444"/>
                    <a:pt x="8818" y="0"/>
                    <a:pt x="10816" y="0"/>
                  </a:cubicBezTo>
                  <a:cubicBezTo>
                    <a:pt x="12782" y="0"/>
                    <a:pt x="14463" y="444"/>
                    <a:pt x="16176" y="1427"/>
                  </a:cubicBezTo>
                  <a:cubicBezTo>
                    <a:pt x="17921" y="2442"/>
                    <a:pt x="19189" y="3679"/>
                    <a:pt x="20173" y="5392"/>
                  </a:cubicBezTo>
                  <a:cubicBezTo>
                    <a:pt x="21156" y="7105"/>
                    <a:pt x="21600" y="8818"/>
                    <a:pt x="21600" y="10816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4245655" y="1537566"/>
              <a:ext cx="280806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55" y="14463"/>
                    <a:pt x="20171" y="16176"/>
                  </a:cubicBezTo>
                  <a:cubicBezTo>
                    <a:pt x="19186" y="17889"/>
                    <a:pt x="17947" y="19126"/>
                    <a:pt x="16232" y="20109"/>
                  </a:cubicBezTo>
                  <a:cubicBezTo>
                    <a:pt x="14485" y="21093"/>
                    <a:pt x="12801" y="21600"/>
                    <a:pt x="10800" y="21600"/>
                  </a:cubicBezTo>
                  <a:cubicBezTo>
                    <a:pt x="8799" y="21600"/>
                    <a:pt x="7115" y="21093"/>
                    <a:pt x="5400" y="20109"/>
                  </a:cubicBezTo>
                  <a:cubicBezTo>
                    <a:pt x="3685" y="19126"/>
                    <a:pt x="2446" y="17889"/>
                    <a:pt x="1461" y="16176"/>
                  </a:cubicBezTo>
                  <a:cubicBezTo>
                    <a:pt x="476" y="14463"/>
                    <a:pt x="0" y="12782"/>
                    <a:pt x="0" y="10784"/>
                  </a:cubicBezTo>
                  <a:cubicBezTo>
                    <a:pt x="0" y="8818"/>
                    <a:pt x="476" y="7105"/>
                    <a:pt x="1461" y="5392"/>
                  </a:cubicBezTo>
                  <a:cubicBezTo>
                    <a:pt x="2446" y="3648"/>
                    <a:pt x="3685" y="2442"/>
                    <a:pt x="5400" y="1427"/>
                  </a:cubicBezTo>
                  <a:cubicBezTo>
                    <a:pt x="7115" y="444"/>
                    <a:pt x="8799" y="0"/>
                    <a:pt x="10800" y="0"/>
                  </a:cubicBezTo>
                  <a:cubicBezTo>
                    <a:pt x="12801" y="0"/>
                    <a:pt x="14485" y="444"/>
                    <a:pt x="16232" y="1427"/>
                  </a:cubicBezTo>
                  <a:cubicBezTo>
                    <a:pt x="17947" y="2442"/>
                    <a:pt x="19186" y="3648"/>
                    <a:pt x="20171" y="5392"/>
                  </a:cubicBezTo>
                  <a:cubicBezTo>
                    <a:pt x="21155" y="7105"/>
                    <a:pt x="21600" y="8818"/>
                    <a:pt x="21600" y="10784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511567" y="1409740"/>
              <a:ext cx="280806" cy="28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4"/>
                  </a:moveTo>
                  <a:cubicBezTo>
                    <a:pt x="21600" y="12782"/>
                    <a:pt x="21155" y="14495"/>
                    <a:pt x="20171" y="16208"/>
                  </a:cubicBezTo>
                  <a:cubicBezTo>
                    <a:pt x="19186" y="17921"/>
                    <a:pt x="17947" y="19158"/>
                    <a:pt x="16232" y="20173"/>
                  </a:cubicBezTo>
                  <a:cubicBezTo>
                    <a:pt x="14485" y="21156"/>
                    <a:pt x="12801" y="21600"/>
                    <a:pt x="10800" y="21600"/>
                  </a:cubicBezTo>
                  <a:cubicBezTo>
                    <a:pt x="8799" y="21600"/>
                    <a:pt x="7147" y="21156"/>
                    <a:pt x="5400" y="20173"/>
                  </a:cubicBezTo>
                  <a:cubicBezTo>
                    <a:pt x="3685" y="19158"/>
                    <a:pt x="2446" y="17921"/>
                    <a:pt x="1461" y="16208"/>
                  </a:cubicBezTo>
                  <a:cubicBezTo>
                    <a:pt x="476" y="14495"/>
                    <a:pt x="0" y="12782"/>
                    <a:pt x="0" y="10784"/>
                  </a:cubicBezTo>
                  <a:cubicBezTo>
                    <a:pt x="0" y="8818"/>
                    <a:pt x="476" y="7137"/>
                    <a:pt x="1461" y="5424"/>
                  </a:cubicBezTo>
                  <a:cubicBezTo>
                    <a:pt x="2446" y="3711"/>
                    <a:pt x="3685" y="2474"/>
                    <a:pt x="5400" y="1491"/>
                  </a:cubicBezTo>
                  <a:cubicBezTo>
                    <a:pt x="7147" y="476"/>
                    <a:pt x="8799" y="0"/>
                    <a:pt x="10800" y="0"/>
                  </a:cubicBezTo>
                  <a:cubicBezTo>
                    <a:pt x="12801" y="0"/>
                    <a:pt x="14485" y="476"/>
                    <a:pt x="16232" y="1491"/>
                  </a:cubicBezTo>
                  <a:cubicBezTo>
                    <a:pt x="17947" y="2474"/>
                    <a:pt x="19186" y="3711"/>
                    <a:pt x="20171" y="5424"/>
                  </a:cubicBezTo>
                  <a:cubicBezTo>
                    <a:pt x="21155" y="7137"/>
                    <a:pt x="21600" y="8818"/>
                    <a:pt x="21600" y="10784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6300004" y="3944351"/>
              <a:ext cx="160283" cy="21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95" y="13994"/>
                  </a:moveTo>
                  <a:lnTo>
                    <a:pt x="7144" y="12985"/>
                  </a:lnTo>
                  <a:lnTo>
                    <a:pt x="5749" y="21600"/>
                  </a:lnTo>
                  <a:lnTo>
                    <a:pt x="0" y="21054"/>
                  </a:lnTo>
                  <a:lnTo>
                    <a:pt x="3405" y="0"/>
                  </a:lnTo>
                  <a:lnTo>
                    <a:pt x="21600" y="1723"/>
                  </a:lnTo>
                  <a:lnTo>
                    <a:pt x="21042" y="5253"/>
                  </a:lnTo>
                  <a:lnTo>
                    <a:pt x="8595" y="4076"/>
                  </a:lnTo>
                  <a:lnTo>
                    <a:pt x="7702" y="9497"/>
                  </a:lnTo>
                  <a:lnTo>
                    <a:pt x="18753" y="10506"/>
                  </a:lnTo>
                  <a:lnTo>
                    <a:pt x="18195" y="13994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6427830" y="3969916"/>
              <a:ext cx="193154" cy="22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54" y="16715"/>
                  </a:moveTo>
                  <a:lnTo>
                    <a:pt x="7200" y="15827"/>
                  </a:lnTo>
                  <a:lnTo>
                    <a:pt x="5031" y="19824"/>
                  </a:lnTo>
                  <a:lnTo>
                    <a:pt x="0" y="19258"/>
                  </a:lnTo>
                  <a:lnTo>
                    <a:pt x="11400" y="0"/>
                  </a:lnTo>
                  <a:lnTo>
                    <a:pt x="15831" y="444"/>
                  </a:lnTo>
                  <a:lnTo>
                    <a:pt x="21600" y="21600"/>
                  </a:lnTo>
                  <a:lnTo>
                    <a:pt x="16569" y="21035"/>
                  </a:lnTo>
                  <a:lnTo>
                    <a:pt x="15554" y="16715"/>
                  </a:lnTo>
                  <a:close/>
                  <a:moveTo>
                    <a:pt x="9000" y="12556"/>
                  </a:moveTo>
                  <a:lnTo>
                    <a:pt x="14723" y="13162"/>
                  </a:lnTo>
                  <a:lnTo>
                    <a:pt x="12877" y="5329"/>
                  </a:lnTo>
                  <a:lnTo>
                    <a:pt x="9000" y="12556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6647326" y="4045090"/>
              <a:ext cx="138024" cy="16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227" extrusionOk="0">
                  <a:moveTo>
                    <a:pt x="9997" y="16737"/>
                  </a:moveTo>
                  <a:cubicBezTo>
                    <a:pt x="11124" y="16901"/>
                    <a:pt x="12064" y="16737"/>
                    <a:pt x="12877" y="16246"/>
                  </a:cubicBezTo>
                  <a:cubicBezTo>
                    <a:pt x="13754" y="15810"/>
                    <a:pt x="14130" y="15101"/>
                    <a:pt x="14317" y="14119"/>
                  </a:cubicBezTo>
                  <a:lnTo>
                    <a:pt x="20140" y="14774"/>
                  </a:lnTo>
                  <a:cubicBezTo>
                    <a:pt x="19890" y="16192"/>
                    <a:pt x="19326" y="17392"/>
                    <a:pt x="18324" y="18483"/>
                  </a:cubicBezTo>
                  <a:cubicBezTo>
                    <a:pt x="17323" y="19519"/>
                    <a:pt x="16070" y="20228"/>
                    <a:pt x="14505" y="20719"/>
                  </a:cubicBezTo>
                  <a:cubicBezTo>
                    <a:pt x="12877" y="21210"/>
                    <a:pt x="11250" y="21319"/>
                    <a:pt x="9434" y="21155"/>
                  </a:cubicBezTo>
                  <a:cubicBezTo>
                    <a:pt x="6116" y="20774"/>
                    <a:pt x="3611" y="19628"/>
                    <a:pt x="1984" y="17555"/>
                  </a:cubicBezTo>
                  <a:cubicBezTo>
                    <a:pt x="293" y="15537"/>
                    <a:pt x="-333" y="12864"/>
                    <a:pt x="168" y="9646"/>
                  </a:cubicBezTo>
                  <a:lnTo>
                    <a:pt x="230" y="9210"/>
                  </a:lnTo>
                  <a:cubicBezTo>
                    <a:pt x="606" y="6155"/>
                    <a:pt x="1921" y="3755"/>
                    <a:pt x="4112" y="2064"/>
                  </a:cubicBezTo>
                  <a:cubicBezTo>
                    <a:pt x="6241" y="428"/>
                    <a:pt x="9058" y="-281"/>
                    <a:pt x="12377" y="101"/>
                  </a:cubicBezTo>
                  <a:cubicBezTo>
                    <a:pt x="15257" y="428"/>
                    <a:pt x="17510" y="1410"/>
                    <a:pt x="19013" y="3046"/>
                  </a:cubicBezTo>
                  <a:cubicBezTo>
                    <a:pt x="20578" y="4683"/>
                    <a:pt x="21267" y="6701"/>
                    <a:pt x="20891" y="9101"/>
                  </a:cubicBezTo>
                  <a:lnTo>
                    <a:pt x="15131" y="8446"/>
                  </a:lnTo>
                  <a:cubicBezTo>
                    <a:pt x="15194" y="7410"/>
                    <a:pt x="14944" y="6537"/>
                    <a:pt x="14317" y="5774"/>
                  </a:cubicBezTo>
                  <a:cubicBezTo>
                    <a:pt x="13691" y="5010"/>
                    <a:pt x="12815" y="4628"/>
                    <a:pt x="11625" y="4464"/>
                  </a:cubicBezTo>
                  <a:cubicBezTo>
                    <a:pt x="10248" y="4355"/>
                    <a:pt x="9058" y="4683"/>
                    <a:pt x="8182" y="5501"/>
                  </a:cubicBezTo>
                  <a:cubicBezTo>
                    <a:pt x="7305" y="6319"/>
                    <a:pt x="6679" y="7846"/>
                    <a:pt x="6429" y="9919"/>
                  </a:cubicBezTo>
                  <a:lnTo>
                    <a:pt x="6366" y="10464"/>
                  </a:lnTo>
                  <a:cubicBezTo>
                    <a:pt x="6053" y="12483"/>
                    <a:pt x="6241" y="14064"/>
                    <a:pt x="6867" y="15046"/>
                  </a:cubicBezTo>
                  <a:cubicBezTo>
                    <a:pt x="7430" y="16028"/>
                    <a:pt x="8495" y="16628"/>
                    <a:pt x="9997" y="16737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6793048" y="4021047"/>
              <a:ext cx="92722" cy="20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16535" y="578"/>
                  </a:moveTo>
                  <a:lnTo>
                    <a:pt x="15483" y="4578"/>
                  </a:lnTo>
                  <a:lnTo>
                    <a:pt x="21600" y="4978"/>
                  </a:lnTo>
                  <a:lnTo>
                    <a:pt x="20740" y="8222"/>
                  </a:lnTo>
                  <a:lnTo>
                    <a:pt x="14623" y="7822"/>
                  </a:lnTo>
                  <a:lnTo>
                    <a:pt x="12425" y="16089"/>
                  </a:lnTo>
                  <a:cubicBezTo>
                    <a:pt x="12329" y="16711"/>
                    <a:pt x="12520" y="17111"/>
                    <a:pt x="12903" y="17422"/>
                  </a:cubicBezTo>
                  <a:cubicBezTo>
                    <a:pt x="13381" y="17733"/>
                    <a:pt x="14241" y="17956"/>
                    <a:pt x="15674" y="18044"/>
                  </a:cubicBezTo>
                  <a:cubicBezTo>
                    <a:pt x="16726" y="18133"/>
                    <a:pt x="17586" y="18089"/>
                    <a:pt x="18446" y="18044"/>
                  </a:cubicBezTo>
                  <a:lnTo>
                    <a:pt x="17586" y="21378"/>
                  </a:lnTo>
                  <a:cubicBezTo>
                    <a:pt x="15674" y="21556"/>
                    <a:pt x="13763" y="21600"/>
                    <a:pt x="11756" y="21511"/>
                  </a:cubicBezTo>
                  <a:cubicBezTo>
                    <a:pt x="5161" y="21111"/>
                    <a:pt x="2103" y="19333"/>
                    <a:pt x="2867" y="16178"/>
                  </a:cubicBezTo>
                  <a:lnTo>
                    <a:pt x="5161" y="7333"/>
                  </a:lnTo>
                  <a:lnTo>
                    <a:pt x="0" y="6978"/>
                  </a:lnTo>
                  <a:lnTo>
                    <a:pt x="765" y="3733"/>
                  </a:lnTo>
                  <a:lnTo>
                    <a:pt x="5926" y="4089"/>
                  </a:lnTo>
                  <a:lnTo>
                    <a:pt x="7073" y="0"/>
                  </a:lnTo>
                  <a:lnTo>
                    <a:pt x="16535" y="57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6895735" y="4075045"/>
              <a:ext cx="147527" cy="16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217" extrusionOk="0">
                  <a:moveTo>
                    <a:pt x="209" y="9245"/>
                  </a:moveTo>
                  <a:cubicBezTo>
                    <a:pt x="445" y="7227"/>
                    <a:pt x="1094" y="5481"/>
                    <a:pt x="2157" y="4008"/>
                  </a:cubicBezTo>
                  <a:cubicBezTo>
                    <a:pt x="3160" y="2536"/>
                    <a:pt x="4635" y="1445"/>
                    <a:pt x="6288" y="790"/>
                  </a:cubicBezTo>
                  <a:cubicBezTo>
                    <a:pt x="7940" y="81"/>
                    <a:pt x="9829" y="-137"/>
                    <a:pt x="11894" y="81"/>
                  </a:cubicBezTo>
                  <a:cubicBezTo>
                    <a:pt x="14904" y="408"/>
                    <a:pt x="17147" y="1554"/>
                    <a:pt x="18799" y="3463"/>
                  </a:cubicBezTo>
                  <a:cubicBezTo>
                    <a:pt x="20452" y="5318"/>
                    <a:pt x="21278" y="7718"/>
                    <a:pt x="21042" y="10554"/>
                  </a:cubicBezTo>
                  <a:lnTo>
                    <a:pt x="20865" y="12027"/>
                  </a:lnTo>
                  <a:cubicBezTo>
                    <a:pt x="20511" y="15081"/>
                    <a:pt x="19271" y="17427"/>
                    <a:pt x="17088" y="19118"/>
                  </a:cubicBezTo>
                  <a:cubicBezTo>
                    <a:pt x="14963" y="20808"/>
                    <a:pt x="12367" y="21463"/>
                    <a:pt x="9180" y="21136"/>
                  </a:cubicBezTo>
                  <a:cubicBezTo>
                    <a:pt x="5993" y="20754"/>
                    <a:pt x="3632" y="19554"/>
                    <a:pt x="1980" y="17481"/>
                  </a:cubicBezTo>
                  <a:cubicBezTo>
                    <a:pt x="327" y="15408"/>
                    <a:pt x="-322" y="12681"/>
                    <a:pt x="150" y="9463"/>
                  </a:cubicBezTo>
                  <a:lnTo>
                    <a:pt x="209" y="9245"/>
                  </a:lnTo>
                  <a:close/>
                  <a:moveTo>
                    <a:pt x="5993" y="10281"/>
                  </a:moveTo>
                  <a:cubicBezTo>
                    <a:pt x="5757" y="12190"/>
                    <a:pt x="5934" y="13663"/>
                    <a:pt x="6583" y="14808"/>
                  </a:cubicBezTo>
                  <a:cubicBezTo>
                    <a:pt x="7232" y="15954"/>
                    <a:pt x="8294" y="16554"/>
                    <a:pt x="9770" y="16718"/>
                  </a:cubicBezTo>
                  <a:cubicBezTo>
                    <a:pt x="11186" y="16881"/>
                    <a:pt x="12308" y="16554"/>
                    <a:pt x="13252" y="15627"/>
                  </a:cubicBezTo>
                  <a:cubicBezTo>
                    <a:pt x="14196" y="14699"/>
                    <a:pt x="14845" y="13172"/>
                    <a:pt x="15081" y="10936"/>
                  </a:cubicBezTo>
                  <a:cubicBezTo>
                    <a:pt x="15317" y="9081"/>
                    <a:pt x="15199" y="7499"/>
                    <a:pt x="14491" y="6408"/>
                  </a:cubicBezTo>
                  <a:cubicBezTo>
                    <a:pt x="13842" y="5263"/>
                    <a:pt x="12780" y="4608"/>
                    <a:pt x="11304" y="4445"/>
                  </a:cubicBezTo>
                  <a:cubicBezTo>
                    <a:pt x="9888" y="4336"/>
                    <a:pt x="8708" y="4663"/>
                    <a:pt x="7763" y="5645"/>
                  </a:cubicBezTo>
                  <a:cubicBezTo>
                    <a:pt x="6819" y="6572"/>
                    <a:pt x="6288" y="8154"/>
                    <a:pt x="5993" y="10281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7054179" y="4090438"/>
              <a:ext cx="105502" cy="15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3" y="6655"/>
                  </a:moveTo>
                  <a:cubicBezTo>
                    <a:pt x="19406" y="6486"/>
                    <a:pt x="18309" y="6373"/>
                    <a:pt x="17466" y="6316"/>
                  </a:cubicBezTo>
                  <a:cubicBezTo>
                    <a:pt x="14344" y="6034"/>
                    <a:pt x="12066" y="6598"/>
                    <a:pt x="10800" y="7952"/>
                  </a:cubicBezTo>
                  <a:lnTo>
                    <a:pt x="8353" y="21600"/>
                  </a:lnTo>
                  <a:lnTo>
                    <a:pt x="0" y="20980"/>
                  </a:lnTo>
                  <a:lnTo>
                    <a:pt x="3797" y="0"/>
                  </a:lnTo>
                  <a:lnTo>
                    <a:pt x="11813" y="677"/>
                  </a:lnTo>
                  <a:lnTo>
                    <a:pt x="11475" y="3158"/>
                  </a:lnTo>
                  <a:cubicBezTo>
                    <a:pt x="13584" y="1354"/>
                    <a:pt x="16031" y="620"/>
                    <a:pt x="18984" y="846"/>
                  </a:cubicBezTo>
                  <a:cubicBezTo>
                    <a:pt x="19913" y="959"/>
                    <a:pt x="20756" y="1072"/>
                    <a:pt x="21600" y="1297"/>
                  </a:cubicBezTo>
                  <a:lnTo>
                    <a:pt x="20503" y="665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7251590" y="4070317"/>
              <a:ext cx="143834" cy="21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290" extrusionOk="0">
                  <a:moveTo>
                    <a:pt x="18863" y="196"/>
                  </a:moveTo>
                  <a:lnTo>
                    <a:pt x="18253" y="3636"/>
                  </a:lnTo>
                  <a:lnTo>
                    <a:pt x="17704" y="3552"/>
                  </a:lnTo>
                  <a:cubicBezTo>
                    <a:pt x="14958" y="3342"/>
                    <a:pt x="12640" y="3636"/>
                    <a:pt x="10809" y="4475"/>
                  </a:cubicBezTo>
                  <a:cubicBezTo>
                    <a:pt x="8979" y="5271"/>
                    <a:pt x="7758" y="6530"/>
                    <a:pt x="7148" y="8207"/>
                  </a:cubicBezTo>
                  <a:cubicBezTo>
                    <a:pt x="8918" y="7201"/>
                    <a:pt x="11053" y="6781"/>
                    <a:pt x="13555" y="6991"/>
                  </a:cubicBezTo>
                  <a:cubicBezTo>
                    <a:pt x="16179" y="7243"/>
                    <a:pt x="18192" y="8082"/>
                    <a:pt x="19535" y="9508"/>
                  </a:cubicBezTo>
                  <a:cubicBezTo>
                    <a:pt x="20877" y="10976"/>
                    <a:pt x="21304" y="12737"/>
                    <a:pt x="20938" y="14834"/>
                  </a:cubicBezTo>
                  <a:cubicBezTo>
                    <a:pt x="20694" y="16218"/>
                    <a:pt x="20084" y="17435"/>
                    <a:pt x="18985" y="18483"/>
                  </a:cubicBezTo>
                  <a:cubicBezTo>
                    <a:pt x="17948" y="19490"/>
                    <a:pt x="16545" y="20287"/>
                    <a:pt x="14897" y="20748"/>
                  </a:cubicBezTo>
                  <a:cubicBezTo>
                    <a:pt x="13189" y="21209"/>
                    <a:pt x="11358" y="21419"/>
                    <a:pt x="9345" y="21209"/>
                  </a:cubicBezTo>
                  <a:cubicBezTo>
                    <a:pt x="6233" y="20916"/>
                    <a:pt x="3670" y="19909"/>
                    <a:pt x="2023" y="18231"/>
                  </a:cubicBezTo>
                  <a:cubicBezTo>
                    <a:pt x="314" y="16512"/>
                    <a:pt x="-296" y="14415"/>
                    <a:pt x="131" y="11856"/>
                  </a:cubicBezTo>
                  <a:lnTo>
                    <a:pt x="375" y="10304"/>
                  </a:lnTo>
                  <a:cubicBezTo>
                    <a:pt x="863" y="8040"/>
                    <a:pt x="1779" y="6110"/>
                    <a:pt x="3365" y="4475"/>
                  </a:cubicBezTo>
                  <a:cubicBezTo>
                    <a:pt x="4951" y="2839"/>
                    <a:pt x="7026" y="1664"/>
                    <a:pt x="9528" y="868"/>
                  </a:cubicBezTo>
                  <a:cubicBezTo>
                    <a:pt x="11968" y="113"/>
                    <a:pt x="14775" y="-181"/>
                    <a:pt x="17887" y="113"/>
                  </a:cubicBezTo>
                  <a:lnTo>
                    <a:pt x="18863" y="196"/>
                  </a:lnTo>
                  <a:close/>
                  <a:moveTo>
                    <a:pt x="11114" y="10221"/>
                  </a:moveTo>
                  <a:cubicBezTo>
                    <a:pt x="10138" y="10095"/>
                    <a:pt x="9223" y="10221"/>
                    <a:pt x="8368" y="10514"/>
                  </a:cubicBezTo>
                  <a:cubicBezTo>
                    <a:pt x="7514" y="10808"/>
                    <a:pt x="6843" y="11227"/>
                    <a:pt x="6355" y="11730"/>
                  </a:cubicBezTo>
                  <a:lnTo>
                    <a:pt x="6111" y="12989"/>
                  </a:lnTo>
                  <a:cubicBezTo>
                    <a:pt x="5806" y="14415"/>
                    <a:pt x="6111" y="15547"/>
                    <a:pt x="6721" y="16386"/>
                  </a:cubicBezTo>
                  <a:cubicBezTo>
                    <a:pt x="7392" y="17225"/>
                    <a:pt x="8429" y="17686"/>
                    <a:pt x="9894" y="17854"/>
                  </a:cubicBezTo>
                  <a:cubicBezTo>
                    <a:pt x="11175" y="17980"/>
                    <a:pt x="12273" y="17686"/>
                    <a:pt x="13189" y="17057"/>
                  </a:cubicBezTo>
                  <a:cubicBezTo>
                    <a:pt x="14104" y="16428"/>
                    <a:pt x="14653" y="15505"/>
                    <a:pt x="14897" y="14373"/>
                  </a:cubicBezTo>
                  <a:cubicBezTo>
                    <a:pt x="15080" y="13240"/>
                    <a:pt x="14897" y="12318"/>
                    <a:pt x="14165" y="11521"/>
                  </a:cubicBezTo>
                  <a:cubicBezTo>
                    <a:pt x="13494" y="10724"/>
                    <a:pt x="12518" y="10304"/>
                    <a:pt x="11114" y="10221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996873" y="4857395"/>
              <a:ext cx="198373" cy="211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extrusionOk="0">
                  <a:moveTo>
                    <a:pt x="19949" y="13484"/>
                  </a:moveTo>
                  <a:cubicBezTo>
                    <a:pt x="18833" y="15724"/>
                    <a:pt x="17360" y="17204"/>
                    <a:pt x="15664" y="18049"/>
                  </a:cubicBezTo>
                  <a:cubicBezTo>
                    <a:pt x="13924" y="18895"/>
                    <a:pt x="12183" y="18895"/>
                    <a:pt x="10354" y="18049"/>
                  </a:cubicBezTo>
                  <a:cubicBezTo>
                    <a:pt x="8881" y="17373"/>
                    <a:pt x="7899" y="16316"/>
                    <a:pt x="7453" y="14879"/>
                  </a:cubicBezTo>
                  <a:lnTo>
                    <a:pt x="4061" y="21600"/>
                  </a:lnTo>
                  <a:lnTo>
                    <a:pt x="0" y="19740"/>
                  </a:lnTo>
                  <a:lnTo>
                    <a:pt x="10131" y="0"/>
                  </a:lnTo>
                  <a:lnTo>
                    <a:pt x="13835" y="1775"/>
                  </a:lnTo>
                  <a:lnTo>
                    <a:pt x="13299" y="3213"/>
                  </a:lnTo>
                  <a:cubicBezTo>
                    <a:pt x="14817" y="2578"/>
                    <a:pt x="16379" y="2578"/>
                    <a:pt x="17940" y="3297"/>
                  </a:cubicBezTo>
                  <a:cubicBezTo>
                    <a:pt x="19770" y="4185"/>
                    <a:pt x="20886" y="5453"/>
                    <a:pt x="21243" y="7228"/>
                  </a:cubicBezTo>
                  <a:cubicBezTo>
                    <a:pt x="21600" y="9004"/>
                    <a:pt x="21243" y="11075"/>
                    <a:pt x="20083" y="13357"/>
                  </a:cubicBezTo>
                  <a:lnTo>
                    <a:pt x="19949" y="13484"/>
                  </a:lnTo>
                  <a:close/>
                  <a:moveTo>
                    <a:pt x="16111" y="11371"/>
                  </a:moveTo>
                  <a:cubicBezTo>
                    <a:pt x="16780" y="10060"/>
                    <a:pt x="17048" y="8919"/>
                    <a:pt x="16914" y="7989"/>
                  </a:cubicBezTo>
                  <a:cubicBezTo>
                    <a:pt x="16780" y="7017"/>
                    <a:pt x="16245" y="6341"/>
                    <a:pt x="15307" y="5918"/>
                  </a:cubicBezTo>
                  <a:cubicBezTo>
                    <a:pt x="14013" y="5326"/>
                    <a:pt x="12942" y="5368"/>
                    <a:pt x="12005" y="6045"/>
                  </a:cubicBezTo>
                  <a:lnTo>
                    <a:pt x="9015" y="11920"/>
                  </a:lnTo>
                  <a:cubicBezTo>
                    <a:pt x="9015" y="13061"/>
                    <a:pt x="9684" y="13949"/>
                    <a:pt x="10934" y="14499"/>
                  </a:cubicBezTo>
                  <a:cubicBezTo>
                    <a:pt x="12853" y="15386"/>
                    <a:pt x="14504" y="14330"/>
                    <a:pt x="16111" y="11371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6168526" y="4928613"/>
              <a:ext cx="147497" cy="15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6" y="10035"/>
                  </a:moveTo>
                  <a:cubicBezTo>
                    <a:pt x="18305" y="9638"/>
                    <a:pt x="17695" y="9241"/>
                    <a:pt x="17085" y="8957"/>
                  </a:cubicBezTo>
                  <a:cubicBezTo>
                    <a:pt x="15010" y="8050"/>
                    <a:pt x="13302" y="8050"/>
                    <a:pt x="12020" y="9128"/>
                  </a:cubicBezTo>
                  <a:lnTo>
                    <a:pt x="5431" y="21600"/>
                  </a:lnTo>
                  <a:lnTo>
                    <a:pt x="0" y="19106"/>
                  </a:lnTo>
                  <a:lnTo>
                    <a:pt x="9946" y="0"/>
                  </a:lnTo>
                  <a:lnTo>
                    <a:pt x="15132" y="2381"/>
                  </a:lnTo>
                  <a:lnTo>
                    <a:pt x="14095" y="4706"/>
                  </a:lnTo>
                  <a:cubicBezTo>
                    <a:pt x="16047" y="3402"/>
                    <a:pt x="18061" y="3288"/>
                    <a:pt x="20075" y="4139"/>
                  </a:cubicBezTo>
                  <a:cubicBezTo>
                    <a:pt x="20685" y="4422"/>
                    <a:pt x="21173" y="4762"/>
                    <a:pt x="21600" y="5159"/>
                  </a:cubicBezTo>
                  <a:lnTo>
                    <a:pt x="18976" y="1003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6277207" y="4991391"/>
              <a:ext cx="153521" cy="16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156" extrusionOk="0">
                  <a:moveTo>
                    <a:pt x="1540" y="6244"/>
                  </a:moveTo>
                  <a:cubicBezTo>
                    <a:pt x="2443" y="4403"/>
                    <a:pt x="3627" y="2942"/>
                    <a:pt x="5093" y="1859"/>
                  </a:cubicBezTo>
                  <a:cubicBezTo>
                    <a:pt x="6503" y="776"/>
                    <a:pt x="8139" y="181"/>
                    <a:pt x="9887" y="18"/>
                  </a:cubicBezTo>
                  <a:cubicBezTo>
                    <a:pt x="11692" y="-90"/>
                    <a:pt x="13440" y="289"/>
                    <a:pt x="15301" y="1101"/>
                  </a:cubicBezTo>
                  <a:cubicBezTo>
                    <a:pt x="17839" y="2292"/>
                    <a:pt x="19531" y="4024"/>
                    <a:pt x="20377" y="6298"/>
                  </a:cubicBezTo>
                  <a:cubicBezTo>
                    <a:pt x="21223" y="8518"/>
                    <a:pt x="21110" y="11062"/>
                    <a:pt x="19926" y="13715"/>
                  </a:cubicBezTo>
                  <a:lnTo>
                    <a:pt x="19362" y="14905"/>
                  </a:lnTo>
                  <a:cubicBezTo>
                    <a:pt x="17952" y="17775"/>
                    <a:pt x="15978" y="19669"/>
                    <a:pt x="13497" y="20590"/>
                  </a:cubicBezTo>
                  <a:cubicBezTo>
                    <a:pt x="11015" y="21510"/>
                    <a:pt x="8477" y="21293"/>
                    <a:pt x="5714" y="20048"/>
                  </a:cubicBezTo>
                  <a:cubicBezTo>
                    <a:pt x="2950" y="18749"/>
                    <a:pt x="1202" y="16908"/>
                    <a:pt x="413" y="14472"/>
                  </a:cubicBezTo>
                  <a:cubicBezTo>
                    <a:pt x="-377" y="11982"/>
                    <a:pt x="-39" y="9330"/>
                    <a:pt x="1484" y="6406"/>
                  </a:cubicBezTo>
                  <a:lnTo>
                    <a:pt x="1540" y="6244"/>
                  </a:lnTo>
                  <a:close/>
                  <a:moveTo>
                    <a:pt x="6503" y="8951"/>
                  </a:moveTo>
                  <a:cubicBezTo>
                    <a:pt x="5601" y="10629"/>
                    <a:pt x="5263" y="12145"/>
                    <a:pt x="5488" y="13336"/>
                  </a:cubicBezTo>
                  <a:cubicBezTo>
                    <a:pt x="5714" y="14581"/>
                    <a:pt x="6447" y="15501"/>
                    <a:pt x="7688" y="16096"/>
                  </a:cubicBezTo>
                  <a:cubicBezTo>
                    <a:pt x="8928" y="16638"/>
                    <a:pt x="10113" y="16638"/>
                    <a:pt x="11241" y="16096"/>
                  </a:cubicBezTo>
                  <a:cubicBezTo>
                    <a:pt x="12369" y="15501"/>
                    <a:pt x="13497" y="14256"/>
                    <a:pt x="14512" y="12199"/>
                  </a:cubicBezTo>
                  <a:cubicBezTo>
                    <a:pt x="15358" y="10521"/>
                    <a:pt x="15696" y="9059"/>
                    <a:pt x="15414" y="7760"/>
                  </a:cubicBezTo>
                  <a:cubicBezTo>
                    <a:pt x="15189" y="6569"/>
                    <a:pt x="14455" y="5648"/>
                    <a:pt x="13215" y="5053"/>
                  </a:cubicBezTo>
                  <a:cubicBezTo>
                    <a:pt x="11974" y="4512"/>
                    <a:pt x="10790" y="4457"/>
                    <a:pt x="9662" y="5053"/>
                  </a:cubicBezTo>
                  <a:cubicBezTo>
                    <a:pt x="8534" y="5702"/>
                    <a:pt x="7406" y="6948"/>
                    <a:pt x="6503" y="8951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6422846" y="5025395"/>
              <a:ext cx="199963" cy="21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extrusionOk="0">
                  <a:moveTo>
                    <a:pt x="1298" y="8416"/>
                  </a:moveTo>
                  <a:cubicBezTo>
                    <a:pt x="2491" y="6260"/>
                    <a:pt x="3860" y="4768"/>
                    <a:pt x="5583" y="3939"/>
                  </a:cubicBezTo>
                  <a:cubicBezTo>
                    <a:pt x="7305" y="3151"/>
                    <a:pt x="9072" y="3109"/>
                    <a:pt x="10839" y="3939"/>
                  </a:cubicBezTo>
                  <a:cubicBezTo>
                    <a:pt x="12297" y="4643"/>
                    <a:pt x="13224" y="5680"/>
                    <a:pt x="13666" y="7131"/>
                  </a:cubicBezTo>
                  <a:lnTo>
                    <a:pt x="17332" y="0"/>
                  </a:lnTo>
                  <a:lnTo>
                    <a:pt x="21352" y="1824"/>
                  </a:lnTo>
                  <a:lnTo>
                    <a:pt x="11060" y="21600"/>
                  </a:lnTo>
                  <a:lnTo>
                    <a:pt x="7482" y="19983"/>
                  </a:lnTo>
                  <a:lnTo>
                    <a:pt x="8100" y="18449"/>
                  </a:lnTo>
                  <a:cubicBezTo>
                    <a:pt x="6466" y="19112"/>
                    <a:pt x="4876" y="19154"/>
                    <a:pt x="3330" y="18449"/>
                  </a:cubicBezTo>
                  <a:cubicBezTo>
                    <a:pt x="1563" y="17620"/>
                    <a:pt x="547" y="16376"/>
                    <a:pt x="150" y="14593"/>
                  </a:cubicBezTo>
                  <a:cubicBezTo>
                    <a:pt x="-248" y="12769"/>
                    <a:pt x="150" y="10738"/>
                    <a:pt x="1298" y="8416"/>
                  </a:cubicBezTo>
                  <a:close/>
                  <a:moveTo>
                    <a:pt x="5185" y="10531"/>
                  </a:moveTo>
                  <a:cubicBezTo>
                    <a:pt x="4478" y="11816"/>
                    <a:pt x="4213" y="12894"/>
                    <a:pt x="4346" y="13847"/>
                  </a:cubicBezTo>
                  <a:cubicBezTo>
                    <a:pt x="4478" y="14801"/>
                    <a:pt x="4964" y="15464"/>
                    <a:pt x="5936" y="15879"/>
                  </a:cubicBezTo>
                  <a:cubicBezTo>
                    <a:pt x="7129" y="16418"/>
                    <a:pt x="8233" y="16335"/>
                    <a:pt x="9249" y="15547"/>
                  </a:cubicBezTo>
                  <a:lnTo>
                    <a:pt x="12120" y="10116"/>
                  </a:lnTo>
                  <a:cubicBezTo>
                    <a:pt x="12120" y="8914"/>
                    <a:pt x="11502" y="8002"/>
                    <a:pt x="10309" y="7463"/>
                  </a:cubicBezTo>
                  <a:cubicBezTo>
                    <a:pt x="8410" y="6550"/>
                    <a:pt x="6687" y="7587"/>
                    <a:pt x="5185" y="10531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6577675" y="5120352"/>
              <a:ext cx="172959" cy="19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extrusionOk="0">
                  <a:moveTo>
                    <a:pt x="9435" y="18121"/>
                  </a:moveTo>
                  <a:cubicBezTo>
                    <a:pt x="7643" y="18889"/>
                    <a:pt x="5698" y="18798"/>
                    <a:pt x="3702" y="17985"/>
                  </a:cubicBezTo>
                  <a:cubicBezTo>
                    <a:pt x="1860" y="17172"/>
                    <a:pt x="682" y="16087"/>
                    <a:pt x="222" y="14731"/>
                  </a:cubicBezTo>
                  <a:cubicBezTo>
                    <a:pt x="-239" y="13376"/>
                    <a:pt x="17" y="11794"/>
                    <a:pt x="989" y="9987"/>
                  </a:cubicBezTo>
                  <a:lnTo>
                    <a:pt x="6517" y="0"/>
                  </a:lnTo>
                  <a:lnTo>
                    <a:pt x="11073" y="1943"/>
                  </a:lnTo>
                  <a:lnTo>
                    <a:pt x="5698" y="11839"/>
                  </a:lnTo>
                  <a:cubicBezTo>
                    <a:pt x="4777" y="13376"/>
                    <a:pt x="5187" y="14551"/>
                    <a:pt x="6876" y="15228"/>
                  </a:cubicBezTo>
                  <a:cubicBezTo>
                    <a:pt x="8411" y="15906"/>
                    <a:pt x="9742" y="15861"/>
                    <a:pt x="10817" y="15183"/>
                  </a:cubicBezTo>
                  <a:lnTo>
                    <a:pt x="16754" y="4383"/>
                  </a:lnTo>
                  <a:lnTo>
                    <a:pt x="21361" y="6372"/>
                  </a:lnTo>
                  <a:lnTo>
                    <a:pt x="13018" y="21600"/>
                  </a:lnTo>
                  <a:lnTo>
                    <a:pt x="8718" y="19792"/>
                  </a:lnTo>
                  <a:lnTo>
                    <a:pt x="9435" y="18121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6726376" y="5208820"/>
              <a:ext cx="148243" cy="16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252" extrusionOk="0">
                  <a:moveTo>
                    <a:pt x="7651" y="16263"/>
                  </a:moveTo>
                  <a:cubicBezTo>
                    <a:pt x="8640" y="16647"/>
                    <a:pt x="9514" y="16757"/>
                    <a:pt x="10387" y="16537"/>
                  </a:cubicBezTo>
                  <a:cubicBezTo>
                    <a:pt x="11260" y="16263"/>
                    <a:pt x="11959" y="15825"/>
                    <a:pt x="12366" y="15002"/>
                  </a:cubicBezTo>
                  <a:lnTo>
                    <a:pt x="17257" y="17195"/>
                  </a:lnTo>
                  <a:cubicBezTo>
                    <a:pt x="16617" y="18456"/>
                    <a:pt x="15685" y="19498"/>
                    <a:pt x="14404" y="20156"/>
                  </a:cubicBezTo>
                  <a:cubicBezTo>
                    <a:pt x="13181" y="20868"/>
                    <a:pt x="11784" y="21252"/>
                    <a:pt x="10270" y="21252"/>
                  </a:cubicBezTo>
                  <a:cubicBezTo>
                    <a:pt x="8757" y="21252"/>
                    <a:pt x="7185" y="20923"/>
                    <a:pt x="5729" y="20210"/>
                  </a:cubicBezTo>
                  <a:cubicBezTo>
                    <a:pt x="2876" y="18895"/>
                    <a:pt x="1188" y="17086"/>
                    <a:pt x="373" y="14673"/>
                  </a:cubicBezTo>
                  <a:cubicBezTo>
                    <a:pt x="-384" y="12261"/>
                    <a:pt x="24" y="9575"/>
                    <a:pt x="1479" y="6614"/>
                  </a:cubicBezTo>
                  <a:lnTo>
                    <a:pt x="1712" y="6286"/>
                  </a:lnTo>
                  <a:cubicBezTo>
                    <a:pt x="3167" y="3435"/>
                    <a:pt x="5147" y="1571"/>
                    <a:pt x="7651" y="639"/>
                  </a:cubicBezTo>
                  <a:cubicBezTo>
                    <a:pt x="10096" y="-348"/>
                    <a:pt x="12716" y="-184"/>
                    <a:pt x="15510" y="1077"/>
                  </a:cubicBezTo>
                  <a:cubicBezTo>
                    <a:pt x="18014" y="2229"/>
                    <a:pt x="19644" y="3818"/>
                    <a:pt x="20401" y="5792"/>
                  </a:cubicBezTo>
                  <a:cubicBezTo>
                    <a:pt x="21216" y="7766"/>
                    <a:pt x="21100" y="9849"/>
                    <a:pt x="19993" y="12042"/>
                  </a:cubicBezTo>
                  <a:lnTo>
                    <a:pt x="15103" y="9794"/>
                  </a:lnTo>
                  <a:cubicBezTo>
                    <a:pt x="15510" y="8807"/>
                    <a:pt x="15627" y="7930"/>
                    <a:pt x="15336" y="6998"/>
                  </a:cubicBezTo>
                  <a:cubicBezTo>
                    <a:pt x="15045" y="6121"/>
                    <a:pt x="14346" y="5463"/>
                    <a:pt x="13414" y="5025"/>
                  </a:cubicBezTo>
                  <a:cubicBezTo>
                    <a:pt x="12192" y="4422"/>
                    <a:pt x="11027" y="4476"/>
                    <a:pt x="9979" y="5025"/>
                  </a:cubicBezTo>
                  <a:cubicBezTo>
                    <a:pt x="8931" y="5573"/>
                    <a:pt x="7942" y="6834"/>
                    <a:pt x="6952" y="8643"/>
                  </a:cubicBezTo>
                  <a:lnTo>
                    <a:pt x="6661" y="9136"/>
                  </a:lnTo>
                  <a:cubicBezTo>
                    <a:pt x="5729" y="11055"/>
                    <a:pt x="5322" y="12590"/>
                    <a:pt x="5496" y="13687"/>
                  </a:cubicBezTo>
                  <a:cubicBezTo>
                    <a:pt x="5671" y="14783"/>
                    <a:pt x="6370" y="15605"/>
                    <a:pt x="7651" y="16263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6861528" y="5224439"/>
              <a:ext cx="117366" cy="204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600" extrusionOk="0">
                  <a:moveTo>
                    <a:pt x="19179" y="1936"/>
                  </a:moveTo>
                  <a:lnTo>
                    <a:pt x="16280" y="5587"/>
                  </a:lnTo>
                  <a:lnTo>
                    <a:pt x="20484" y="6775"/>
                  </a:lnTo>
                  <a:lnTo>
                    <a:pt x="18092" y="9722"/>
                  </a:lnTo>
                  <a:lnTo>
                    <a:pt x="13961" y="8490"/>
                  </a:lnTo>
                  <a:lnTo>
                    <a:pt x="8017" y="15837"/>
                  </a:lnTo>
                  <a:cubicBezTo>
                    <a:pt x="7654" y="16409"/>
                    <a:pt x="7437" y="16893"/>
                    <a:pt x="7654" y="17245"/>
                  </a:cubicBezTo>
                  <a:cubicBezTo>
                    <a:pt x="7799" y="17597"/>
                    <a:pt x="8307" y="17905"/>
                    <a:pt x="9249" y="18169"/>
                  </a:cubicBezTo>
                  <a:cubicBezTo>
                    <a:pt x="9974" y="18389"/>
                    <a:pt x="10699" y="18521"/>
                    <a:pt x="11279" y="18609"/>
                  </a:cubicBezTo>
                  <a:lnTo>
                    <a:pt x="8887" y="21600"/>
                  </a:lnTo>
                  <a:cubicBezTo>
                    <a:pt x="7437" y="21468"/>
                    <a:pt x="5987" y="21204"/>
                    <a:pt x="4683" y="20808"/>
                  </a:cubicBezTo>
                  <a:cubicBezTo>
                    <a:pt x="44" y="19444"/>
                    <a:pt x="-1116" y="17421"/>
                    <a:pt x="1058" y="14517"/>
                  </a:cubicBezTo>
                  <a:lnTo>
                    <a:pt x="7437" y="6555"/>
                  </a:lnTo>
                  <a:lnTo>
                    <a:pt x="3885" y="5543"/>
                  </a:lnTo>
                  <a:lnTo>
                    <a:pt x="6132" y="2596"/>
                  </a:lnTo>
                  <a:lnTo>
                    <a:pt x="9684" y="3651"/>
                  </a:lnTo>
                  <a:lnTo>
                    <a:pt x="12728" y="0"/>
                  </a:lnTo>
                  <a:lnTo>
                    <a:pt x="19179" y="1936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7052353" y="5315743"/>
              <a:ext cx="129236" cy="20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71" y="21600"/>
                  </a:moveTo>
                  <a:lnTo>
                    <a:pt x="0" y="19628"/>
                  </a:lnTo>
                  <a:lnTo>
                    <a:pt x="11706" y="4078"/>
                  </a:lnTo>
                  <a:lnTo>
                    <a:pt x="3135" y="3271"/>
                  </a:lnTo>
                  <a:lnTo>
                    <a:pt x="5574" y="0"/>
                  </a:lnTo>
                  <a:lnTo>
                    <a:pt x="20973" y="1076"/>
                  </a:lnTo>
                  <a:lnTo>
                    <a:pt x="21600" y="1210"/>
                  </a:lnTo>
                  <a:lnTo>
                    <a:pt x="6271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447221" y="5596961"/>
              <a:ext cx="226235" cy="183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80" extrusionOk="0">
                  <a:moveTo>
                    <a:pt x="18430" y="17904"/>
                  </a:moveTo>
                  <a:cubicBezTo>
                    <a:pt x="16826" y="19920"/>
                    <a:pt x="15222" y="20976"/>
                    <a:pt x="13539" y="21312"/>
                  </a:cubicBezTo>
                  <a:cubicBezTo>
                    <a:pt x="11857" y="21600"/>
                    <a:pt x="10409" y="20976"/>
                    <a:pt x="9157" y="19488"/>
                  </a:cubicBezTo>
                  <a:cubicBezTo>
                    <a:pt x="8100" y="18192"/>
                    <a:pt x="7591" y="16704"/>
                    <a:pt x="7670" y="15024"/>
                  </a:cubicBezTo>
                  <a:lnTo>
                    <a:pt x="2817" y="21072"/>
                  </a:lnTo>
                  <a:lnTo>
                    <a:pt x="0" y="17664"/>
                  </a:lnTo>
                  <a:lnTo>
                    <a:pt x="14361" y="0"/>
                  </a:lnTo>
                  <a:lnTo>
                    <a:pt x="16904" y="3168"/>
                  </a:lnTo>
                  <a:lnTo>
                    <a:pt x="16004" y="4560"/>
                  </a:lnTo>
                  <a:cubicBezTo>
                    <a:pt x="17452" y="4368"/>
                    <a:pt x="18743" y="4944"/>
                    <a:pt x="19839" y="6240"/>
                  </a:cubicBezTo>
                  <a:cubicBezTo>
                    <a:pt x="21130" y="7776"/>
                    <a:pt x="21600" y="9648"/>
                    <a:pt x="21404" y="11664"/>
                  </a:cubicBezTo>
                  <a:cubicBezTo>
                    <a:pt x="21170" y="13680"/>
                    <a:pt x="20230" y="15696"/>
                    <a:pt x="18587" y="17760"/>
                  </a:cubicBezTo>
                  <a:lnTo>
                    <a:pt x="18430" y="17904"/>
                  </a:lnTo>
                  <a:close/>
                  <a:moveTo>
                    <a:pt x="15848" y="14304"/>
                  </a:moveTo>
                  <a:cubicBezTo>
                    <a:pt x="16826" y="13104"/>
                    <a:pt x="17413" y="11952"/>
                    <a:pt x="17570" y="10944"/>
                  </a:cubicBezTo>
                  <a:cubicBezTo>
                    <a:pt x="17765" y="9840"/>
                    <a:pt x="17530" y="8928"/>
                    <a:pt x="16865" y="8160"/>
                  </a:cubicBezTo>
                  <a:cubicBezTo>
                    <a:pt x="16004" y="7056"/>
                    <a:pt x="15065" y="6768"/>
                    <a:pt x="14087" y="7200"/>
                  </a:cubicBezTo>
                  <a:lnTo>
                    <a:pt x="9861" y="12384"/>
                  </a:lnTo>
                  <a:cubicBezTo>
                    <a:pt x="9509" y="13632"/>
                    <a:pt x="9743" y="14784"/>
                    <a:pt x="10643" y="15888"/>
                  </a:cubicBezTo>
                  <a:cubicBezTo>
                    <a:pt x="11974" y="17520"/>
                    <a:pt x="13696" y="16944"/>
                    <a:pt x="15848" y="1430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2439" y="5712004"/>
              <a:ext cx="173064" cy="14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26" y="13780"/>
                  </a:moveTo>
                  <a:cubicBezTo>
                    <a:pt x="17612" y="13075"/>
                    <a:pt x="17197" y="12499"/>
                    <a:pt x="16783" y="11986"/>
                  </a:cubicBezTo>
                  <a:cubicBezTo>
                    <a:pt x="15436" y="10319"/>
                    <a:pt x="13986" y="9742"/>
                    <a:pt x="12639" y="10383"/>
                  </a:cubicBezTo>
                  <a:lnTo>
                    <a:pt x="3729" y="21600"/>
                  </a:lnTo>
                  <a:lnTo>
                    <a:pt x="0" y="16985"/>
                  </a:lnTo>
                  <a:lnTo>
                    <a:pt x="13727" y="0"/>
                  </a:lnTo>
                  <a:lnTo>
                    <a:pt x="17197" y="4294"/>
                  </a:lnTo>
                  <a:lnTo>
                    <a:pt x="15643" y="6474"/>
                  </a:lnTo>
                  <a:cubicBezTo>
                    <a:pt x="17663" y="5833"/>
                    <a:pt x="19269" y="6345"/>
                    <a:pt x="20564" y="7884"/>
                  </a:cubicBezTo>
                  <a:cubicBezTo>
                    <a:pt x="21030" y="8396"/>
                    <a:pt x="21341" y="8973"/>
                    <a:pt x="21600" y="9550"/>
                  </a:cubicBezTo>
                  <a:lnTo>
                    <a:pt x="18026" y="1378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98168" y="5806030"/>
              <a:ext cx="159508" cy="15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77" extrusionOk="0">
                  <a:moveTo>
                    <a:pt x="3879" y="3553"/>
                  </a:moveTo>
                  <a:cubicBezTo>
                    <a:pt x="5282" y="2106"/>
                    <a:pt x="6909" y="1104"/>
                    <a:pt x="8648" y="491"/>
                  </a:cubicBezTo>
                  <a:cubicBezTo>
                    <a:pt x="10387" y="-121"/>
                    <a:pt x="12014" y="-121"/>
                    <a:pt x="13698" y="269"/>
                  </a:cubicBezTo>
                  <a:cubicBezTo>
                    <a:pt x="15437" y="714"/>
                    <a:pt x="17008" y="1605"/>
                    <a:pt x="18466" y="2997"/>
                  </a:cubicBezTo>
                  <a:cubicBezTo>
                    <a:pt x="20430" y="4945"/>
                    <a:pt x="21440" y="7227"/>
                    <a:pt x="21496" y="9733"/>
                  </a:cubicBezTo>
                  <a:cubicBezTo>
                    <a:pt x="21496" y="12182"/>
                    <a:pt x="20542" y="14520"/>
                    <a:pt x="18635" y="16803"/>
                  </a:cubicBezTo>
                  <a:lnTo>
                    <a:pt x="17681" y="17805"/>
                  </a:lnTo>
                  <a:cubicBezTo>
                    <a:pt x="15325" y="20087"/>
                    <a:pt x="12968" y="21312"/>
                    <a:pt x="10275" y="21368"/>
                  </a:cubicBezTo>
                  <a:cubicBezTo>
                    <a:pt x="7582" y="21479"/>
                    <a:pt x="5226" y="20533"/>
                    <a:pt x="3094" y="18361"/>
                  </a:cubicBezTo>
                  <a:cubicBezTo>
                    <a:pt x="962" y="16246"/>
                    <a:pt x="-104" y="13852"/>
                    <a:pt x="8" y="11236"/>
                  </a:cubicBezTo>
                  <a:cubicBezTo>
                    <a:pt x="64" y="8619"/>
                    <a:pt x="1299" y="6058"/>
                    <a:pt x="3655" y="3776"/>
                  </a:cubicBezTo>
                  <a:lnTo>
                    <a:pt x="3879" y="3553"/>
                  </a:lnTo>
                  <a:close/>
                  <a:moveTo>
                    <a:pt x="7526" y="7840"/>
                  </a:moveTo>
                  <a:cubicBezTo>
                    <a:pt x="6124" y="9232"/>
                    <a:pt x="5394" y="10568"/>
                    <a:pt x="5114" y="11792"/>
                  </a:cubicBezTo>
                  <a:cubicBezTo>
                    <a:pt x="4889" y="13073"/>
                    <a:pt x="5282" y="14186"/>
                    <a:pt x="6236" y="15188"/>
                  </a:cubicBezTo>
                  <a:cubicBezTo>
                    <a:pt x="7246" y="16135"/>
                    <a:pt x="8368" y="16524"/>
                    <a:pt x="9658" y="16302"/>
                  </a:cubicBezTo>
                  <a:cubicBezTo>
                    <a:pt x="10892" y="16079"/>
                    <a:pt x="12295" y="15188"/>
                    <a:pt x="13922" y="13574"/>
                  </a:cubicBezTo>
                  <a:cubicBezTo>
                    <a:pt x="15325" y="12182"/>
                    <a:pt x="16110" y="10902"/>
                    <a:pt x="16334" y="9566"/>
                  </a:cubicBezTo>
                  <a:cubicBezTo>
                    <a:pt x="16559" y="8341"/>
                    <a:pt x="16166" y="7227"/>
                    <a:pt x="15212" y="6225"/>
                  </a:cubicBezTo>
                  <a:cubicBezTo>
                    <a:pt x="14202" y="5223"/>
                    <a:pt x="13080" y="4889"/>
                    <a:pt x="11846" y="5112"/>
                  </a:cubicBezTo>
                  <a:cubicBezTo>
                    <a:pt x="10556" y="5335"/>
                    <a:pt x="9097" y="6225"/>
                    <a:pt x="7526" y="784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810674" y="5915526"/>
              <a:ext cx="229614" cy="18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04" extrusionOk="0">
                  <a:moveTo>
                    <a:pt x="2904" y="3600"/>
                  </a:moveTo>
                  <a:cubicBezTo>
                    <a:pt x="4483" y="1632"/>
                    <a:pt x="6138" y="480"/>
                    <a:pt x="7756" y="192"/>
                  </a:cubicBezTo>
                  <a:cubicBezTo>
                    <a:pt x="9411" y="-96"/>
                    <a:pt x="10874" y="528"/>
                    <a:pt x="12145" y="2064"/>
                  </a:cubicBezTo>
                  <a:cubicBezTo>
                    <a:pt x="13107" y="3312"/>
                    <a:pt x="13531" y="4752"/>
                    <a:pt x="13492" y="6528"/>
                  </a:cubicBezTo>
                  <a:lnTo>
                    <a:pt x="18652" y="0"/>
                  </a:lnTo>
                  <a:lnTo>
                    <a:pt x="21424" y="3456"/>
                  </a:lnTo>
                  <a:lnTo>
                    <a:pt x="6947" y="21504"/>
                  </a:lnTo>
                  <a:lnTo>
                    <a:pt x="4483" y="18432"/>
                  </a:lnTo>
                  <a:lnTo>
                    <a:pt x="5445" y="16944"/>
                  </a:lnTo>
                  <a:cubicBezTo>
                    <a:pt x="3905" y="17136"/>
                    <a:pt x="2596" y="16560"/>
                    <a:pt x="1518" y="15264"/>
                  </a:cubicBezTo>
                  <a:cubicBezTo>
                    <a:pt x="325" y="13728"/>
                    <a:pt x="-176" y="12000"/>
                    <a:pt x="55" y="9888"/>
                  </a:cubicBezTo>
                  <a:cubicBezTo>
                    <a:pt x="248" y="7776"/>
                    <a:pt x="1210" y="5712"/>
                    <a:pt x="2904" y="3600"/>
                  </a:cubicBezTo>
                  <a:close/>
                  <a:moveTo>
                    <a:pt x="5445" y="7248"/>
                  </a:moveTo>
                  <a:cubicBezTo>
                    <a:pt x="4483" y="8448"/>
                    <a:pt x="3944" y="9552"/>
                    <a:pt x="3751" y="10608"/>
                  </a:cubicBezTo>
                  <a:cubicBezTo>
                    <a:pt x="3597" y="11664"/>
                    <a:pt x="3828" y="12624"/>
                    <a:pt x="4444" y="13392"/>
                  </a:cubicBezTo>
                  <a:cubicBezTo>
                    <a:pt x="5253" y="14400"/>
                    <a:pt x="6215" y="14736"/>
                    <a:pt x="7294" y="14256"/>
                  </a:cubicBezTo>
                  <a:lnTo>
                    <a:pt x="11298" y="9216"/>
                  </a:lnTo>
                  <a:cubicBezTo>
                    <a:pt x="11644" y="7920"/>
                    <a:pt x="11452" y="6768"/>
                    <a:pt x="10566" y="5664"/>
                  </a:cubicBezTo>
                  <a:cubicBezTo>
                    <a:pt x="9257" y="4032"/>
                    <a:pt x="7563" y="4608"/>
                    <a:pt x="5445" y="724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931526" y="6020613"/>
              <a:ext cx="187281" cy="20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extrusionOk="0">
                  <a:moveTo>
                    <a:pt x="6932" y="17438"/>
                  </a:moveTo>
                  <a:cubicBezTo>
                    <a:pt x="5068" y="17613"/>
                    <a:pt x="3443" y="17000"/>
                    <a:pt x="1962" y="15685"/>
                  </a:cubicBezTo>
                  <a:cubicBezTo>
                    <a:pt x="528" y="14415"/>
                    <a:pt x="-45" y="13144"/>
                    <a:pt x="3" y="11786"/>
                  </a:cubicBezTo>
                  <a:cubicBezTo>
                    <a:pt x="98" y="10384"/>
                    <a:pt x="863" y="9026"/>
                    <a:pt x="2297" y="7580"/>
                  </a:cubicBezTo>
                  <a:lnTo>
                    <a:pt x="10564" y="0"/>
                  </a:lnTo>
                  <a:lnTo>
                    <a:pt x="14005" y="3067"/>
                  </a:lnTo>
                  <a:lnTo>
                    <a:pt x="5833" y="10603"/>
                  </a:lnTo>
                  <a:cubicBezTo>
                    <a:pt x="4543" y="11830"/>
                    <a:pt x="4447" y="12969"/>
                    <a:pt x="5642" y="14064"/>
                  </a:cubicBezTo>
                  <a:cubicBezTo>
                    <a:pt x="6789" y="15116"/>
                    <a:pt x="7983" y="15466"/>
                    <a:pt x="9226" y="15116"/>
                  </a:cubicBezTo>
                  <a:lnTo>
                    <a:pt x="18162" y="6879"/>
                  </a:lnTo>
                  <a:lnTo>
                    <a:pt x="21555" y="9989"/>
                  </a:lnTo>
                  <a:lnTo>
                    <a:pt x="8987" y="21600"/>
                  </a:lnTo>
                  <a:lnTo>
                    <a:pt x="5737" y="18708"/>
                  </a:lnTo>
                  <a:lnTo>
                    <a:pt x="6932" y="1743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6052054" y="6158669"/>
              <a:ext cx="157298" cy="15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22" extrusionOk="0">
                  <a:moveTo>
                    <a:pt x="6279" y="15206"/>
                  </a:moveTo>
                  <a:cubicBezTo>
                    <a:pt x="6958" y="15937"/>
                    <a:pt x="7806" y="16275"/>
                    <a:pt x="8654" y="16331"/>
                  </a:cubicBezTo>
                  <a:cubicBezTo>
                    <a:pt x="9559" y="16387"/>
                    <a:pt x="10294" y="16106"/>
                    <a:pt x="10916" y="15431"/>
                  </a:cubicBezTo>
                  <a:lnTo>
                    <a:pt x="14704" y="19144"/>
                  </a:lnTo>
                  <a:cubicBezTo>
                    <a:pt x="13686" y="20156"/>
                    <a:pt x="12442" y="20888"/>
                    <a:pt x="11085" y="21169"/>
                  </a:cubicBezTo>
                  <a:cubicBezTo>
                    <a:pt x="9672" y="21450"/>
                    <a:pt x="8315" y="21337"/>
                    <a:pt x="6901" y="20888"/>
                  </a:cubicBezTo>
                  <a:cubicBezTo>
                    <a:pt x="5487" y="20381"/>
                    <a:pt x="4187" y="19594"/>
                    <a:pt x="3056" y="18469"/>
                  </a:cubicBezTo>
                  <a:cubicBezTo>
                    <a:pt x="907" y="16331"/>
                    <a:pt x="-54" y="14025"/>
                    <a:pt x="3" y="11381"/>
                  </a:cubicBezTo>
                  <a:cubicBezTo>
                    <a:pt x="172" y="8794"/>
                    <a:pt x="1416" y="6319"/>
                    <a:pt x="3848" y="3900"/>
                  </a:cubicBezTo>
                  <a:lnTo>
                    <a:pt x="4074" y="3675"/>
                  </a:lnTo>
                  <a:cubicBezTo>
                    <a:pt x="6392" y="1369"/>
                    <a:pt x="8823" y="188"/>
                    <a:pt x="11425" y="19"/>
                  </a:cubicBezTo>
                  <a:cubicBezTo>
                    <a:pt x="14026" y="-150"/>
                    <a:pt x="16400" y="806"/>
                    <a:pt x="18549" y="3000"/>
                  </a:cubicBezTo>
                  <a:cubicBezTo>
                    <a:pt x="20359" y="4856"/>
                    <a:pt x="21376" y="6825"/>
                    <a:pt x="21433" y="9019"/>
                  </a:cubicBezTo>
                  <a:cubicBezTo>
                    <a:pt x="21546" y="11212"/>
                    <a:pt x="20641" y="13181"/>
                    <a:pt x="18945" y="14981"/>
                  </a:cubicBezTo>
                  <a:lnTo>
                    <a:pt x="15213" y="11269"/>
                  </a:lnTo>
                  <a:cubicBezTo>
                    <a:pt x="15892" y="10481"/>
                    <a:pt x="16344" y="9581"/>
                    <a:pt x="16344" y="8625"/>
                  </a:cubicBezTo>
                  <a:cubicBezTo>
                    <a:pt x="16344" y="7725"/>
                    <a:pt x="16005" y="6825"/>
                    <a:pt x="15270" y="6094"/>
                  </a:cubicBezTo>
                  <a:cubicBezTo>
                    <a:pt x="14308" y="5138"/>
                    <a:pt x="13234" y="4800"/>
                    <a:pt x="12103" y="5025"/>
                  </a:cubicBezTo>
                  <a:cubicBezTo>
                    <a:pt x="10916" y="5250"/>
                    <a:pt x="9615" y="6094"/>
                    <a:pt x="8088" y="7669"/>
                  </a:cubicBezTo>
                  <a:lnTo>
                    <a:pt x="7693" y="8006"/>
                  </a:lnTo>
                  <a:cubicBezTo>
                    <a:pt x="6166" y="9581"/>
                    <a:pt x="5318" y="10875"/>
                    <a:pt x="5092" y="12056"/>
                  </a:cubicBezTo>
                  <a:cubicBezTo>
                    <a:pt x="4922" y="13181"/>
                    <a:pt x="5261" y="14250"/>
                    <a:pt x="6279" y="15206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6153707" y="6217831"/>
              <a:ext cx="151364" cy="18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600" extrusionOk="0">
                  <a:moveTo>
                    <a:pt x="20874" y="3383"/>
                  </a:moveTo>
                  <a:lnTo>
                    <a:pt x="17170" y="6523"/>
                  </a:lnTo>
                  <a:lnTo>
                    <a:pt x="19734" y="8746"/>
                  </a:lnTo>
                  <a:lnTo>
                    <a:pt x="16771" y="11211"/>
                  </a:lnTo>
                  <a:lnTo>
                    <a:pt x="14206" y="9036"/>
                  </a:lnTo>
                  <a:lnTo>
                    <a:pt x="6683" y="15463"/>
                  </a:lnTo>
                  <a:cubicBezTo>
                    <a:pt x="6113" y="15898"/>
                    <a:pt x="5885" y="16333"/>
                    <a:pt x="5828" y="16719"/>
                  </a:cubicBezTo>
                  <a:cubicBezTo>
                    <a:pt x="5771" y="17154"/>
                    <a:pt x="6056" y="17589"/>
                    <a:pt x="6683" y="18072"/>
                  </a:cubicBezTo>
                  <a:cubicBezTo>
                    <a:pt x="7139" y="18411"/>
                    <a:pt x="7538" y="18749"/>
                    <a:pt x="7994" y="18991"/>
                  </a:cubicBezTo>
                  <a:lnTo>
                    <a:pt x="4916" y="21600"/>
                  </a:lnTo>
                  <a:cubicBezTo>
                    <a:pt x="3890" y="21117"/>
                    <a:pt x="2978" y="20537"/>
                    <a:pt x="2124" y="19812"/>
                  </a:cubicBezTo>
                  <a:cubicBezTo>
                    <a:pt x="-669" y="17444"/>
                    <a:pt x="-726" y="15028"/>
                    <a:pt x="2067" y="12564"/>
                  </a:cubicBezTo>
                  <a:lnTo>
                    <a:pt x="10216" y="5654"/>
                  </a:lnTo>
                  <a:lnTo>
                    <a:pt x="7994" y="3769"/>
                  </a:lnTo>
                  <a:lnTo>
                    <a:pt x="10900" y="1256"/>
                  </a:lnTo>
                  <a:lnTo>
                    <a:pt x="13123" y="3141"/>
                  </a:lnTo>
                  <a:lnTo>
                    <a:pt x="16885" y="0"/>
                  </a:lnTo>
                  <a:lnTo>
                    <a:pt x="20874" y="3383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6258004" y="6348301"/>
              <a:ext cx="223105" cy="22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22" extrusionOk="0">
                  <a:moveTo>
                    <a:pt x="9800" y="21522"/>
                  </a:moveTo>
                  <a:lnTo>
                    <a:pt x="0" y="11909"/>
                  </a:lnTo>
                  <a:lnTo>
                    <a:pt x="1920" y="10010"/>
                  </a:lnTo>
                  <a:lnTo>
                    <a:pt x="11480" y="9654"/>
                  </a:lnTo>
                  <a:cubicBezTo>
                    <a:pt x="12760" y="9614"/>
                    <a:pt x="13880" y="9456"/>
                    <a:pt x="14680" y="9258"/>
                  </a:cubicBezTo>
                  <a:cubicBezTo>
                    <a:pt x="15480" y="9060"/>
                    <a:pt x="16120" y="8704"/>
                    <a:pt x="16600" y="8269"/>
                  </a:cubicBezTo>
                  <a:cubicBezTo>
                    <a:pt x="17240" y="7636"/>
                    <a:pt x="17560" y="6964"/>
                    <a:pt x="17600" y="6291"/>
                  </a:cubicBezTo>
                  <a:cubicBezTo>
                    <a:pt x="17600" y="5619"/>
                    <a:pt x="17400" y="4986"/>
                    <a:pt x="16800" y="4392"/>
                  </a:cubicBezTo>
                  <a:cubicBezTo>
                    <a:pt x="16160" y="3799"/>
                    <a:pt x="15440" y="3482"/>
                    <a:pt x="14640" y="3562"/>
                  </a:cubicBezTo>
                  <a:cubicBezTo>
                    <a:pt x="13760" y="3641"/>
                    <a:pt x="13040" y="4036"/>
                    <a:pt x="12320" y="4748"/>
                  </a:cubicBezTo>
                  <a:lnTo>
                    <a:pt x="9440" y="1940"/>
                  </a:lnTo>
                  <a:cubicBezTo>
                    <a:pt x="10360" y="1069"/>
                    <a:pt x="11320" y="515"/>
                    <a:pt x="12480" y="199"/>
                  </a:cubicBezTo>
                  <a:cubicBezTo>
                    <a:pt x="13640" y="-78"/>
                    <a:pt x="14760" y="-78"/>
                    <a:pt x="15920" y="278"/>
                  </a:cubicBezTo>
                  <a:cubicBezTo>
                    <a:pt x="17120" y="634"/>
                    <a:pt x="18160" y="1267"/>
                    <a:pt x="19120" y="2217"/>
                  </a:cubicBezTo>
                  <a:cubicBezTo>
                    <a:pt x="20560" y="3641"/>
                    <a:pt x="21320" y="5144"/>
                    <a:pt x="21480" y="6608"/>
                  </a:cubicBezTo>
                  <a:cubicBezTo>
                    <a:pt x="21600" y="8111"/>
                    <a:pt x="21000" y="9496"/>
                    <a:pt x="19720" y="10801"/>
                  </a:cubicBezTo>
                  <a:cubicBezTo>
                    <a:pt x="19000" y="11513"/>
                    <a:pt x="18120" y="12027"/>
                    <a:pt x="17040" y="12384"/>
                  </a:cubicBezTo>
                  <a:cubicBezTo>
                    <a:pt x="15960" y="12779"/>
                    <a:pt x="14440" y="12977"/>
                    <a:pt x="12560" y="13017"/>
                  </a:cubicBezTo>
                  <a:lnTo>
                    <a:pt x="5960" y="13214"/>
                  </a:lnTo>
                  <a:lnTo>
                    <a:pt x="12080" y="19307"/>
                  </a:lnTo>
                  <a:lnTo>
                    <a:pt x="9800" y="21522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4700351" y="6137483"/>
              <a:ext cx="236739" cy="17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42" extrusionOk="0">
                  <a:moveTo>
                    <a:pt x="16584" y="19903"/>
                  </a:moveTo>
                  <a:cubicBezTo>
                    <a:pt x="14675" y="21189"/>
                    <a:pt x="12878" y="21600"/>
                    <a:pt x="11305" y="21189"/>
                  </a:cubicBezTo>
                  <a:cubicBezTo>
                    <a:pt x="9696" y="20777"/>
                    <a:pt x="8535" y="19594"/>
                    <a:pt x="7824" y="17537"/>
                  </a:cubicBezTo>
                  <a:cubicBezTo>
                    <a:pt x="7188" y="15789"/>
                    <a:pt x="7113" y="14040"/>
                    <a:pt x="7637" y="12343"/>
                  </a:cubicBezTo>
                  <a:lnTo>
                    <a:pt x="1685" y="16354"/>
                  </a:lnTo>
                  <a:lnTo>
                    <a:pt x="0" y="11777"/>
                  </a:lnTo>
                  <a:lnTo>
                    <a:pt x="17445" y="0"/>
                  </a:lnTo>
                  <a:lnTo>
                    <a:pt x="18980" y="4269"/>
                  </a:lnTo>
                  <a:lnTo>
                    <a:pt x="17819" y="5246"/>
                  </a:lnTo>
                  <a:cubicBezTo>
                    <a:pt x="19204" y="5709"/>
                    <a:pt x="20177" y="6840"/>
                    <a:pt x="20814" y="8691"/>
                  </a:cubicBezTo>
                  <a:cubicBezTo>
                    <a:pt x="21600" y="10800"/>
                    <a:pt x="21600" y="12857"/>
                    <a:pt x="20889" y="14811"/>
                  </a:cubicBezTo>
                  <a:cubicBezTo>
                    <a:pt x="20140" y="16766"/>
                    <a:pt x="18792" y="18411"/>
                    <a:pt x="16771" y="19800"/>
                  </a:cubicBezTo>
                  <a:lnTo>
                    <a:pt x="16584" y="19903"/>
                  </a:lnTo>
                  <a:close/>
                  <a:moveTo>
                    <a:pt x="15199" y="15120"/>
                  </a:moveTo>
                  <a:cubicBezTo>
                    <a:pt x="16359" y="14297"/>
                    <a:pt x="17183" y="13371"/>
                    <a:pt x="17594" y="12394"/>
                  </a:cubicBezTo>
                  <a:cubicBezTo>
                    <a:pt x="18006" y="11469"/>
                    <a:pt x="18044" y="10337"/>
                    <a:pt x="17669" y="9309"/>
                  </a:cubicBezTo>
                  <a:cubicBezTo>
                    <a:pt x="17145" y="7817"/>
                    <a:pt x="16359" y="7149"/>
                    <a:pt x="15386" y="7149"/>
                  </a:cubicBezTo>
                  <a:lnTo>
                    <a:pt x="10257" y="10594"/>
                  </a:lnTo>
                  <a:cubicBezTo>
                    <a:pt x="9583" y="11726"/>
                    <a:pt x="9546" y="13011"/>
                    <a:pt x="10070" y="14503"/>
                  </a:cubicBezTo>
                  <a:cubicBezTo>
                    <a:pt x="10856" y="16714"/>
                    <a:pt x="12541" y="16869"/>
                    <a:pt x="15199" y="1512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4824525" y="6281744"/>
              <a:ext cx="178544" cy="105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0" y="19652"/>
                  </a:moveTo>
                  <a:cubicBezTo>
                    <a:pt x="17000" y="18466"/>
                    <a:pt x="16800" y="17534"/>
                    <a:pt x="16550" y="16772"/>
                  </a:cubicBezTo>
                  <a:cubicBezTo>
                    <a:pt x="15700" y="13892"/>
                    <a:pt x="14600" y="12452"/>
                    <a:pt x="13250" y="12452"/>
                  </a:cubicBezTo>
                  <a:lnTo>
                    <a:pt x="2250" y="21600"/>
                  </a:lnTo>
                  <a:lnTo>
                    <a:pt x="0" y="14061"/>
                  </a:lnTo>
                  <a:lnTo>
                    <a:pt x="16800" y="0"/>
                  </a:lnTo>
                  <a:lnTo>
                    <a:pt x="18900" y="7285"/>
                  </a:lnTo>
                  <a:lnTo>
                    <a:pt x="16950" y="9064"/>
                  </a:lnTo>
                  <a:cubicBezTo>
                    <a:pt x="18950" y="9402"/>
                    <a:pt x="20300" y="10758"/>
                    <a:pt x="21050" y="13553"/>
                  </a:cubicBezTo>
                  <a:cubicBezTo>
                    <a:pt x="21300" y="14400"/>
                    <a:pt x="21500" y="15247"/>
                    <a:pt x="21600" y="16094"/>
                  </a:cubicBezTo>
                  <a:lnTo>
                    <a:pt x="17250" y="19652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4889361" y="6393136"/>
              <a:ext cx="162386" cy="15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238" extrusionOk="0">
                  <a:moveTo>
                    <a:pt x="6399" y="1486"/>
                  </a:moveTo>
                  <a:cubicBezTo>
                    <a:pt x="8222" y="514"/>
                    <a:pt x="9990" y="0"/>
                    <a:pt x="11759" y="0"/>
                  </a:cubicBezTo>
                  <a:cubicBezTo>
                    <a:pt x="13474" y="0"/>
                    <a:pt x="15029" y="571"/>
                    <a:pt x="16422" y="1543"/>
                  </a:cubicBezTo>
                  <a:cubicBezTo>
                    <a:pt x="17869" y="2514"/>
                    <a:pt x="18941" y="3886"/>
                    <a:pt x="19799" y="5714"/>
                  </a:cubicBezTo>
                  <a:cubicBezTo>
                    <a:pt x="21032" y="8286"/>
                    <a:pt x="21246" y="10800"/>
                    <a:pt x="20496" y="13257"/>
                  </a:cubicBezTo>
                  <a:cubicBezTo>
                    <a:pt x="19745" y="15657"/>
                    <a:pt x="18191" y="17600"/>
                    <a:pt x="15725" y="19086"/>
                  </a:cubicBezTo>
                  <a:lnTo>
                    <a:pt x="14493" y="19829"/>
                  </a:lnTo>
                  <a:cubicBezTo>
                    <a:pt x="11759" y="21257"/>
                    <a:pt x="9133" y="21600"/>
                    <a:pt x="6667" y="20857"/>
                  </a:cubicBezTo>
                  <a:cubicBezTo>
                    <a:pt x="4255" y="20057"/>
                    <a:pt x="2433" y="18286"/>
                    <a:pt x="1147" y="15543"/>
                  </a:cubicBezTo>
                  <a:cubicBezTo>
                    <a:pt x="-140" y="12743"/>
                    <a:pt x="-354" y="10171"/>
                    <a:pt x="557" y="7657"/>
                  </a:cubicBezTo>
                  <a:cubicBezTo>
                    <a:pt x="1468" y="5143"/>
                    <a:pt x="3398" y="3029"/>
                    <a:pt x="6239" y="1600"/>
                  </a:cubicBezTo>
                  <a:lnTo>
                    <a:pt x="6399" y="1486"/>
                  </a:lnTo>
                  <a:close/>
                  <a:moveTo>
                    <a:pt x="8436" y="6743"/>
                  </a:moveTo>
                  <a:cubicBezTo>
                    <a:pt x="6775" y="7657"/>
                    <a:pt x="5595" y="8686"/>
                    <a:pt x="5006" y="9829"/>
                  </a:cubicBezTo>
                  <a:cubicBezTo>
                    <a:pt x="4416" y="11029"/>
                    <a:pt x="4363" y="12229"/>
                    <a:pt x="5006" y="13543"/>
                  </a:cubicBezTo>
                  <a:cubicBezTo>
                    <a:pt x="5595" y="14743"/>
                    <a:pt x="6507" y="15486"/>
                    <a:pt x="7686" y="15714"/>
                  </a:cubicBezTo>
                  <a:cubicBezTo>
                    <a:pt x="8918" y="16000"/>
                    <a:pt x="10526" y="15543"/>
                    <a:pt x="12456" y="14514"/>
                  </a:cubicBezTo>
                  <a:cubicBezTo>
                    <a:pt x="14171" y="13657"/>
                    <a:pt x="15297" y="12629"/>
                    <a:pt x="15886" y="11429"/>
                  </a:cubicBezTo>
                  <a:cubicBezTo>
                    <a:pt x="16529" y="10229"/>
                    <a:pt x="16476" y="9029"/>
                    <a:pt x="15886" y="7771"/>
                  </a:cubicBezTo>
                  <a:cubicBezTo>
                    <a:pt x="15297" y="6514"/>
                    <a:pt x="14439" y="5771"/>
                    <a:pt x="13206" y="5543"/>
                  </a:cubicBezTo>
                  <a:cubicBezTo>
                    <a:pt x="11920" y="5314"/>
                    <a:pt x="10366" y="5771"/>
                    <a:pt x="8436" y="6743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4956401" y="6536069"/>
              <a:ext cx="242058" cy="17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13" extrusionOk="0">
                  <a:moveTo>
                    <a:pt x="4652" y="1504"/>
                  </a:moveTo>
                  <a:cubicBezTo>
                    <a:pt x="6599" y="174"/>
                    <a:pt x="8325" y="-287"/>
                    <a:pt x="9868" y="174"/>
                  </a:cubicBezTo>
                  <a:cubicBezTo>
                    <a:pt x="11448" y="583"/>
                    <a:pt x="12587" y="1812"/>
                    <a:pt x="13321" y="3859"/>
                  </a:cubicBezTo>
                  <a:cubicBezTo>
                    <a:pt x="13946" y="5548"/>
                    <a:pt x="13983" y="7288"/>
                    <a:pt x="13468" y="8977"/>
                  </a:cubicBezTo>
                  <a:lnTo>
                    <a:pt x="19750" y="4627"/>
                  </a:lnTo>
                  <a:lnTo>
                    <a:pt x="21403" y="9285"/>
                  </a:lnTo>
                  <a:lnTo>
                    <a:pt x="3881" y="21313"/>
                  </a:lnTo>
                  <a:lnTo>
                    <a:pt x="2411" y="17116"/>
                  </a:lnTo>
                  <a:lnTo>
                    <a:pt x="3660" y="16041"/>
                  </a:lnTo>
                  <a:cubicBezTo>
                    <a:pt x="2227" y="15580"/>
                    <a:pt x="1199" y="14403"/>
                    <a:pt x="574" y="12612"/>
                  </a:cubicBezTo>
                  <a:cubicBezTo>
                    <a:pt x="-160" y="10615"/>
                    <a:pt x="-197" y="8568"/>
                    <a:pt x="501" y="6572"/>
                  </a:cubicBezTo>
                  <a:cubicBezTo>
                    <a:pt x="1236" y="4576"/>
                    <a:pt x="2632" y="2835"/>
                    <a:pt x="4652" y="1504"/>
                  </a:cubicBezTo>
                  <a:close/>
                  <a:moveTo>
                    <a:pt x="6048" y="6265"/>
                  </a:moveTo>
                  <a:cubicBezTo>
                    <a:pt x="4909" y="7032"/>
                    <a:pt x="4101" y="7903"/>
                    <a:pt x="3697" y="8875"/>
                  </a:cubicBezTo>
                  <a:cubicBezTo>
                    <a:pt x="3293" y="9899"/>
                    <a:pt x="3219" y="10974"/>
                    <a:pt x="3587" y="11997"/>
                  </a:cubicBezTo>
                  <a:cubicBezTo>
                    <a:pt x="4101" y="13379"/>
                    <a:pt x="4909" y="14096"/>
                    <a:pt x="5974" y="14096"/>
                  </a:cubicBezTo>
                  <a:lnTo>
                    <a:pt x="10860" y="10769"/>
                  </a:lnTo>
                  <a:cubicBezTo>
                    <a:pt x="11485" y="9592"/>
                    <a:pt x="11595" y="8312"/>
                    <a:pt x="11081" y="6879"/>
                  </a:cubicBezTo>
                  <a:cubicBezTo>
                    <a:pt x="10309" y="4729"/>
                    <a:pt x="8619" y="4473"/>
                    <a:pt x="6048" y="6265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032773" y="6676179"/>
              <a:ext cx="185772" cy="18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extrusionOk="0">
                  <a:moveTo>
                    <a:pt x="4846" y="16674"/>
                  </a:moveTo>
                  <a:cubicBezTo>
                    <a:pt x="3078" y="16247"/>
                    <a:pt x="1693" y="15111"/>
                    <a:pt x="785" y="13263"/>
                  </a:cubicBezTo>
                  <a:cubicBezTo>
                    <a:pt x="-76" y="11558"/>
                    <a:pt x="-219" y="9995"/>
                    <a:pt x="307" y="8621"/>
                  </a:cubicBezTo>
                  <a:cubicBezTo>
                    <a:pt x="832" y="7295"/>
                    <a:pt x="2123" y="6063"/>
                    <a:pt x="3939" y="5116"/>
                  </a:cubicBezTo>
                  <a:lnTo>
                    <a:pt x="14547" y="0"/>
                  </a:lnTo>
                  <a:lnTo>
                    <a:pt x="16602" y="4311"/>
                  </a:lnTo>
                  <a:lnTo>
                    <a:pt x="6232" y="9379"/>
                  </a:lnTo>
                  <a:cubicBezTo>
                    <a:pt x="4560" y="10137"/>
                    <a:pt x="4130" y="11321"/>
                    <a:pt x="4846" y="12789"/>
                  </a:cubicBezTo>
                  <a:cubicBezTo>
                    <a:pt x="5563" y="14305"/>
                    <a:pt x="6615" y="15016"/>
                    <a:pt x="7857" y="15063"/>
                  </a:cubicBezTo>
                  <a:lnTo>
                    <a:pt x="19183" y="9521"/>
                  </a:lnTo>
                  <a:lnTo>
                    <a:pt x="21381" y="13737"/>
                  </a:lnTo>
                  <a:lnTo>
                    <a:pt x="5277" y="21600"/>
                  </a:lnTo>
                  <a:lnTo>
                    <a:pt x="3317" y="17621"/>
                  </a:lnTo>
                  <a:lnTo>
                    <a:pt x="4846" y="16674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108476" y="6839524"/>
              <a:ext cx="160943" cy="149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107" extrusionOk="0">
                  <a:moveTo>
                    <a:pt x="5031" y="13520"/>
                  </a:moveTo>
                  <a:cubicBezTo>
                    <a:pt x="5408" y="14512"/>
                    <a:pt x="6000" y="15155"/>
                    <a:pt x="6808" y="15447"/>
                  </a:cubicBezTo>
                  <a:cubicBezTo>
                    <a:pt x="7562" y="15797"/>
                    <a:pt x="8316" y="15738"/>
                    <a:pt x="9232" y="15388"/>
                  </a:cubicBezTo>
                  <a:lnTo>
                    <a:pt x="11387" y="20292"/>
                  </a:lnTo>
                  <a:cubicBezTo>
                    <a:pt x="10148" y="20992"/>
                    <a:pt x="8855" y="21226"/>
                    <a:pt x="7508" y="21051"/>
                  </a:cubicBezTo>
                  <a:cubicBezTo>
                    <a:pt x="6162" y="20876"/>
                    <a:pt x="4977" y="20292"/>
                    <a:pt x="3899" y="19358"/>
                  </a:cubicBezTo>
                  <a:cubicBezTo>
                    <a:pt x="2768" y="18424"/>
                    <a:pt x="1852" y="17140"/>
                    <a:pt x="1152" y="15680"/>
                  </a:cubicBezTo>
                  <a:cubicBezTo>
                    <a:pt x="-141" y="12878"/>
                    <a:pt x="-356" y="10251"/>
                    <a:pt x="560" y="7799"/>
                  </a:cubicBezTo>
                  <a:cubicBezTo>
                    <a:pt x="1475" y="5289"/>
                    <a:pt x="3415" y="3245"/>
                    <a:pt x="6323" y="1669"/>
                  </a:cubicBezTo>
                  <a:lnTo>
                    <a:pt x="6646" y="1552"/>
                  </a:lnTo>
                  <a:cubicBezTo>
                    <a:pt x="9447" y="-24"/>
                    <a:pt x="12033" y="-374"/>
                    <a:pt x="14403" y="385"/>
                  </a:cubicBezTo>
                  <a:cubicBezTo>
                    <a:pt x="16827" y="1085"/>
                    <a:pt x="18658" y="2837"/>
                    <a:pt x="19897" y="5639"/>
                  </a:cubicBezTo>
                  <a:cubicBezTo>
                    <a:pt x="21029" y="8149"/>
                    <a:pt x="21244" y="10426"/>
                    <a:pt x="20651" y="12586"/>
                  </a:cubicBezTo>
                  <a:cubicBezTo>
                    <a:pt x="20059" y="14746"/>
                    <a:pt x="18605" y="16439"/>
                    <a:pt x="16504" y="17607"/>
                  </a:cubicBezTo>
                  <a:lnTo>
                    <a:pt x="14295" y="12703"/>
                  </a:lnTo>
                  <a:cubicBezTo>
                    <a:pt x="15265" y="12177"/>
                    <a:pt x="15804" y="11418"/>
                    <a:pt x="16127" y="10484"/>
                  </a:cubicBezTo>
                  <a:cubicBezTo>
                    <a:pt x="16396" y="9550"/>
                    <a:pt x="16396" y="8675"/>
                    <a:pt x="15911" y="7624"/>
                  </a:cubicBezTo>
                  <a:cubicBezTo>
                    <a:pt x="15373" y="6456"/>
                    <a:pt x="14565" y="5697"/>
                    <a:pt x="13487" y="5522"/>
                  </a:cubicBezTo>
                  <a:cubicBezTo>
                    <a:pt x="12356" y="5347"/>
                    <a:pt x="10902" y="5697"/>
                    <a:pt x="9017" y="6748"/>
                  </a:cubicBezTo>
                  <a:lnTo>
                    <a:pt x="8532" y="6982"/>
                  </a:lnTo>
                  <a:cubicBezTo>
                    <a:pt x="6646" y="7974"/>
                    <a:pt x="5515" y="8967"/>
                    <a:pt x="4977" y="10017"/>
                  </a:cubicBezTo>
                  <a:cubicBezTo>
                    <a:pt x="4438" y="11127"/>
                    <a:pt x="4438" y="12236"/>
                    <a:pt x="5031" y="1352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168856" y="6940962"/>
              <a:ext cx="181169" cy="15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600" extrusionOk="0">
                  <a:moveTo>
                    <a:pt x="20851" y="5815"/>
                  </a:moveTo>
                  <a:lnTo>
                    <a:pt x="16893" y="8189"/>
                  </a:lnTo>
                  <a:lnTo>
                    <a:pt x="18276" y="11571"/>
                  </a:lnTo>
                  <a:lnTo>
                    <a:pt x="15129" y="13530"/>
                  </a:lnTo>
                  <a:lnTo>
                    <a:pt x="13794" y="10088"/>
                  </a:lnTo>
                  <a:lnTo>
                    <a:pt x="5783" y="15013"/>
                  </a:lnTo>
                  <a:cubicBezTo>
                    <a:pt x="5211" y="15429"/>
                    <a:pt x="4830" y="15785"/>
                    <a:pt x="4687" y="16200"/>
                  </a:cubicBezTo>
                  <a:cubicBezTo>
                    <a:pt x="4591" y="16675"/>
                    <a:pt x="4639" y="17268"/>
                    <a:pt x="4925" y="18099"/>
                  </a:cubicBezTo>
                  <a:cubicBezTo>
                    <a:pt x="5164" y="18692"/>
                    <a:pt x="5402" y="19108"/>
                    <a:pt x="5640" y="19582"/>
                  </a:cubicBezTo>
                  <a:lnTo>
                    <a:pt x="2398" y="21600"/>
                  </a:lnTo>
                  <a:cubicBezTo>
                    <a:pt x="1778" y="20710"/>
                    <a:pt x="1206" y="19642"/>
                    <a:pt x="729" y="18514"/>
                  </a:cubicBezTo>
                  <a:cubicBezTo>
                    <a:pt x="-749" y="14835"/>
                    <a:pt x="14" y="11987"/>
                    <a:pt x="3066" y="10029"/>
                  </a:cubicBezTo>
                  <a:lnTo>
                    <a:pt x="11696" y="4807"/>
                  </a:lnTo>
                  <a:lnTo>
                    <a:pt x="10552" y="1840"/>
                  </a:lnTo>
                  <a:lnTo>
                    <a:pt x="13651" y="0"/>
                  </a:lnTo>
                  <a:lnTo>
                    <a:pt x="14795" y="2908"/>
                  </a:lnTo>
                  <a:lnTo>
                    <a:pt x="18753" y="415"/>
                  </a:lnTo>
                  <a:lnTo>
                    <a:pt x="20851" y="581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248647" y="7102459"/>
              <a:ext cx="212520" cy="18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256" extrusionOk="0">
                  <a:moveTo>
                    <a:pt x="11129" y="6995"/>
                  </a:moveTo>
                  <a:lnTo>
                    <a:pt x="12120" y="9261"/>
                  </a:lnTo>
                  <a:cubicBezTo>
                    <a:pt x="12574" y="10370"/>
                    <a:pt x="13152" y="10996"/>
                    <a:pt x="13854" y="11286"/>
                  </a:cubicBezTo>
                  <a:cubicBezTo>
                    <a:pt x="14556" y="11527"/>
                    <a:pt x="15300" y="11478"/>
                    <a:pt x="16085" y="11045"/>
                  </a:cubicBezTo>
                  <a:cubicBezTo>
                    <a:pt x="16787" y="10611"/>
                    <a:pt x="17282" y="9984"/>
                    <a:pt x="17447" y="9212"/>
                  </a:cubicBezTo>
                  <a:cubicBezTo>
                    <a:pt x="17654" y="8441"/>
                    <a:pt x="17613" y="7621"/>
                    <a:pt x="17200" y="6657"/>
                  </a:cubicBezTo>
                  <a:cubicBezTo>
                    <a:pt x="16869" y="5886"/>
                    <a:pt x="16374" y="5307"/>
                    <a:pt x="15754" y="4970"/>
                  </a:cubicBezTo>
                  <a:cubicBezTo>
                    <a:pt x="15135" y="4632"/>
                    <a:pt x="14515" y="4632"/>
                    <a:pt x="13896" y="4970"/>
                  </a:cubicBezTo>
                  <a:lnTo>
                    <a:pt x="12037" y="678"/>
                  </a:lnTo>
                  <a:cubicBezTo>
                    <a:pt x="12987" y="52"/>
                    <a:pt x="14061" y="-93"/>
                    <a:pt x="15093" y="52"/>
                  </a:cubicBezTo>
                  <a:cubicBezTo>
                    <a:pt x="16085" y="245"/>
                    <a:pt x="17034" y="727"/>
                    <a:pt x="17943" y="1595"/>
                  </a:cubicBezTo>
                  <a:cubicBezTo>
                    <a:pt x="18852" y="2414"/>
                    <a:pt x="19595" y="3523"/>
                    <a:pt x="20173" y="4873"/>
                  </a:cubicBezTo>
                  <a:cubicBezTo>
                    <a:pt x="21123" y="7139"/>
                    <a:pt x="21371" y="9261"/>
                    <a:pt x="20999" y="11093"/>
                  </a:cubicBezTo>
                  <a:cubicBezTo>
                    <a:pt x="20586" y="12925"/>
                    <a:pt x="19595" y="14371"/>
                    <a:pt x="17943" y="15336"/>
                  </a:cubicBezTo>
                  <a:cubicBezTo>
                    <a:pt x="17117" y="15818"/>
                    <a:pt x="16167" y="15914"/>
                    <a:pt x="15176" y="15769"/>
                  </a:cubicBezTo>
                  <a:cubicBezTo>
                    <a:pt x="14185" y="15577"/>
                    <a:pt x="13317" y="15094"/>
                    <a:pt x="12533" y="14275"/>
                  </a:cubicBezTo>
                  <a:cubicBezTo>
                    <a:pt x="12657" y="15769"/>
                    <a:pt x="12450" y="17023"/>
                    <a:pt x="11955" y="18036"/>
                  </a:cubicBezTo>
                  <a:cubicBezTo>
                    <a:pt x="11459" y="19096"/>
                    <a:pt x="10716" y="19868"/>
                    <a:pt x="9683" y="20494"/>
                  </a:cubicBezTo>
                  <a:cubicBezTo>
                    <a:pt x="8031" y="21459"/>
                    <a:pt x="6420" y="21507"/>
                    <a:pt x="4810" y="20639"/>
                  </a:cubicBezTo>
                  <a:cubicBezTo>
                    <a:pt x="3199" y="19819"/>
                    <a:pt x="1960" y="18228"/>
                    <a:pt x="969" y="15866"/>
                  </a:cubicBezTo>
                  <a:cubicBezTo>
                    <a:pt x="60" y="13696"/>
                    <a:pt x="-229" y="11623"/>
                    <a:pt x="184" y="9695"/>
                  </a:cubicBezTo>
                  <a:cubicBezTo>
                    <a:pt x="597" y="7766"/>
                    <a:pt x="1588" y="6320"/>
                    <a:pt x="3199" y="5403"/>
                  </a:cubicBezTo>
                  <a:lnTo>
                    <a:pt x="5016" y="9695"/>
                  </a:lnTo>
                  <a:cubicBezTo>
                    <a:pt x="4355" y="10128"/>
                    <a:pt x="3901" y="10803"/>
                    <a:pt x="3736" y="11623"/>
                  </a:cubicBezTo>
                  <a:cubicBezTo>
                    <a:pt x="3529" y="12491"/>
                    <a:pt x="3612" y="13407"/>
                    <a:pt x="3984" y="14275"/>
                  </a:cubicBezTo>
                  <a:cubicBezTo>
                    <a:pt x="4438" y="15336"/>
                    <a:pt x="4975" y="16011"/>
                    <a:pt x="5677" y="16300"/>
                  </a:cubicBezTo>
                  <a:cubicBezTo>
                    <a:pt x="6379" y="16589"/>
                    <a:pt x="7164" y="16541"/>
                    <a:pt x="7907" y="16107"/>
                  </a:cubicBezTo>
                  <a:cubicBezTo>
                    <a:pt x="9807" y="15046"/>
                    <a:pt x="10220" y="13311"/>
                    <a:pt x="9229" y="10900"/>
                  </a:cubicBezTo>
                  <a:lnTo>
                    <a:pt x="8238" y="8586"/>
                  </a:lnTo>
                  <a:lnTo>
                    <a:pt x="11129" y="699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3838437" y="6418700"/>
              <a:ext cx="225957" cy="149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08" extrusionOk="0">
                  <a:moveTo>
                    <a:pt x="14426" y="21128"/>
                  </a:moveTo>
                  <a:cubicBezTo>
                    <a:pt x="12152" y="21600"/>
                    <a:pt x="10271" y="21128"/>
                    <a:pt x="8820" y="19889"/>
                  </a:cubicBezTo>
                  <a:cubicBezTo>
                    <a:pt x="7331" y="18649"/>
                    <a:pt x="6507" y="16702"/>
                    <a:pt x="6233" y="14105"/>
                  </a:cubicBezTo>
                  <a:cubicBezTo>
                    <a:pt x="6037" y="11862"/>
                    <a:pt x="6429" y="9974"/>
                    <a:pt x="7331" y="8380"/>
                  </a:cubicBezTo>
                  <a:lnTo>
                    <a:pt x="510" y="9738"/>
                  </a:lnTo>
                  <a:lnTo>
                    <a:pt x="0" y="3895"/>
                  </a:lnTo>
                  <a:lnTo>
                    <a:pt x="20150" y="0"/>
                  </a:lnTo>
                  <a:lnTo>
                    <a:pt x="20620" y="5430"/>
                  </a:lnTo>
                  <a:lnTo>
                    <a:pt x="19209" y="5902"/>
                  </a:lnTo>
                  <a:cubicBezTo>
                    <a:pt x="20424" y="7141"/>
                    <a:pt x="21169" y="8852"/>
                    <a:pt x="21365" y="11154"/>
                  </a:cubicBezTo>
                  <a:cubicBezTo>
                    <a:pt x="21600" y="13810"/>
                    <a:pt x="21090" y="16052"/>
                    <a:pt x="19875" y="17823"/>
                  </a:cubicBezTo>
                  <a:cubicBezTo>
                    <a:pt x="18699" y="19534"/>
                    <a:pt x="16935" y="20715"/>
                    <a:pt x="14622" y="21128"/>
                  </a:cubicBezTo>
                  <a:lnTo>
                    <a:pt x="14426" y="21128"/>
                  </a:lnTo>
                  <a:close/>
                  <a:moveTo>
                    <a:pt x="14191" y="15285"/>
                  </a:moveTo>
                  <a:cubicBezTo>
                    <a:pt x="15563" y="14990"/>
                    <a:pt x="16543" y="14459"/>
                    <a:pt x="17249" y="13574"/>
                  </a:cubicBezTo>
                  <a:cubicBezTo>
                    <a:pt x="17915" y="12748"/>
                    <a:pt x="18189" y="11567"/>
                    <a:pt x="18072" y="10210"/>
                  </a:cubicBezTo>
                  <a:cubicBezTo>
                    <a:pt x="17915" y="8380"/>
                    <a:pt x="17327" y="7200"/>
                    <a:pt x="16347" y="6728"/>
                  </a:cubicBezTo>
                  <a:lnTo>
                    <a:pt x="10388" y="7790"/>
                  </a:lnTo>
                  <a:cubicBezTo>
                    <a:pt x="9487" y="8675"/>
                    <a:pt x="9095" y="10092"/>
                    <a:pt x="9252" y="11980"/>
                  </a:cubicBezTo>
                  <a:cubicBezTo>
                    <a:pt x="9487" y="14695"/>
                    <a:pt x="11133" y="15816"/>
                    <a:pt x="14191" y="15285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3916959" y="6579397"/>
              <a:ext cx="165659" cy="9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extrusionOk="0">
                  <a:moveTo>
                    <a:pt x="16388" y="21600"/>
                  </a:moveTo>
                  <a:cubicBezTo>
                    <a:pt x="16388" y="20225"/>
                    <a:pt x="16334" y="19145"/>
                    <a:pt x="16281" y="18164"/>
                  </a:cubicBezTo>
                  <a:cubicBezTo>
                    <a:pt x="16012" y="14433"/>
                    <a:pt x="15206" y="12076"/>
                    <a:pt x="13701" y="11389"/>
                  </a:cubicBezTo>
                  <a:lnTo>
                    <a:pt x="699" y="14335"/>
                  </a:lnTo>
                  <a:lnTo>
                    <a:pt x="0" y="4615"/>
                  </a:lnTo>
                  <a:lnTo>
                    <a:pt x="19934" y="0"/>
                  </a:lnTo>
                  <a:lnTo>
                    <a:pt x="20579" y="9131"/>
                  </a:lnTo>
                  <a:lnTo>
                    <a:pt x="18215" y="10015"/>
                  </a:lnTo>
                  <a:cubicBezTo>
                    <a:pt x="20203" y="11487"/>
                    <a:pt x="21278" y="14040"/>
                    <a:pt x="21546" y="17575"/>
                  </a:cubicBezTo>
                  <a:cubicBezTo>
                    <a:pt x="21600" y="18655"/>
                    <a:pt x="21600" y="19636"/>
                    <a:pt x="21546" y="20618"/>
                  </a:cubicBezTo>
                  <a:lnTo>
                    <a:pt x="16388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3935496" y="6682757"/>
              <a:ext cx="161863" cy="14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156" extrusionOk="0">
                  <a:moveTo>
                    <a:pt x="9579" y="139"/>
                  </a:moveTo>
                  <a:cubicBezTo>
                    <a:pt x="11528" y="-157"/>
                    <a:pt x="13314" y="21"/>
                    <a:pt x="14992" y="671"/>
                  </a:cubicBezTo>
                  <a:cubicBezTo>
                    <a:pt x="16670" y="1263"/>
                    <a:pt x="18078" y="2269"/>
                    <a:pt x="19052" y="3749"/>
                  </a:cubicBezTo>
                  <a:cubicBezTo>
                    <a:pt x="20081" y="5287"/>
                    <a:pt x="20731" y="6944"/>
                    <a:pt x="21001" y="9075"/>
                  </a:cubicBezTo>
                  <a:cubicBezTo>
                    <a:pt x="21326" y="12034"/>
                    <a:pt x="20785" y="14578"/>
                    <a:pt x="19323" y="16709"/>
                  </a:cubicBezTo>
                  <a:cubicBezTo>
                    <a:pt x="17915" y="18839"/>
                    <a:pt x="15750" y="20141"/>
                    <a:pt x="12935" y="20792"/>
                  </a:cubicBezTo>
                  <a:lnTo>
                    <a:pt x="11582" y="21029"/>
                  </a:lnTo>
                  <a:cubicBezTo>
                    <a:pt x="8496" y="21443"/>
                    <a:pt x="5843" y="20851"/>
                    <a:pt x="3786" y="19253"/>
                  </a:cubicBezTo>
                  <a:cubicBezTo>
                    <a:pt x="1729" y="17596"/>
                    <a:pt x="484" y="15229"/>
                    <a:pt x="105" y="12034"/>
                  </a:cubicBezTo>
                  <a:cubicBezTo>
                    <a:pt x="-274" y="8838"/>
                    <a:pt x="376" y="6234"/>
                    <a:pt x="2000" y="4104"/>
                  </a:cubicBezTo>
                  <a:cubicBezTo>
                    <a:pt x="3624" y="1914"/>
                    <a:pt x="6114" y="553"/>
                    <a:pt x="9308" y="139"/>
                  </a:cubicBezTo>
                  <a:lnTo>
                    <a:pt x="9579" y="139"/>
                  </a:lnTo>
                  <a:close/>
                  <a:moveTo>
                    <a:pt x="9849" y="6057"/>
                  </a:moveTo>
                  <a:cubicBezTo>
                    <a:pt x="7900" y="6293"/>
                    <a:pt x="6547" y="6944"/>
                    <a:pt x="5627" y="7891"/>
                  </a:cubicBezTo>
                  <a:cubicBezTo>
                    <a:pt x="4706" y="8779"/>
                    <a:pt x="4273" y="9962"/>
                    <a:pt x="4436" y="11442"/>
                  </a:cubicBezTo>
                  <a:cubicBezTo>
                    <a:pt x="4652" y="12862"/>
                    <a:pt x="5302" y="13868"/>
                    <a:pt x="6385" y="14578"/>
                  </a:cubicBezTo>
                  <a:cubicBezTo>
                    <a:pt x="7467" y="15229"/>
                    <a:pt x="9091" y="15348"/>
                    <a:pt x="11257" y="15052"/>
                  </a:cubicBezTo>
                  <a:cubicBezTo>
                    <a:pt x="13152" y="14815"/>
                    <a:pt x="14505" y="14282"/>
                    <a:pt x="15479" y="13276"/>
                  </a:cubicBezTo>
                  <a:cubicBezTo>
                    <a:pt x="16400" y="12330"/>
                    <a:pt x="16779" y="11146"/>
                    <a:pt x="16616" y="9726"/>
                  </a:cubicBezTo>
                  <a:cubicBezTo>
                    <a:pt x="16454" y="8246"/>
                    <a:pt x="15858" y="7240"/>
                    <a:pt x="14721" y="6589"/>
                  </a:cubicBezTo>
                  <a:cubicBezTo>
                    <a:pt x="13585" y="5998"/>
                    <a:pt x="11961" y="5761"/>
                    <a:pt x="9849" y="6057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3953292" y="6842566"/>
              <a:ext cx="231689" cy="14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09" extrusionOk="0">
                  <a:moveTo>
                    <a:pt x="6818" y="180"/>
                  </a:moveTo>
                  <a:cubicBezTo>
                    <a:pt x="9039" y="-291"/>
                    <a:pt x="10878" y="180"/>
                    <a:pt x="12333" y="1416"/>
                  </a:cubicBezTo>
                  <a:cubicBezTo>
                    <a:pt x="13750" y="2652"/>
                    <a:pt x="14593" y="4653"/>
                    <a:pt x="14822" y="7360"/>
                  </a:cubicBezTo>
                  <a:cubicBezTo>
                    <a:pt x="14976" y="9420"/>
                    <a:pt x="14631" y="11304"/>
                    <a:pt x="13712" y="12893"/>
                  </a:cubicBezTo>
                  <a:lnTo>
                    <a:pt x="20988" y="11480"/>
                  </a:lnTo>
                  <a:lnTo>
                    <a:pt x="21448" y="17307"/>
                  </a:lnTo>
                  <a:lnTo>
                    <a:pt x="1265" y="21309"/>
                  </a:lnTo>
                  <a:lnTo>
                    <a:pt x="805" y="15953"/>
                  </a:lnTo>
                  <a:lnTo>
                    <a:pt x="2299" y="15365"/>
                  </a:lnTo>
                  <a:cubicBezTo>
                    <a:pt x="997" y="14187"/>
                    <a:pt x="231" y="12422"/>
                    <a:pt x="39" y="10126"/>
                  </a:cubicBezTo>
                  <a:cubicBezTo>
                    <a:pt x="-152" y="7537"/>
                    <a:pt x="346" y="5418"/>
                    <a:pt x="1533" y="3593"/>
                  </a:cubicBezTo>
                  <a:cubicBezTo>
                    <a:pt x="2759" y="1710"/>
                    <a:pt x="4482" y="592"/>
                    <a:pt x="6818" y="180"/>
                  </a:cubicBezTo>
                  <a:close/>
                  <a:moveTo>
                    <a:pt x="7086" y="6065"/>
                  </a:moveTo>
                  <a:cubicBezTo>
                    <a:pt x="5708" y="6301"/>
                    <a:pt x="4750" y="6831"/>
                    <a:pt x="4099" y="7713"/>
                  </a:cubicBezTo>
                  <a:cubicBezTo>
                    <a:pt x="3448" y="8537"/>
                    <a:pt x="3180" y="9714"/>
                    <a:pt x="3257" y="11009"/>
                  </a:cubicBezTo>
                  <a:cubicBezTo>
                    <a:pt x="3410" y="12893"/>
                    <a:pt x="4061" y="14011"/>
                    <a:pt x="5057" y="14599"/>
                  </a:cubicBezTo>
                  <a:lnTo>
                    <a:pt x="10686" y="13481"/>
                  </a:lnTo>
                  <a:cubicBezTo>
                    <a:pt x="11605" y="12598"/>
                    <a:pt x="12027" y="11186"/>
                    <a:pt x="11874" y="9420"/>
                  </a:cubicBezTo>
                  <a:cubicBezTo>
                    <a:pt x="11644" y="6595"/>
                    <a:pt x="9997" y="5477"/>
                    <a:pt x="7086" y="6065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3975039" y="7015832"/>
              <a:ext cx="167942" cy="15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3139" y="15672"/>
                  </a:moveTo>
                  <a:cubicBezTo>
                    <a:pt x="1396" y="14439"/>
                    <a:pt x="393" y="12561"/>
                    <a:pt x="76" y="9978"/>
                  </a:cubicBezTo>
                  <a:cubicBezTo>
                    <a:pt x="-188" y="7630"/>
                    <a:pt x="234" y="5811"/>
                    <a:pt x="1291" y="4402"/>
                  </a:cubicBezTo>
                  <a:cubicBezTo>
                    <a:pt x="2347" y="2993"/>
                    <a:pt x="4037" y="2113"/>
                    <a:pt x="6361" y="1761"/>
                  </a:cubicBezTo>
                  <a:lnTo>
                    <a:pt x="19247" y="0"/>
                  </a:lnTo>
                  <a:lnTo>
                    <a:pt x="19933" y="5811"/>
                  </a:lnTo>
                  <a:lnTo>
                    <a:pt x="7258" y="7572"/>
                  </a:lnTo>
                  <a:cubicBezTo>
                    <a:pt x="5199" y="7865"/>
                    <a:pt x="4301" y="9039"/>
                    <a:pt x="4512" y="11093"/>
                  </a:cubicBezTo>
                  <a:cubicBezTo>
                    <a:pt x="4776" y="13089"/>
                    <a:pt x="5516" y="14380"/>
                    <a:pt x="6836" y="14967"/>
                  </a:cubicBezTo>
                  <a:lnTo>
                    <a:pt x="20725" y="12972"/>
                  </a:lnTo>
                  <a:lnTo>
                    <a:pt x="21412" y="18783"/>
                  </a:lnTo>
                  <a:lnTo>
                    <a:pt x="1819" y="21600"/>
                  </a:lnTo>
                  <a:lnTo>
                    <a:pt x="1132" y="16141"/>
                  </a:lnTo>
                  <a:lnTo>
                    <a:pt x="3139" y="15672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3" name="Shape 2523"/>
            <p:cNvSpPr/>
            <p:nvPr/>
          </p:nvSpPr>
          <p:spPr>
            <a:xfrm>
              <a:off x="3997337" y="7178479"/>
              <a:ext cx="160568" cy="13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183" extrusionOk="0">
                  <a:moveTo>
                    <a:pt x="4434" y="11794"/>
                  </a:moveTo>
                  <a:cubicBezTo>
                    <a:pt x="4543" y="12927"/>
                    <a:pt x="4924" y="13872"/>
                    <a:pt x="5522" y="14502"/>
                  </a:cubicBezTo>
                  <a:cubicBezTo>
                    <a:pt x="6175" y="15132"/>
                    <a:pt x="6991" y="15383"/>
                    <a:pt x="7862" y="15258"/>
                  </a:cubicBezTo>
                  <a:lnTo>
                    <a:pt x="8460" y="21114"/>
                  </a:lnTo>
                  <a:cubicBezTo>
                    <a:pt x="7100" y="21303"/>
                    <a:pt x="5849" y="21114"/>
                    <a:pt x="4597" y="20421"/>
                  </a:cubicBezTo>
                  <a:cubicBezTo>
                    <a:pt x="3346" y="19729"/>
                    <a:pt x="2367" y="18658"/>
                    <a:pt x="1605" y="17273"/>
                  </a:cubicBezTo>
                  <a:cubicBezTo>
                    <a:pt x="789" y="15887"/>
                    <a:pt x="299" y="14313"/>
                    <a:pt x="81" y="12487"/>
                  </a:cubicBezTo>
                  <a:cubicBezTo>
                    <a:pt x="-245" y="9212"/>
                    <a:pt x="408" y="6441"/>
                    <a:pt x="1986" y="4237"/>
                  </a:cubicBezTo>
                  <a:cubicBezTo>
                    <a:pt x="3618" y="1970"/>
                    <a:pt x="6012" y="648"/>
                    <a:pt x="9222" y="144"/>
                  </a:cubicBezTo>
                  <a:lnTo>
                    <a:pt x="9657" y="144"/>
                  </a:lnTo>
                  <a:cubicBezTo>
                    <a:pt x="12704" y="-297"/>
                    <a:pt x="15261" y="270"/>
                    <a:pt x="17383" y="1907"/>
                  </a:cubicBezTo>
                  <a:cubicBezTo>
                    <a:pt x="19451" y="3544"/>
                    <a:pt x="20702" y="6000"/>
                    <a:pt x="21083" y="9401"/>
                  </a:cubicBezTo>
                  <a:cubicBezTo>
                    <a:pt x="21355" y="12361"/>
                    <a:pt x="20865" y="14817"/>
                    <a:pt x="19614" y="16769"/>
                  </a:cubicBezTo>
                  <a:cubicBezTo>
                    <a:pt x="18363" y="18784"/>
                    <a:pt x="16621" y="19918"/>
                    <a:pt x="14228" y="20232"/>
                  </a:cubicBezTo>
                  <a:lnTo>
                    <a:pt x="13520" y="14439"/>
                  </a:lnTo>
                  <a:cubicBezTo>
                    <a:pt x="14663" y="14250"/>
                    <a:pt x="15425" y="13746"/>
                    <a:pt x="16023" y="12927"/>
                  </a:cubicBezTo>
                  <a:cubicBezTo>
                    <a:pt x="16567" y="12046"/>
                    <a:pt x="16785" y="11101"/>
                    <a:pt x="16676" y="9905"/>
                  </a:cubicBezTo>
                  <a:cubicBezTo>
                    <a:pt x="16513" y="8456"/>
                    <a:pt x="15914" y="7386"/>
                    <a:pt x="14935" y="6819"/>
                  </a:cubicBezTo>
                  <a:cubicBezTo>
                    <a:pt x="13901" y="6252"/>
                    <a:pt x="12378" y="6126"/>
                    <a:pt x="10310" y="6441"/>
                  </a:cubicBezTo>
                  <a:lnTo>
                    <a:pt x="9766" y="6504"/>
                  </a:lnTo>
                  <a:cubicBezTo>
                    <a:pt x="7753" y="6756"/>
                    <a:pt x="6230" y="7386"/>
                    <a:pt x="5413" y="8267"/>
                  </a:cubicBezTo>
                  <a:cubicBezTo>
                    <a:pt x="4597" y="9086"/>
                    <a:pt x="4271" y="10283"/>
                    <a:pt x="4434" y="11794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4" name="Shape 2524"/>
            <p:cNvSpPr/>
            <p:nvPr/>
          </p:nvSpPr>
          <p:spPr>
            <a:xfrm>
              <a:off x="4014696" y="7306180"/>
              <a:ext cx="194026" cy="11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extrusionOk="0">
                  <a:moveTo>
                    <a:pt x="21295" y="11445"/>
                  </a:moveTo>
                  <a:lnTo>
                    <a:pt x="17129" y="12412"/>
                  </a:lnTo>
                  <a:lnTo>
                    <a:pt x="17537" y="17570"/>
                  </a:lnTo>
                  <a:lnTo>
                    <a:pt x="14231" y="18215"/>
                  </a:lnTo>
                  <a:lnTo>
                    <a:pt x="13823" y="13057"/>
                  </a:lnTo>
                  <a:lnTo>
                    <a:pt x="5491" y="14991"/>
                  </a:lnTo>
                  <a:cubicBezTo>
                    <a:pt x="4857" y="15233"/>
                    <a:pt x="4404" y="15555"/>
                    <a:pt x="4178" y="16039"/>
                  </a:cubicBezTo>
                  <a:cubicBezTo>
                    <a:pt x="3952" y="16442"/>
                    <a:pt x="3861" y="17328"/>
                    <a:pt x="3952" y="18457"/>
                  </a:cubicBezTo>
                  <a:cubicBezTo>
                    <a:pt x="4042" y="19343"/>
                    <a:pt x="4133" y="20149"/>
                    <a:pt x="4223" y="20794"/>
                  </a:cubicBezTo>
                  <a:lnTo>
                    <a:pt x="827" y="21600"/>
                  </a:lnTo>
                  <a:cubicBezTo>
                    <a:pt x="420" y="20069"/>
                    <a:pt x="193" y="18537"/>
                    <a:pt x="57" y="16845"/>
                  </a:cubicBezTo>
                  <a:cubicBezTo>
                    <a:pt x="-305" y="11284"/>
                    <a:pt x="1053" y="8060"/>
                    <a:pt x="4223" y="7254"/>
                  </a:cubicBezTo>
                  <a:lnTo>
                    <a:pt x="13280" y="5078"/>
                  </a:lnTo>
                  <a:lnTo>
                    <a:pt x="13008" y="725"/>
                  </a:lnTo>
                  <a:lnTo>
                    <a:pt x="16269" y="0"/>
                  </a:lnTo>
                  <a:lnTo>
                    <a:pt x="16586" y="4352"/>
                  </a:lnTo>
                  <a:lnTo>
                    <a:pt x="20706" y="3466"/>
                  </a:lnTo>
                  <a:lnTo>
                    <a:pt x="21295" y="1144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4042959" y="7497919"/>
              <a:ext cx="213238" cy="15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63" y="17673"/>
                  </a:moveTo>
                  <a:lnTo>
                    <a:pt x="8800" y="21022"/>
                  </a:lnTo>
                  <a:lnTo>
                    <a:pt x="5389" y="21600"/>
                  </a:lnTo>
                  <a:lnTo>
                    <a:pt x="5095" y="18308"/>
                  </a:lnTo>
                  <a:lnTo>
                    <a:pt x="547" y="19117"/>
                  </a:lnTo>
                  <a:lnTo>
                    <a:pt x="0" y="13399"/>
                  </a:lnTo>
                  <a:lnTo>
                    <a:pt x="4547" y="12590"/>
                  </a:lnTo>
                  <a:lnTo>
                    <a:pt x="3495" y="693"/>
                  </a:lnTo>
                  <a:lnTo>
                    <a:pt x="6105" y="0"/>
                  </a:lnTo>
                  <a:lnTo>
                    <a:pt x="21053" y="9645"/>
                  </a:lnTo>
                  <a:lnTo>
                    <a:pt x="21600" y="15420"/>
                  </a:lnTo>
                  <a:lnTo>
                    <a:pt x="8463" y="17673"/>
                  </a:lnTo>
                  <a:close/>
                  <a:moveTo>
                    <a:pt x="7368" y="5544"/>
                  </a:moveTo>
                  <a:lnTo>
                    <a:pt x="7958" y="11955"/>
                  </a:lnTo>
                  <a:lnTo>
                    <a:pt x="15411" y="10684"/>
                  </a:lnTo>
                  <a:lnTo>
                    <a:pt x="14863" y="10396"/>
                  </a:lnTo>
                  <a:lnTo>
                    <a:pt x="7368" y="5544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2925393" y="7278789"/>
              <a:ext cx="224196" cy="7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041"/>
                  </a:moveTo>
                  <a:lnTo>
                    <a:pt x="20923" y="21600"/>
                  </a:lnTo>
                  <a:lnTo>
                    <a:pt x="0" y="11676"/>
                  </a:lnTo>
                  <a:lnTo>
                    <a:pt x="677" y="0"/>
                  </a:lnTo>
                  <a:lnTo>
                    <a:pt x="21600" y="10041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3008664" y="7132466"/>
              <a:ext cx="160443" cy="14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032" extrusionOk="0">
                  <a:moveTo>
                    <a:pt x="8832" y="20729"/>
                  </a:moveTo>
                  <a:cubicBezTo>
                    <a:pt x="6874" y="20436"/>
                    <a:pt x="5133" y="19673"/>
                    <a:pt x="3718" y="18616"/>
                  </a:cubicBezTo>
                  <a:cubicBezTo>
                    <a:pt x="2249" y="17501"/>
                    <a:pt x="1270" y="16151"/>
                    <a:pt x="617" y="14390"/>
                  </a:cubicBezTo>
                  <a:cubicBezTo>
                    <a:pt x="18" y="12688"/>
                    <a:pt x="-145" y="10751"/>
                    <a:pt x="127" y="8697"/>
                  </a:cubicBezTo>
                  <a:cubicBezTo>
                    <a:pt x="617" y="5762"/>
                    <a:pt x="1759" y="3590"/>
                    <a:pt x="3718" y="2005"/>
                  </a:cubicBezTo>
                  <a:cubicBezTo>
                    <a:pt x="5677" y="421"/>
                    <a:pt x="8071" y="-225"/>
                    <a:pt x="10954" y="68"/>
                  </a:cubicBezTo>
                  <a:lnTo>
                    <a:pt x="12314" y="245"/>
                  </a:lnTo>
                  <a:cubicBezTo>
                    <a:pt x="15470" y="832"/>
                    <a:pt x="17755" y="2182"/>
                    <a:pt x="19333" y="4353"/>
                  </a:cubicBezTo>
                  <a:cubicBezTo>
                    <a:pt x="20911" y="6584"/>
                    <a:pt x="21455" y="9225"/>
                    <a:pt x="20965" y="12336"/>
                  </a:cubicBezTo>
                  <a:cubicBezTo>
                    <a:pt x="20530" y="15447"/>
                    <a:pt x="19224" y="17795"/>
                    <a:pt x="17102" y="19321"/>
                  </a:cubicBezTo>
                  <a:cubicBezTo>
                    <a:pt x="14980" y="20905"/>
                    <a:pt x="12314" y="21375"/>
                    <a:pt x="9104" y="20788"/>
                  </a:cubicBezTo>
                  <a:lnTo>
                    <a:pt x="8832" y="20729"/>
                  </a:lnTo>
                  <a:close/>
                  <a:moveTo>
                    <a:pt x="10138" y="15036"/>
                  </a:moveTo>
                  <a:cubicBezTo>
                    <a:pt x="12042" y="15329"/>
                    <a:pt x="13511" y="15212"/>
                    <a:pt x="14654" y="14625"/>
                  </a:cubicBezTo>
                  <a:cubicBezTo>
                    <a:pt x="15742" y="14038"/>
                    <a:pt x="16504" y="12982"/>
                    <a:pt x="16667" y="11573"/>
                  </a:cubicBezTo>
                  <a:cubicBezTo>
                    <a:pt x="16885" y="10164"/>
                    <a:pt x="16504" y="8990"/>
                    <a:pt x="15688" y="8051"/>
                  </a:cubicBezTo>
                  <a:cubicBezTo>
                    <a:pt x="14817" y="7112"/>
                    <a:pt x="13294" y="6349"/>
                    <a:pt x="11063" y="5997"/>
                  </a:cubicBezTo>
                  <a:cubicBezTo>
                    <a:pt x="9268" y="5703"/>
                    <a:pt x="7690" y="5821"/>
                    <a:pt x="6602" y="6408"/>
                  </a:cubicBezTo>
                  <a:cubicBezTo>
                    <a:pt x="5459" y="6995"/>
                    <a:pt x="4752" y="8051"/>
                    <a:pt x="4534" y="9460"/>
                  </a:cubicBezTo>
                  <a:cubicBezTo>
                    <a:pt x="4316" y="10927"/>
                    <a:pt x="4643" y="12101"/>
                    <a:pt x="5568" y="13040"/>
                  </a:cubicBezTo>
                  <a:cubicBezTo>
                    <a:pt x="6438" y="14038"/>
                    <a:pt x="7962" y="14684"/>
                    <a:pt x="10138" y="15036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3027654" y="7014005"/>
              <a:ext cx="160281" cy="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51" y="1360"/>
                  </a:moveTo>
                  <a:cubicBezTo>
                    <a:pt x="6827" y="2400"/>
                    <a:pt x="6715" y="3440"/>
                    <a:pt x="6603" y="4240"/>
                  </a:cubicBezTo>
                  <a:cubicBezTo>
                    <a:pt x="6323" y="7120"/>
                    <a:pt x="6771" y="9360"/>
                    <a:pt x="8058" y="10560"/>
                  </a:cubicBezTo>
                  <a:lnTo>
                    <a:pt x="21600" y="13760"/>
                  </a:lnTo>
                  <a:lnTo>
                    <a:pt x="20705" y="21600"/>
                  </a:lnTo>
                  <a:lnTo>
                    <a:pt x="0" y="16800"/>
                  </a:lnTo>
                  <a:lnTo>
                    <a:pt x="839" y="9360"/>
                  </a:lnTo>
                  <a:lnTo>
                    <a:pt x="3302" y="9600"/>
                  </a:lnTo>
                  <a:cubicBezTo>
                    <a:pt x="1623" y="7600"/>
                    <a:pt x="895" y="5200"/>
                    <a:pt x="1231" y="2400"/>
                  </a:cubicBezTo>
                  <a:cubicBezTo>
                    <a:pt x="1287" y="1600"/>
                    <a:pt x="1511" y="800"/>
                    <a:pt x="1791" y="0"/>
                  </a:cubicBezTo>
                  <a:lnTo>
                    <a:pt x="7051" y="136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3050669" y="6875779"/>
              <a:ext cx="161910" cy="14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901" extrusionOk="0">
                  <a:moveTo>
                    <a:pt x="21182" y="11449"/>
                  </a:moveTo>
                  <a:cubicBezTo>
                    <a:pt x="20689" y="14717"/>
                    <a:pt x="19432" y="17258"/>
                    <a:pt x="17299" y="18952"/>
                  </a:cubicBezTo>
                  <a:cubicBezTo>
                    <a:pt x="15221" y="20646"/>
                    <a:pt x="12596" y="21251"/>
                    <a:pt x="9534" y="20706"/>
                  </a:cubicBezTo>
                  <a:lnTo>
                    <a:pt x="8987" y="20646"/>
                  </a:lnTo>
                  <a:cubicBezTo>
                    <a:pt x="7019" y="20222"/>
                    <a:pt x="5214" y="19496"/>
                    <a:pt x="3792" y="18347"/>
                  </a:cubicBezTo>
                  <a:cubicBezTo>
                    <a:pt x="2370" y="17197"/>
                    <a:pt x="1277" y="15685"/>
                    <a:pt x="621" y="13930"/>
                  </a:cubicBezTo>
                  <a:cubicBezTo>
                    <a:pt x="19" y="12175"/>
                    <a:pt x="-145" y="10300"/>
                    <a:pt x="128" y="8303"/>
                  </a:cubicBezTo>
                  <a:cubicBezTo>
                    <a:pt x="621" y="5217"/>
                    <a:pt x="1769" y="2979"/>
                    <a:pt x="3792" y="1527"/>
                  </a:cubicBezTo>
                  <a:cubicBezTo>
                    <a:pt x="5816" y="135"/>
                    <a:pt x="8386" y="-349"/>
                    <a:pt x="11612" y="256"/>
                  </a:cubicBezTo>
                  <a:lnTo>
                    <a:pt x="13799" y="619"/>
                  </a:lnTo>
                  <a:lnTo>
                    <a:pt x="11776" y="14838"/>
                  </a:lnTo>
                  <a:cubicBezTo>
                    <a:pt x="13088" y="14898"/>
                    <a:pt x="14291" y="14535"/>
                    <a:pt x="15166" y="13688"/>
                  </a:cubicBezTo>
                  <a:cubicBezTo>
                    <a:pt x="16096" y="12901"/>
                    <a:pt x="16698" y="11752"/>
                    <a:pt x="16916" y="10239"/>
                  </a:cubicBezTo>
                  <a:cubicBezTo>
                    <a:pt x="17244" y="7940"/>
                    <a:pt x="16752" y="5943"/>
                    <a:pt x="15440" y="4431"/>
                  </a:cubicBezTo>
                  <a:lnTo>
                    <a:pt x="18830" y="2011"/>
                  </a:lnTo>
                  <a:cubicBezTo>
                    <a:pt x="19869" y="3160"/>
                    <a:pt x="20525" y="4491"/>
                    <a:pt x="20963" y="6125"/>
                  </a:cubicBezTo>
                  <a:cubicBezTo>
                    <a:pt x="21346" y="7759"/>
                    <a:pt x="21455" y="9513"/>
                    <a:pt x="21182" y="11449"/>
                  </a:cubicBezTo>
                  <a:close/>
                  <a:moveTo>
                    <a:pt x="4503" y="9090"/>
                  </a:moveTo>
                  <a:cubicBezTo>
                    <a:pt x="4339" y="10300"/>
                    <a:pt x="4558" y="11328"/>
                    <a:pt x="5159" y="12175"/>
                  </a:cubicBezTo>
                  <a:cubicBezTo>
                    <a:pt x="5761" y="13083"/>
                    <a:pt x="6745" y="13688"/>
                    <a:pt x="8058" y="14172"/>
                  </a:cubicBezTo>
                  <a:lnTo>
                    <a:pt x="9261" y="5822"/>
                  </a:lnTo>
                  <a:lnTo>
                    <a:pt x="8878" y="5762"/>
                  </a:lnTo>
                  <a:cubicBezTo>
                    <a:pt x="7620" y="5580"/>
                    <a:pt x="6690" y="5762"/>
                    <a:pt x="5925" y="6367"/>
                  </a:cubicBezTo>
                  <a:cubicBezTo>
                    <a:pt x="5159" y="6912"/>
                    <a:pt x="4667" y="7880"/>
                    <a:pt x="4503" y="909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3069654" y="6626704"/>
              <a:ext cx="189500" cy="23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756" y="15722"/>
                  </a:moveTo>
                  <a:lnTo>
                    <a:pt x="2741" y="15835"/>
                  </a:lnTo>
                  <a:cubicBezTo>
                    <a:pt x="1418" y="14674"/>
                    <a:pt x="898" y="13252"/>
                    <a:pt x="1276" y="11567"/>
                  </a:cubicBezTo>
                  <a:cubicBezTo>
                    <a:pt x="1607" y="9770"/>
                    <a:pt x="2789" y="8685"/>
                    <a:pt x="4679" y="8235"/>
                  </a:cubicBezTo>
                  <a:cubicBezTo>
                    <a:pt x="3072" y="7038"/>
                    <a:pt x="2458" y="5540"/>
                    <a:pt x="2836" y="3781"/>
                  </a:cubicBezTo>
                  <a:cubicBezTo>
                    <a:pt x="3167" y="2246"/>
                    <a:pt x="3970" y="1235"/>
                    <a:pt x="5246" y="599"/>
                  </a:cubicBezTo>
                  <a:cubicBezTo>
                    <a:pt x="6475" y="0"/>
                    <a:pt x="8177" y="-150"/>
                    <a:pt x="10446" y="149"/>
                  </a:cubicBezTo>
                  <a:lnTo>
                    <a:pt x="21600" y="1609"/>
                  </a:lnTo>
                  <a:lnTo>
                    <a:pt x="20844" y="5316"/>
                  </a:lnTo>
                  <a:lnTo>
                    <a:pt x="9689" y="3856"/>
                  </a:lnTo>
                  <a:cubicBezTo>
                    <a:pt x="8649" y="3706"/>
                    <a:pt x="7940" y="3818"/>
                    <a:pt x="7421" y="4043"/>
                  </a:cubicBezTo>
                  <a:cubicBezTo>
                    <a:pt x="6901" y="4267"/>
                    <a:pt x="6570" y="4791"/>
                    <a:pt x="6428" y="5615"/>
                  </a:cubicBezTo>
                  <a:cubicBezTo>
                    <a:pt x="6192" y="6701"/>
                    <a:pt x="6664" y="7524"/>
                    <a:pt x="7893" y="8123"/>
                  </a:cubicBezTo>
                  <a:lnTo>
                    <a:pt x="19946" y="9695"/>
                  </a:lnTo>
                  <a:lnTo>
                    <a:pt x="19189" y="13364"/>
                  </a:lnTo>
                  <a:lnTo>
                    <a:pt x="8035" y="11942"/>
                  </a:lnTo>
                  <a:cubicBezTo>
                    <a:pt x="6995" y="11792"/>
                    <a:pt x="6286" y="11867"/>
                    <a:pt x="5766" y="12129"/>
                  </a:cubicBezTo>
                  <a:cubicBezTo>
                    <a:pt x="5246" y="12391"/>
                    <a:pt x="4916" y="12877"/>
                    <a:pt x="4774" y="13626"/>
                  </a:cubicBezTo>
                  <a:cubicBezTo>
                    <a:pt x="4537" y="14712"/>
                    <a:pt x="4916" y="15498"/>
                    <a:pt x="5955" y="16134"/>
                  </a:cubicBezTo>
                  <a:lnTo>
                    <a:pt x="18291" y="17744"/>
                  </a:lnTo>
                  <a:lnTo>
                    <a:pt x="17535" y="21450"/>
                  </a:lnTo>
                  <a:lnTo>
                    <a:pt x="0" y="19166"/>
                  </a:lnTo>
                  <a:lnTo>
                    <a:pt x="756" y="15722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1806001" y="6864267"/>
              <a:ext cx="213241" cy="140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993"/>
                  </a:moveTo>
                  <a:lnTo>
                    <a:pt x="19595" y="21600"/>
                  </a:lnTo>
                  <a:lnTo>
                    <a:pt x="0" y="5607"/>
                  </a:lnTo>
                  <a:lnTo>
                    <a:pt x="2005" y="0"/>
                  </a:lnTo>
                  <a:lnTo>
                    <a:pt x="21600" y="15993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1916272" y="6767965"/>
              <a:ext cx="162205" cy="15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0917" extrusionOk="0">
                  <a:moveTo>
                    <a:pt x="5863" y="19157"/>
                  </a:moveTo>
                  <a:cubicBezTo>
                    <a:pt x="4076" y="18147"/>
                    <a:pt x="2669" y="16913"/>
                    <a:pt x="1640" y="15398"/>
                  </a:cubicBezTo>
                  <a:cubicBezTo>
                    <a:pt x="612" y="13939"/>
                    <a:pt x="70" y="12312"/>
                    <a:pt x="16" y="10573"/>
                  </a:cubicBezTo>
                  <a:cubicBezTo>
                    <a:pt x="-92" y="8834"/>
                    <a:pt x="341" y="7095"/>
                    <a:pt x="1316" y="5355"/>
                  </a:cubicBezTo>
                  <a:cubicBezTo>
                    <a:pt x="2615" y="2831"/>
                    <a:pt x="4347" y="1148"/>
                    <a:pt x="6675" y="418"/>
                  </a:cubicBezTo>
                  <a:cubicBezTo>
                    <a:pt x="9003" y="-311"/>
                    <a:pt x="11439" y="-87"/>
                    <a:pt x="13983" y="1092"/>
                  </a:cubicBezTo>
                  <a:lnTo>
                    <a:pt x="15282" y="1765"/>
                  </a:lnTo>
                  <a:cubicBezTo>
                    <a:pt x="18043" y="3280"/>
                    <a:pt x="19830" y="5299"/>
                    <a:pt x="20642" y="7824"/>
                  </a:cubicBezTo>
                  <a:cubicBezTo>
                    <a:pt x="21508" y="10293"/>
                    <a:pt x="21237" y="12873"/>
                    <a:pt x="19830" y="15566"/>
                  </a:cubicBezTo>
                  <a:cubicBezTo>
                    <a:pt x="18476" y="18259"/>
                    <a:pt x="16473" y="19943"/>
                    <a:pt x="13983" y="20616"/>
                  </a:cubicBezTo>
                  <a:cubicBezTo>
                    <a:pt x="11547" y="21289"/>
                    <a:pt x="8894" y="20840"/>
                    <a:pt x="6025" y="19213"/>
                  </a:cubicBezTo>
                  <a:lnTo>
                    <a:pt x="5863" y="19157"/>
                  </a:lnTo>
                  <a:close/>
                  <a:moveTo>
                    <a:pt x="8786" y="14388"/>
                  </a:moveTo>
                  <a:cubicBezTo>
                    <a:pt x="10464" y="15342"/>
                    <a:pt x="11872" y="15679"/>
                    <a:pt x="13171" y="15566"/>
                  </a:cubicBezTo>
                  <a:cubicBezTo>
                    <a:pt x="14416" y="15342"/>
                    <a:pt x="15337" y="14725"/>
                    <a:pt x="15986" y="13434"/>
                  </a:cubicBezTo>
                  <a:cubicBezTo>
                    <a:pt x="16582" y="12256"/>
                    <a:pt x="16636" y="11078"/>
                    <a:pt x="16094" y="9900"/>
                  </a:cubicBezTo>
                  <a:cubicBezTo>
                    <a:pt x="15553" y="8778"/>
                    <a:pt x="14362" y="7600"/>
                    <a:pt x="12359" y="6534"/>
                  </a:cubicBezTo>
                  <a:cubicBezTo>
                    <a:pt x="10681" y="5636"/>
                    <a:pt x="9273" y="5187"/>
                    <a:pt x="7974" y="5412"/>
                  </a:cubicBezTo>
                  <a:cubicBezTo>
                    <a:pt x="6729" y="5580"/>
                    <a:pt x="5809" y="6253"/>
                    <a:pt x="5159" y="7487"/>
                  </a:cubicBezTo>
                  <a:cubicBezTo>
                    <a:pt x="4510" y="8666"/>
                    <a:pt x="4455" y="9900"/>
                    <a:pt x="5051" y="11078"/>
                  </a:cubicBezTo>
                  <a:cubicBezTo>
                    <a:pt x="5592" y="12200"/>
                    <a:pt x="6891" y="13322"/>
                    <a:pt x="8786" y="143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1974001" y="6646962"/>
              <a:ext cx="156629" cy="151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28" y="2841"/>
                  </a:moveTo>
                  <a:cubicBezTo>
                    <a:pt x="9912" y="3432"/>
                    <a:pt x="9568" y="4083"/>
                    <a:pt x="9282" y="4616"/>
                  </a:cubicBezTo>
                  <a:cubicBezTo>
                    <a:pt x="8250" y="6510"/>
                    <a:pt x="8250" y="8226"/>
                    <a:pt x="9224" y="9528"/>
                  </a:cubicBezTo>
                  <a:lnTo>
                    <a:pt x="21600" y="16452"/>
                  </a:lnTo>
                  <a:lnTo>
                    <a:pt x="18850" y="21600"/>
                  </a:lnTo>
                  <a:lnTo>
                    <a:pt x="0" y="11125"/>
                  </a:lnTo>
                  <a:lnTo>
                    <a:pt x="2521" y="6273"/>
                  </a:lnTo>
                  <a:lnTo>
                    <a:pt x="4870" y="7338"/>
                  </a:lnTo>
                  <a:cubicBezTo>
                    <a:pt x="3667" y="5267"/>
                    <a:pt x="3552" y="3432"/>
                    <a:pt x="4526" y="1539"/>
                  </a:cubicBezTo>
                  <a:cubicBezTo>
                    <a:pt x="4813" y="1006"/>
                    <a:pt x="5156" y="473"/>
                    <a:pt x="5615" y="0"/>
                  </a:cubicBezTo>
                  <a:lnTo>
                    <a:pt x="10428" y="2841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2040450" y="6538307"/>
              <a:ext cx="162867" cy="15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840" extrusionOk="0">
                  <a:moveTo>
                    <a:pt x="20095" y="14994"/>
                  </a:moveTo>
                  <a:cubicBezTo>
                    <a:pt x="18684" y="17794"/>
                    <a:pt x="16784" y="19623"/>
                    <a:pt x="14288" y="20423"/>
                  </a:cubicBezTo>
                  <a:cubicBezTo>
                    <a:pt x="11791" y="21223"/>
                    <a:pt x="9186" y="20880"/>
                    <a:pt x="6527" y="19337"/>
                  </a:cubicBezTo>
                  <a:lnTo>
                    <a:pt x="6039" y="19109"/>
                  </a:lnTo>
                  <a:cubicBezTo>
                    <a:pt x="4193" y="18080"/>
                    <a:pt x="2782" y="16823"/>
                    <a:pt x="1751" y="15280"/>
                  </a:cubicBezTo>
                  <a:cubicBezTo>
                    <a:pt x="666" y="13737"/>
                    <a:pt x="123" y="12080"/>
                    <a:pt x="15" y="10309"/>
                  </a:cubicBezTo>
                  <a:cubicBezTo>
                    <a:pt x="-94" y="8537"/>
                    <a:pt x="394" y="6766"/>
                    <a:pt x="1263" y="5052"/>
                  </a:cubicBezTo>
                  <a:cubicBezTo>
                    <a:pt x="2565" y="2480"/>
                    <a:pt x="4356" y="880"/>
                    <a:pt x="6636" y="252"/>
                  </a:cubicBezTo>
                  <a:cubicBezTo>
                    <a:pt x="8915" y="-377"/>
                    <a:pt x="11574" y="194"/>
                    <a:pt x="14342" y="1737"/>
                  </a:cubicBezTo>
                  <a:lnTo>
                    <a:pt x="16350" y="2937"/>
                  </a:lnTo>
                  <a:lnTo>
                    <a:pt x="10163" y="14880"/>
                  </a:lnTo>
                  <a:cubicBezTo>
                    <a:pt x="11466" y="15394"/>
                    <a:pt x="12660" y="15337"/>
                    <a:pt x="13799" y="14994"/>
                  </a:cubicBezTo>
                  <a:cubicBezTo>
                    <a:pt x="14939" y="14594"/>
                    <a:pt x="15753" y="13737"/>
                    <a:pt x="16404" y="12480"/>
                  </a:cubicBezTo>
                  <a:cubicBezTo>
                    <a:pt x="17381" y="10480"/>
                    <a:pt x="17490" y="8652"/>
                    <a:pt x="16730" y="6766"/>
                  </a:cubicBezTo>
                  <a:lnTo>
                    <a:pt x="20638" y="5852"/>
                  </a:lnTo>
                  <a:cubicBezTo>
                    <a:pt x="21235" y="7166"/>
                    <a:pt x="21506" y="8652"/>
                    <a:pt x="21452" y="10252"/>
                  </a:cubicBezTo>
                  <a:cubicBezTo>
                    <a:pt x="21343" y="11794"/>
                    <a:pt x="20909" y="13452"/>
                    <a:pt x="20095" y="14994"/>
                  </a:cubicBezTo>
                  <a:close/>
                  <a:moveTo>
                    <a:pt x="5170" y="7280"/>
                  </a:moveTo>
                  <a:cubicBezTo>
                    <a:pt x="4628" y="8309"/>
                    <a:pt x="4519" y="9280"/>
                    <a:pt x="4790" y="10252"/>
                  </a:cubicBezTo>
                  <a:cubicBezTo>
                    <a:pt x="5170" y="11223"/>
                    <a:pt x="5876" y="12194"/>
                    <a:pt x="6961" y="12937"/>
                  </a:cubicBezTo>
                  <a:lnTo>
                    <a:pt x="10543" y="6023"/>
                  </a:lnTo>
                  <a:lnTo>
                    <a:pt x="10163" y="5794"/>
                  </a:lnTo>
                  <a:cubicBezTo>
                    <a:pt x="9078" y="5223"/>
                    <a:pt x="8155" y="5052"/>
                    <a:pt x="7233" y="5280"/>
                  </a:cubicBezTo>
                  <a:cubicBezTo>
                    <a:pt x="6364" y="5509"/>
                    <a:pt x="5604" y="6194"/>
                    <a:pt x="5170" y="728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2098175" y="6312889"/>
              <a:ext cx="240632" cy="25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extrusionOk="0">
                  <a:moveTo>
                    <a:pt x="1630" y="12335"/>
                  </a:moveTo>
                  <a:lnTo>
                    <a:pt x="3075" y="12965"/>
                  </a:lnTo>
                  <a:cubicBezTo>
                    <a:pt x="2482" y="11600"/>
                    <a:pt x="2556" y="10234"/>
                    <a:pt x="3372" y="8799"/>
                  </a:cubicBezTo>
                  <a:cubicBezTo>
                    <a:pt x="4187" y="7329"/>
                    <a:pt x="5409" y="6629"/>
                    <a:pt x="6928" y="6699"/>
                  </a:cubicBezTo>
                  <a:cubicBezTo>
                    <a:pt x="6150" y="5263"/>
                    <a:pt x="6150" y="3793"/>
                    <a:pt x="7039" y="2253"/>
                  </a:cubicBezTo>
                  <a:cubicBezTo>
                    <a:pt x="7743" y="1027"/>
                    <a:pt x="8633" y="292"/>
                    <a:pt x="9781" y="82"/>
                  </a:cubicBezTo>
                  <a:cubicBezTo>
                    <a:pt x="10930" y="-163"/>
                    <a:pt x="12263" y="152"/>
                    <a:pt x="13820" y="887"/>
                  </a:cubicBezTo>
                  <a:lnTo>
                    <a:pt x="21600" y="4843"/>
                  </a:lnTo>
                  <a:lnTo>
                    <a:pt x="19896" y="7994"/>
                  </a:lnTo>
                  <a:lnTo>
                    <a:pt x="12078" y="4038"/>
                  </a:lnTo>
                  <a:cubicBezTo>
                    <a:pt x="11374" y="3688"/>
                    <a:pt x="10819" y="3548"/>
                    <a:pt x="10337" y="3618"/>
                  </a:cubicBezTo>
                  <a:cubicBezTo>
                    <a:pt x="9892" y="3723"/>
                    <a:pt x="9448" y="4108"/>
                    <a:pt x="9077" y="4773"/>
                  </a:cubicBezTo>
                  <a:cubicBezTo>
                    <a:pt x="8558" y="5683"/>
                    <a:pt x="8670" y="6559"/>
                    <a:pt x="9411" y="7364"/>
                  </a:cubicBezTo>
                  <a:lnTo>
                    <a:pt x="17784" y="11635"/>
                  </a:lnTo>
                  <a:lnTo>
                    <a:pt x="16005" y="14715"/>
                  </a:lnTo>
                  <a:lnTo>
                    <a:pt x="8262" y="10760"/>
                  </a:lnTo>
                  <a:cubicBezTo>
                    <a:pt x="7558" y="10409"/>
                    <a:pt x="6928" y="10304"/>
                    <a:pt x="6484" y="10409"/>
                  </a:cubicBezTo>
                  <a:cubicBezTo>
                    <a:pt x="6002" y="10514"/>
                    <a:pt x="5632" y="10865"/>
                    <a:pt x="5261" y="11495"/>
                  </a:cubicBezTo>
                  <a:cubicBezTo>
                    <a:pt x="4779" y="12405"/>
                    <a:pt x="4816" y="13210"/>
                    <a:pt x="5298" y="13945"/>
                  </a:cubicBezTo>
                  <a:lnTo>
                    <a:pt x="13968" y="18356"/>
                  </a:lnTo>
                  <a:lnTo>
                    <a:pt x="12189" y="21437"/>
                  </a:lnTo>
                  <a:lnTo>
                    <a:pt x="0" y="15241"/>
                  </a:lnTo>
                  <a:lnTo>
                    <a:pt x="1630" y="1233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885652" y="6110092"/>
              <a:ext cx="180368" cy="18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386"/>
                  </a:moveTo>
                  <a:lnTo>
                    <a:pt x="17967" y="21600"/>
                  </a:lnTo>
                  <a:lnTo>
                    <a:pt x="0" y="3167"/>
                  </a:lnTo>
                  <a:lnTo>
                    <a:pt x="3633" y="0"/>
                  </a:lnTo>
                  <a:lnTo>
                    <a:pt x="21600" y="18386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1003717" y="6068092"/>
              <a:ext cx="159085" cy="15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52" extrusionOk="0">
                  <a:moveTo>
                    <a:pt x="3317" y="17313"/>
                  </a:moveTo>
                  <a:cubicBezTo>
                    <a:pt x="1859" y="15810"/>
                    <a:pt x="905" y="14196"/>
                    <a:pt x="400" y="12470"/>
                  </a:cubicBezTo>
                  <a:cubicBezTo>
                    <a:pt x="-161" y="10744"/>
                    <a:pt x="-105" y="9019"/>
                    <a:pt x="400" y="7348"/>
                  </a:cubicBezTo>
                  <a:cubicBezTo>
                    <a:pt x="849" y="5678"/>
                    <a:pt x="1859" y="4120"/>
                    <a:pt x="3261" y="2839"/>
                  </a:cubicBezTo>
                  <a:cubicBezTo>
                    <a:pt x="5337" y="891"/>
                    <a:pt x="7694" y="0"/>
                    <a:pt x="10162" y="0"/>
                  </a:cubicBezTo>
                  <a:cubicBezTo>
                    <a:pt x="12687" y="56"/>
                    <a:pt x="14987" y="1113"/>
                    <a:pt x="17119" y="3173"/>
                  </a:cubicBezTo>
                  <a:lnTo>
                    <a:pt x="18129" y="4120"/>
                  </a:lnTo>
                  <a:cubicBezTo>
                    <a:pt x="20373" y="6513"/>
                    <a:pt x="21439" y="8963"/>
                    <a:pt x="21439" y="11635"/>
                  </a:cubicBezTo>
                  <a:cubicBezTo>
                    <a:pt x="21439" y="14307"/>
                    <a:pt x="20373" y="16534"/>
                    <a:pt x="18129" y="18594"/>
                  </a:cubicBezTo>
                  <a:cubicBezTo>
                    <a:pt x="15885" y="20654"/>
                    <a:pt x="13528" y="21600"/>
                    <a:pt x="10891" y="21433"/>
                  </a:cubicBezTo>
                  <a:cubicBezTo>
                    <a:pt x="8255" y="21210"/>
                    <a:pt x="5730" y="19930"/>
                    <a:pt x="3486" y="17480"/>
                  </a:cubicBezTo>
                  <a:lnTo>
                    <a:pt x="3317" y="17313"/>
                  </a:lnTo>
                  <a:close/>
                  <a:moveTo>
                    <a:pt x="7694" y="13806"/>
                  </a:moveTo>
                  <a:cubicBezTo>
                    <a:pt x="9040" y="15254"/>
                    <a:pt x="10387" y="16089"/>
                    <a:pt x="11621" y="16367"/>
                  </a:cubicBezTo>
                  <a:cubicBezTo>
                    <a:pt x="12911" y="16645"/>
                    <a:pt x="14033" y="16256"/>
                    <a:pt x="15043" y="15309"/>
                  </a:cubicBezTo>
                  <a:cubicBezTo>
                    <a:pt x="16053" y="14363"/>
                    <a:pt x="16558" y="13361"/>
                    <a:pt x="16390" y="12025"/>
                  </a:cubicBezTo>
                  <a:cubicBezTo>
                    <a:pt x="16165" y="10744"/>
                    <a:pt x="15324" y="9297"/>
                    <a:pt x="13753" y="7627"/>
                  </a:cubicBezTo>
                  <a:cubicBezTo>
                    <a:pt x="12462" y="6235"/>
                    <a:pt x="11172" y="5400"/>
                    <a:pt x="9825" y="5122"/>
                  </a:cubicBezTo>
                  <a:cubicBezTo>
                    <a:pt x="8535" y="4843"/>
                    <a:pt x="7413" y="5177"/>
                    <a:pt x="6347" y="6124"/>
                  </a:cubicBezTo>
                  <a:cubicBezTo>
                    <a:pt x="5337" y="7070"/>
                    <a:pt x="5001" y="8184"/>
                    <a:pt x="5169" y="9464"/>
                  </a:cubicBezTo>
                  <a:cubicBezTo>
                    <a:pt x="5337" y="10689"/>
                    <a:pt x="6179" y="12192"/>
                    <a:pt x="7694" y="13806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1099305" y="5967657"/>
              <a:ext cx="136541" cy="174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56" y="3694"/>
                  </a:moveTo>
                  <a:cubicBezTo>
                    <a:pt x="13566" y="4053"/>
                    <a:pt x="13039" y="4464"/>
                    <a:pt x="12512" y="4823"/>
                  </a:cubicBezTo>
                  <a:cubicBezTo>
                    <a:pt x="10668" y="6208"/>
                    <a:pt x="10010" y="7491"/>
                    <a:pt x="10602" y="8927"/>
                  </a:cubicBezTo>
                  <a:lnTo>
                    <a:pt x="21600" y="18111"/>
                  </a:lnTo>
                  <a:lnTo>
                    <a:pt x="16727" y="21600"/>
                  </a:lnTo>
                  <a:lnTo>
                    <a:pt x="0" y="7491"/>
                  </a:lnTo>
                  <a:lnTo>
                    <a:pt x="4544" y="4207"/>
                  </a:lnTo>
                  <a:lnTo>
                    <a:pt x="6651" y="5798"/>
                  </a:lnTo>
                  <a:cubicBezTo>
                    <a:pt x="6124" y="3797"/>
                    <a:pt x="6717" y="2206"/>
                    <a:pt x="8363" y="975"/>
                  </a:cubicBezTo>
                  <a:cubicBezTo>
                    <a:pt x="8956" y="564"/>
                    <a:pt x="9549" y="257"/>
                    <a:pt x="10141" y="0"/>
                  </a:cubicBezTo>
                  <a:lnTo>
                    <a:pt x="14356" y="3694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1198793" y="5890541"/>
              <a:ext cx="162096" cy="15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54" extrusionOk="0">
                  <a:moveTo>
                    <a:pt x="17984" y="18306"/>
                  </a:moveTo>
                  <a:cubicBezTo>
                    <a:pt x="15742" y="20393"/>
                    <a:pt x="13336" y="21408"/>
                    <a:pt x="10711" y="21352"/>
                  </a:cubicBezTo>
                  <a:cubicBezTo>
                    <a:pt x="8087" y="21239"/>
                    <a:pt x="5680" y="20111"/>
                    <a:pt x="3657" y="17799"/>
                  </a:cubicBezTo>
                  <a:lnTo>
                    <a:pt x="3274" y="17347"/>
                  </a:lnTo>
                  <a:cubicBezTo>
                    <a:pt x="1853" y="15825"/>
                    <a:pt x="923" y="14189"/>
                    <a:pt x="376" y="12385"/>
                  </a:cubicBezTo>
                  <a:cubicBezTo>
                    <a:pt x="-116" y="10580"/>
                    <a:pt x="-116" y="8888"/>
                    <a:pt x="321" y="7140"/>
                  </a:cubicBezTo>
                  <a:cubicBezTo>
                    <a:pt x="759" y="5448"/>
                    <a:pt x="1743" y="3981"/>
                    <a:pt x="3056" y="2684"/>
                  </a:cubicBezTo>
                  <a:cubicBezTo>
                    <a:pt x="5134" y="710"/>
                    <a:pt x="7376" y="-192"/>
                    <a:pt x="9727" y="34"/>
                  </a:cubicBezTo>
                  <a:cubicBezTo>
                    <a:pt x="12133" y="203"/>
                    <a:pt x="14430" y="1556"/>
                    <a:pt x="16617" y="4038"/>
                  </a:cubicBezTo>
                  <a:lnTo>
                    <a:pt x="18094" y="5730"/>
                  </a:lnTo>
                  <a:lnTo>
                    <a:pt x="8579" y="14866"/>
                  </a:lnTo>
                  <a:cubicBezTo>
                    <a:pt x="9618" y="15712"/>
                    <a:pt x="10711" y="16163"/>
                    <a:pt x="11914" y="16163"/>
                  </a:cubicBezTo>
                  <a:cubicBezTo>
                    <a:pt x="13117" y="16163"/>
                    <a:pt x="14211" y="15712"/>
                    <a:pt x="15250" y="14753"/>
                  </a:cubicBezTo>
                  <a:cubicBezTo>
                    <a:pt x="16781" y="13287"/>
                    <a:pt x="17437" y="11482"/>
                    <a:pt x="17273" y="9508"/>
                  </a:cubicBezTo>
                  <a:lnTo>
                    <a:pt x="21265" y="9903"/>
                  </a:lnTo>
                  <a:cubicBezTo>
                    <a:pt x="21484" y="11369"/>
                    <a:pt x="21320" y="12836"/>
                    <a:pt x="20718" y="14302"/>
                  </a:cubicBezTo>
                  <a:cubicBezTo>
                    <a:pt x="20172" y="15825"/>
                    <a:pt x="19242" y="17065"/>
                    <a:pt x="17984" y="18306"/>
                  </a:cubicBezTo>
                  <a:close/>
                  <a:moveTo>
                    <a:pt x="6009" y="6012"/>
                  </a:moveTo>
                  <a:cubicBezTo>
                    <a:pt x="5298" y="6801"/>
                    <a:pt x="4860" y="7647"/>
                    <a:pt x="4860" y="8719"/>
                  </a:cubicBezTo>
                  <a:cubicBezTo>
                    <a:pt x="4860" y="9734"/>
                    <a:pt x="5298" y="10862"/>
                    <a:pt x="6009" y="11990"/>
                  </a:cubicBezTo>
                  <a:lnTo>
                    <a:pt x="11641" y="6688"/>
                  </a:lnTo>
                  <a:lnTo>
                    <a:pt x="11313" y="6294"/>
                  </a:lnTo>
                  <a:cubicBezTo>
                    <a:pt x="10493" y="5448"/>
                    <a:pt x="9618" y="4997"/>
                    <a:pt x="8688" y="4884"/>
                  </a:cubicBezTo>
                  <a:cubicBezTo>
                    <a:pt x="7813" y="4827"/>
                    <a:pt x="6938" y="5278"/>
                    <a:pt x="6009" y="6012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1294696" y="5713336"/>
              <a:ext cx="268022" cy="248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2300" y="9373"/>
                  </a:moveTo>
                  <a:lnTo>
                    <a:pt x="3300" y="10380"/>
                  </a:lnTo>
                  <a:cubicBezTo>
                    <a:pt x="3200" y="8870"/>
                    <a:pt x="3700" y="7576"/>
                    <a:pt x="4800" y="6462"/>
                  </a:cubicBezTo>
                  <a:cubicBezTo>
                    <a:pt x="6000" y="5276"/>
                    <a:pt x="7233" y="4988"/>
                    <a:pt x="8533" y="5564"/>
                  </a:cubicBezTo>
                  <a:cubicBezTo>
                    <a:pt x="8300" y="3910"/>
                    <a:pt x="8800" y="2473"/>
                    <a:pt x="10000" y="1287"/>
                  </a:cubicBezTo>
                  <a:cubicBezTo>
                    <a:pt x="10967" y="280"/>
                    <a:pt x="11967" y="-115"/>
                    <a:pt x="13000" y="29"/>
                  </a:cubicBezTo>
                  <a:cubicBezTo>
                    <a:pt x="14033" y="137"/>
                    <a:pt x="15100" y="819"/>
                    <a:pt x="16133" y="2077"/>
                  </a:cubicBezTo>
                  <a:lnTo>
                    <a:pt x="21600" y="8403"/>
                  </a:lnTo>
                  <a:lnTo>
                    <a:pt x="19100" y="10847"/>
                  </a:lnTo>
                  <a:lnTo>
                    <a:pt x="13700" y="4557"/>
                  </a:lnTo>
                  <a:cubicBezTo>
                    <a:pt x="13267" y="3982"/>
                    <a:pt x="12800" y="3659"/>
                    <a:pt x="12367" y="3623"/>
                  </a:cubicBezTo>
                  <a:cubicBezTo>
                    <a:pt x="11900" y="3587"/>
                    <a:pt x="11433" y="3802"/>
                    <a:pt x="10967" y="4306"/>
                  </a:cubicBezTo>
                  <a:cubicBezTo>
                    <a:pt x="10200" y="5060"/>
                    <a:pt x="10033" y="5923"/>
                    <a:pt x="10400" y="6965"/>
                  </a:cubicBezTo>
                  <a:lnTo>
                    <a:pt x="16233" y="13722"/>
                  </a:lnTo>
                  <a:lnTo>
                    <a:pt x="13800" y="16166"/>
                  </a:lnTo>
                  <a:lnTo>
                    <a:pt x="8400" y="9912"/>
                  </a:lnTo>
                  <a:cubicBezTo>
                    <a:pt x="7900" y="9301"/>
                    <a:pt x="7433" y="9050"/>
                    <a:pt x="7000" y="9014"/>
                  </a:cubicBezTo>
                  <a:cubicBezTo>
                    <a:pt x="6600" y="8942"/>
                    <a:pt x="6100" y="9158"/>
                    <a:pt x="5600" y="9661"/>
                  </a:cubicBezTo>
                  <a:cubicBezTo>
                    <a:pt x="4933" y="10344"/>
                    <a:pt x="4667" y="11170"/>
                    <a:pt x="4933" y="12105"/>
                  </a:cubicBezTo>
                  <a:lnTo>
                    <a:pt x="10900" y="19077"/>
                  </a:lnTo>
                  <a:lnTo>
                    <a:pt x="8467" y="21485"/>
                  </a:lnTo>
                  <a:lnTo>
                    <a:pt x="0" y="11673"/>
                  </a:lnTo>
                  <a:lnTo>
                    <a:pt x="2300" y="9373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259304" y="5102091"/>
              <a:ext cx="127413" cy="218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57"/>
                  </a:moveTo>
                  <a:lnTo>
                    <a:pt x="15148" y="21600"/>
                  </a:lnTo>
                  <a:lnTo>
                    <a:pt x="0" y="1643"/>
                  </a:lnTo>
                  <a:lnTo>
                    <a:pt x="6452" y="0"/>
                  </a:lnTo>
                  <a:lnTo>
                    <a:pt x="21600" y="19957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367416" y="5111532"/>
              <a:ext cx="152033" cy="16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0997" extrusionOk="0">
                  <a:moveTo>
                    <a:pt x="1212" y="14193"/>
                  </a:moveTo>
                  <a:cubicBezTo>
                    <a:pt x="350" y="12357"/>
                    <a:pt x="-52" y="10575"/>
                    <a:pt x="5" y="8847"/>
                  </a:cubicBezTo>
                  <a:cubicBezTo>
                    <a:pt x="63" y="7119"/>
                    <a:pt x="695" y="5553"/>
                    <a:pt x="1729" y="4203"/>
                  </a:cubicBezTo>
                  <a:cubicBezTo>
                    <a:pt x="2763" y="2799"/>
                    <a:pt x="4199" y="1665"/>
                    <a:pt x="6037" y="909"/>
                  </a:cubicBezTo>
                  <a:cubicBezTo>
                    <a:pt x="8737" y="-171"/>
                    <a:pt x="11265" y="-279"/>
                    <a:pt x="13620" y="531"/>
                  </a:cubicBezTo>
                  <a:cubicBezTo>
                    <a:pt x="16033" y="1341"/>
                    <a:pt x="17986" y="3015"/>
                    <a:pt x="19422" y="5553"/>
                  </a:cubicBezTo>
                  <a:lnTo>
                    <a:pt x="19997" y="6849"/>
                  </a:lnTo>
                  <a:cubicBezTo>
                    <a:pt x="21376" y="9603"/>
                    <a:pt x="21548" y="12303"/>
                    <a:pt x="20686" y="14679"/>
                  </a:cubicBezTo>
                  <a:cubicBezTo>
                    <a:pt x="19825" y="17109"/>
                    <a:pt x="17986" y="18837"/>
                    <a:pt x="15171" y="20025"/>
                  </a:cubicBezTo>
                  <a:cubicBezTo>
                    <a:pt x="12357" y="21213"/>
                    <a:pt x="9657" y="21321"/>
                    <a:pt x="7129" y="20295"/>
                  </a:cubicBezTo>
                  <a:cubicBezTo>
                    <a:pt x="4659" y="19323"/>
                    <a:pt x="2763" y="17325"/>
                    <a:pt x="1327" y="14409"/>
                  </a:cubicBezTo>
                  <a:lnTo>
                    <a:pt x="1212" y="14193"/>
                  </a:lnTo>
                  <a:close/>
                  <a:moveTo>
                    <a:pt x="6612" y="12357"/>
                  </a:moveTo>
                  <a:cubicBezTo>
                    <a:pt x="7531" y="14139"/>
                    <a:pt x="8450" y="15327"/>
                    <a:pt x="9599" y="15975"/>
                  </a:cubicBezTo>
                  <a:cubicBezTo>
                    <a:pt x="10748" y="16623"/>
                    <a:pt x="11954" y="16677"/>
                    <a:pt x="13276" y="16137"/>
                  </a:cubicBezTo>
                  <a:cubicBezTo>
                    <a:pt x="14597" y="15597"/>
                    <a:pt x="15286" y="14679"/>
                    <a:pt x="15574" y="13491"/>
                  </a:cubicBezTo>
                  <a:cubicBezTo>
                    <a:pt x="15861" y="12249"/>
                    <a:pt x="15516" y="10629"/>
                    <a:pt x="14597" y="8631"/>
                  </a:cubicBezTo>
                  <a:cubicBezTo>
                    <a:pt x="13735" y="6903"/>
                    <a:pt x="12759" y="5715"/>
                    <a:pt x="11610" y="5067"/>
                  </a:cubicBezTo>
                  <a:cubicBezTo>
                    <a:pt x="10461" y="4419"/>
                    <a:pt x="9254" y="4365"/>
                    <a:pt x="7933" y="4905"/>
                  </a:cubicBezTo>
                  <a:cubicBezTo>
                    <a:pt x="6612" y="5445"/>
                    <a:pt x="5865" y="6363"/>
                    <a:pt x="5635" y="7551"/>
                  </a:cubicBezTo>
                  <a:cubicBezTo>
                    <a:pt x="5348" y="8793"/>
                    <a:pt x="5693" y="10413"/>
                    <a:pt x="6612" y="12357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498522" y="5047308"/>
              <a:ext cx="100022" cy="178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40" y="4420"/>
                  </a:moveTo>
                  <a:cubicBezTo>
                    <a:pt x="19369" y="4571"/>
                    <a:pt x="18298" y="4822"/>
                    <a:pt x="17494" y="5023"/>
                  </a:cubicBezTo>
                  <a:cubicBezTo>
                    <a:pt x="14281" y="5777"/>
                    <a:pt x="12853" y="6932"/>
                    <a:pt x="12764" y="8288"/>
                  </a:cubicBezTo>
                  <a:lnTo>
                    <a:pt x="21600" y="19540"/>
                  </a:lnTo>
                  <a:lnTo>
                    <a:pt x="13567" y="21600"/>
                  </a:lnTo>
                  <a:lnTo>
                    <a:pt x="0" y="4420"/>
                  </a:lnTo>
                  <a:lnTo>
                    <a:pt x="7587" y="2512"/>
                  </a:lnTo>
                  <a:lnTo>
                    <a:pt x="9461" y="4471"/>
                  </a:lnTo>
                  <a:cubicBezTo>
                    <a:pt x="9818" y="2512"/>
                    <a:pt x="11514" y="1155"/>
                    <a:pt x="14460" y="402"/>
                  </a:cubicBezTo>
                  <a:cubicBezTo>
                    <a:pt x="15352" y="201"/>
                    <a:pt x="16245" y="50"/>
                    <a:pt x="17137" y="0"/>
                  </a:cubicBezTo>
                  <a:lnTo>
                    <a:pt x="20440" y="442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610294" y="5005718"/>
              <a:ext cx="156248" cy="15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014" extrusionOk="0">
                  <a:moveTo>
                    <a:pt x="15474" y="19999"/>
                  </a:moveTo>
                  <a:cubicBezTo>
                    <a:pt x="12609" y="21251"/>
                    <a:pt x="9859" y="21305"/>
                    <a:pt x="7281" y="20380"/>
                  </a:cubicBezTo>
                  <a:cubicBezTo>
                    <a:pt x="4702" y="19510"/>
                    <a:pt x="2754" y="17660"/>
                    <a:pt x="1437" y="14885"/>
                  </a:cubicBezTo>
                  <a:lnTo>
                    <a:pt x="1265" y="14395"/>
                  </a:lnTo>
                  <a:cubicBezTo>
                    <a:pt x="405" y="12545"/>
                    <a:pt x="-53" y="10695"/>
                    <a:pt x="4" y="8900"/>
                  </a:cubicBezTo>
                  <a:cubicBezTo>
                    <a:pt x="119" y="7104"/>
                    <a:pt x="692" y="5527"/>
                    <a:pt x="1666" y="4166"/>
                  </a:cubicBezTo>
                  <a:cubicBezTo>
                    <a:pt x="2697" y="2752"/>
                    <a:pt x="4129" y="1664"/>
                    <a:pt x="5848" y="956"/>
                  </a:cubicBezTo>
                  <a:cubicBezTo>
                    <a:pt x="8598" y="-241"/>
                    <a:pt x="11062" y="-295"/>
                    <a:pt x="13354" y="684"/>
                  </a:cubicBezTo>
                  <a:cubicBezTo>
                    <a:pt x="15646" y="1609"/>
                    <a:pt x="17422" y="3622"/>
                    <a:pt x="18854" y="6560"/>
                  </a:cubicBezTo>
                  <a:lnTo>
                    <a:pt x="19828" y="8574"/>
                  </a:lnTo>
                  <a:lnTo>
                    <a:pt x="7281" y="13851"/>
                  </a:lnTo>
                  <a:cubicBezTo>
                    <a:pt x="8026" y="14939"/>
                    <a:pt x="9000" y="15701"/>
                    <a:pt x="10145" y="16082"/>
                  </a:cubicBezTo>
                  <a:cubicBezTo>
                    <a:pt x="11349" y="16463"/>
                    <a:pt x="12609" y="16354"/>
                    <a:pt x="13984" y="15810"/>
                  </a:cubicBezTo>
                  <a:cubicBezTo>
                    <a:pt x="15989" y="14994"/>
                    <a:pt x="17250" y="13633"/>
                    <a:pt x="17708" y="11729"/>
                  </a:cubicBezTo>
                  <a:lnTo>
                    <a:pt x="21547" y="13416"/>
                  </a:lnTo>
                  <a:cubicBezTo>
                    <a:pt x="21261" y="14776"/>
                    <a:pt x="20630" y="16082"/>
                    <a:pt x="19542" y="17170"/>
                  </a:cubicBezTo>
                  <a:cubicBezTo>
                    <a:pt x="18453" y="18313"/>
                    <a:pt x="17135" y="19292"/>
                    <a:pt x="15474" y="19999"/>
                  </a:cubicBezTo>
                  <a:close/>
                  <a:moveTo>
                    <a:pt x="7739" y="4983"/>
                  </a:moveTo>
                  <a:cubicBezTo>
                    <a:pt x="6708" y="5363"/>
                    <a:pt x="6020" y="6071"/>
                    <a:pt x="5734" y="6996"/>
                  </a:cubicBezTo>
                  <a:cubicBezTo>
                    <a:pt x="5333" y="7975"/>
                    <a:pt x="5333" y="9063"/>
                    <a:pt x="5791" y="10423"/>
                  </a:cubicBezTo>
                  <a:lnTo>
                    <a:pt x="13067" y="7377"/>
                  </a:lnTo>
                  <a:lnTo>
                    <a:pt x="12896" y="6941"/>
                  </a:lnTo>
                  <a:cubicBezTo>
                    <a:pt x="12323" y="5853"/>
                    <a:pt x="11635" y="5091"/>
                    <a:pt x="10718" y="4765"/>
                  </a:cubicBezTo>
                  <a:cubicBezTo>
                    <a:pt x="9859" y="4439"/>
                    <a:pt x="8885" y="4493"/>
                    <a:pt x="7739" y="4983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739565" y="4897596"/>
              <a:ext cx="266196" cy="220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2889" y="6066"/>
                  </a:moveTo>
                  <a:lnTo>
                    <a:pt x="3561" y="7557"/>
                  </a:lnTo>
                  <a:cubicBezTo>
                    <a:pt x="3930" y="5905"/>
                    <a:pt x="4837" y="4777"/>
                    <a:pt x="6215" y="4011"/>
                  </a:cubicBezTo>
                  <a:cubicBezTo>
                    <a:pt x="7693" y="3205"/>
                    <a:pt x="8969" y="3407"/>
                    <a:pt x="10011" y="4454"/>
                  </a:cubicBezTo>
                  <a:cubicBezTo>
                    <a:pt x="10313" y="2641"/>
                    <a:pt x="11220" y="1351"/>
                    <a:pt x="12698" y="545"/>
                  </a:cubicBezTo>
                  <a:cubicBezTo>
                    <a:pt x="13941" y="-99"/>
                    <a:pt x="15016" y="-180"/>
                    <a:pt x="15956" y="344"/>
                  </a:cubicBezTo>
                  <a:cubicBezTo>
                    <a:pt x="16897" y="908"/>
                    <a:pt x="17703" y="2077"/>
                    <a:pt x="18308" y="3810"/>
                  </a:cubicBezTo>
                  <a:lnTo>
                    <a:pt x="21600" y="12595"/>
                  </a:lnTo>
                  <a:lnTo>
                    <a:pt x="18543" y="14287"/>
                  </a:lnTo>
                  <a:lnTo>
                    <a:pt x="15285" y="5462"/>
                  </a:lnTo>
                  <a:cubicBezTo>
                    <a:pt x="14982" y="4656"/>
                    <a:pt x="14646" y="4172"/>
                    <a:pt x="14243" y="3930"/>
                  </a:cubicBezTo>
                  <a:cubicBezTo>
                    <a:pt x="13840" y="3729"/>
                    <a:pt x="13336" y="3810"/>
                    <a:pt x="12698" y="4172"/>
                  </a:cubicBezTo>
                  <a:cubicBezTo>
                    <a:pt x="11791" y="4616"/>
                    <a:pt x="11321" y="5462"/>
                    <a:pt x="11354" y="6751"/>
                  </a:cubicBezTo>
                  <a:lnTo>
                    <a:pt x="14848" y="16181"/>
                  </a:lnTo>
                  <a:lnTo>
                    <a:pt x="11825" y="17833"/>
                  </a:lnTo>
                  <a:lnTo>
                    <a:pt x="8566" y="9048"/>
                  </a:lnTo>
                  <a:cubicBezTo>
                    <a:pt x="8264" y="8242"/>
                    <a:pt x="7894" y="7759"/>
                    <a:pt x="7525" y="7557"/>
                  </a:cubicBezTo>
                  <a:cubicBezTo>
                    <a:pt x="7155" y="7316"/>
                    <a:pt x="6651" y="7356"/>
                    <a:pt x="6013" y="7678"/>
                  </a:cubicBezTo>
                  <a:cubicBezTo>
                    <a:pt x="5106" y="8162"/>
                    <a:pt x="4636" y="8927"/>
                    <a:pt x="4569" y="10016"/>
                  </a:cubicBezTo>
                  <a:lnTo>
                    <a:pt x="8197" y="19727"/>
                  </a:lnTo>
                  <a:lnTo>
                    <a:pt x="5106" y="21420"/>
                  </a:lnTo>
                  <a:lnTo>
                    <a:pt x="0" y="7598"/>
                  </a:lnTo>
                  <a:lnTo>
                    <a:pt x="2889" y="6066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0" y="3949829"/>
              <a:ext cx="59849" cy="22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18"/>
                  </a:moveTo>
                  <a:lnTo>
                    <a:pt x="6852" y="21600"/>
                  </a:lnTo>
                  <a:lnTo>
                    <a:pt x="0" y="362"/>
                  </a:lnTo>
                  <a:lnTo>
                    <a:pt x="14748" y="0"/>
                  </a:lnTo>
                  <a:lnTo>
                    <a:pt x="21600" y="2131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75900" y="4002304"/>
              <a:ext cx="146689" cy="16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207" extrusionOk="0">
                  <a:moveTo>
                    <a:pt x="90" y="11223"/>
                  </a:moveTo>
                  <a:cubicBezTo>
                    <a:pt x="-149" y="9205"/>
                    <a:pt x="90" y="7350"/>
                    <a:pt x="806" y="5714"/>
                  </a:cubicBezTo>
                  <a:cubicBezTo>
                    <a:pt x="1522" y="4078"/>
                    <a:pt x="2596" y="2768"/>
                    <a:pt x="4087" y="1732"/>
                  </a:cubicBezTo>
                  <a:cubicBezTo>
                    <a:pt x="5639" y="750"/>
                    <a:pt x="7429" y="205"/>
                    <a:pt x="9577" y="41"/>
                  </a:cubicBezTo>
                  <a:cubicBezTo>
                    <a:pt x="12560" y="-177"/>
                    <a:pt x="15126" y="478"/>
                    <a:pt x="17155" y="1950"/>
                  </a:cubicBezTo>
                  <a:cubicBezTo>
                    <a:pt x="19184" y="3478"/>
                    <a:pt x="20496" y="5659"/>
                    <a:pt x="20974" y="8550"/>
                  </a:cubicBezTo>
                  <a:lnTo>
                    <a:pt x="21153" y="9968"/>
                  </a:lnTo>
                  <a:cubicBezTo>
                    <a:pt x="21451" y="13078"/>
                    <a:pt x="20735" y="15696"/>
                    <a:pt x="19005" y="17714"/>
                  </a:cubicBezTo>
                  <a:cubicBezTo>
                    <a:pt x="17274" y="19732"/>
                    <a:pt x="14828" y="20878"/>
                    <a:pt x="11606" y="21150"/>
                  </a:cubicBezTo>
                  <a:cubicBezTo>
                    <a:pt x="8384" y="21423"/>
                    <a:pt x="5758" y="20714"/>
                    <a:pt x="3670" y="18968"/>
                  </a:cubicBezTo>
                  <a:cubicBezTo>
                    <a:pt x="1581" y="17223"/>
                    <a:pt x="388" y="14714"/>
                    <a:pt x="90" y="11496"/>
                  </a:cubicBezTo>
                  <a:lnTo>
                    <a:pt x="90" y="11223"/>
                  </a:lnTo>
                  <a:close/>
                  <a:moveTo>
                    <a:pt x="5997" y="11114"/>
                  </a:moveTo>
                  <a:cubicBezTo>
                    <a:pt x="6236" y="13078"/>
                    <a:pt x="6713" y="14605"/>
                    <a:pt x="7608" y="15532"/>
                  </a:cubicBezTo>
                  <a:cubicBezTo>
                    <a:pt x="8563" y="16459"/>
                    <a:pt x="9756" y="16896"/>
                    <a:pt x="11128" y="16732"/>
                  </a:cubicBezTo>
                  <a:cubicBezTo>
                    <a:pt x="12680" y="16623"/>
                    <a:pt x="13754" y="16078"/>
                    <a:pt x="14470" y="14987"/>
                  </a:cubicBezTo>
                  <a:cubicBezTo>
                    <a:pt x="15186" y="13896"/>
                    <a:pt x="15424" y="12259"/>
                    <a:pt x="15186" y="10023"/>
                  </a:cubicBezTo>
                  <a:cubicBezTo>
                    <a:pt x="15007" y="8114"/>
                    <a:pt x="14470" y="6696"/>
                    <a:pt x="13575" y="5714"/>
                  </a:cubicBezTo>
                  <a:cubicBezTo>
                    <a:pt x="12680" y="4787"/>
                    <a:pt x="11486" y="4296"/>
                    <a:pt x="9935" y="4405"/>
                  </a:cubicBezTo>
                  <a:cubicBezTo>
                    <a:pt x="8563" y="4568"/>
                    <a:pt x="7429" y="5168"/>
                    <a:pt x="6713" y="6259"/>
                  </a:cubicBezTo>
                  <a:cubicBezTo>
                    <a:pt x="6057" y="7350"/>
                    <a:pt x="5818" y="9041"/>
                    <a:pt x="5997" y="1111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235565" y="3988319"/>
              <a:ext cx="90890" cy="163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extrusionOk="0">
                  <a:moveTo>
                    <a:pt x="21600" y="5326"/>
                  </a:moveTo>
                  <a:cubicBezTo>
                    <a:pt x="20219" y="5326"/>
                    <a:pt x="19036" y="5326"/>
                    <a:pt x="18049" y="5381"/>
                  </a:cubicBezTo>
                  <a:cubicBezTo>
                    <a:pt x="14301" y="5545"/>
                    <a:pt x="11934" y="6308"/>
                    <a:pt x="11047" y="7781"/>
                  </a:cubicBezTo>
                  <a:lnTo>
                    <a:pt x="13216" y="21145"/>
                  </a:lnTo>
                  <a:lnTo>
                    <a:pt x="3255" y="21581"/>
                  </a:lnTo>
                  <a:lnTo>
                    <a:pt x="0" y="1290"/>
                  </a:lnTo>
                  <a:lnTo>
                    <a:pt x="9370" y="799"/>
                  </a:lnTo>
                  <a:lnTo>
                    <a:pt x="10060" y="3199"/>
                  </a:lnTo>
                  <a:cubicBezTo>
                    <a:pt x="11638" y="1290"/>
                    <a:pt x="14301" y="199"/>
                    <a:pt x="17753" y="36"/>
                  </a:cubicBezTo>
                  <a:cubicBezTo>
                    <a:pt x="18838" y="-19"/>
                    <a:pt x="19825" y="-19"/>
                    <a:pt x="20811" y="90"/>
                  </a:cubicBezTo>
                  <a:lnTo>
                    <a:pt x="21600" y="5326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340273" y="3978861"/>
              <a:ext cx="141403" cy="16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67" extrusionOk="0">
                  <a:moveTo>
                    <a:pt x="12741" y="21111"/>
                  </a:moveTo>
                  <a:cubicBezTo>
                    <a:pt x="9360" y="21384"/>
                    <a:pt x="6355" y="20673"/>
                    <a:pt x="4038" y="18978"/>
                  </a:cubicBezTo>
                  <a:cubicBezTo>
                    <a:pt x="1722" y="17337"/>
                    <a:pt x="469" y="14931"/>
                    <a:pt x="156" y="11924"/>
                  </a:cubicBezTo>
                  <a:lnTo>
                    <a:pt x="31" y="11377"/>
                  </a:lnTo>
                  <a:cubicBezTo>
                    <a:pt x="-94" y="9299"/>
                    <a:pt x="156" y="7494"/>
                    <a:pt x="908" y="5799"/>
                  </a:cubicBezTo>
                  <a:cubicBezTo>
                    <a:pt x="1659" y="4159"/>
                    <a:pt x="2786" y="2737"/>
                    <a:pt x="4351" y="1753"/>
                  </a:cubicBezTo>
                  <a:cubicBezTo>
                    <a:pt x="5979" y="768"/>
                    <a:pt x="7857" y="221"/>
                    <a:pt x="9986" y="57"/>
                  </a:cubicBezTo>
                  <a:cubicBezTo>
                    <a:pt x="13116" y="-216"/>
                    <a:pt x="15683" y="495"/>
                    <a:pt x="17749" y="2081"/>
                  </a:cubicBezTo>
                  <a:cubicBezTo>
                    <a:pt x="19816" y="3721"/>
                    <a:pt x="20880" y="6182"/>
                    <a:pt x="21256" y="9408"/>
                  </a:cubicBezTo>
                  <a:lnTo>
                    <a:pt x="21443" y="11596"/>
                  </a:lnTo>
                  <a:lnTo>
                    <a:pt x="6605" y="12744"/>
                  </a:lnTo>
                  <a:cubicBezTo>
                    <a:pt x="6918" y="14056"/>
                    <a:pt x="7669" y="15041"/>
                    <a:pt x="8671" y="15752"/>
                  </a:cubicBezTo>
                  <a:cubicBezTo>
                    <a:pt x="9736" y="16517"/>
                    <a:pt x="11113" y="16845"/>
                    <a:pt x="12741" y="16736"/>
                  </a:cubicBezTo>
                  <a:cubicBezTo>
                    <a:pt x="15183" y="16572"/>
                    <a:pt x="16873" y="15642"/>
                    <a:pt x="18125" y="14002"/>
                  </a:cubicBezTo>
                  <a:lnTo>
                    <a:pt x="21506" y="16736"/>
                  </a:lnTo>
                  <a:cubicBezTo>
                    <a:pt x="20629" y="17994"/>
                    <a:pt x="19503" y="18978"/>
                    <a:pt x="18000" y="19743"/>
                  </a:cubicBezTo>
                  <a:cubicBezTo>
                    <a:pt x="16435" y="20509"/>
                    <a:pt x="14682" y="21001"/>
                    <a:pt x="12741" y="21111"/>
                  </a:cubicBezTo>
                  <a:close/>
                  <a:moveTo>
                    <a:pt x="10362" y="4432"/>
                  </a:moveTo>
                  <a:cubicBezTo>
                    <a:pt x="9109" y="4487"/>
                    <a:pt x="8170" y="4979"/>
                    <a:pt x="7419" y="5745"/>
                  </a:cubicBezTo>
                  <a:cubicBezTo>
                    <a:pt x="6730" y="6510"/>
                    <a:pt x="6355" y="7604"/>
                    <a:pt x="6292" y="8971"/>
                  </a:cubicBezTo>
                  <a:lnTo>
                    <a:pt x="14995" y="8369"/>
                  </a:lnTo>
                  <a:lnTo>
                    <a:pt x="14932" y="7932"/>
                  </a:lnTo>
                  <a:cubicBezTo>
                    <a:pt x="14744" y="6729"/>
                    <a:pt x="14306" y="5799"/>
                    <a:pt x="13492" y="5198"/>
                  </a:cubicBezTo>
                  <a:cubicBezTo>
                    <a:pt x="12741" y="4596"/>
                    <a:pt x="11676" y="4377"/>
                    <a:pt x="10362" y="4432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500348" y="3956330"/>
              <a:ext cx="235152" cy="17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extrusionOk="0">
                  <a:moveTo>
                    <a:pt x="3575" y="1831"/>
                  </a:moveTo>
                  <a:lnTo>
                    <a:pt x="3803" y="3996"/>
                  </a:lnTo>
                  <a:cubicBezTo>
                    <a:pt x="4715" y="2192"/>
                    <a:pt x="6008" y="1212"/>
                    <a:pt x="7720" y="1006"/>
                  </a:cubicBezTo>
                  <a:cubicBezTo>
                    <a:pt x="9583" y="800"/>
                    <a:pt x="10876" y="1573"/>
                    <a:pt x="11713" y="3481"/>
                  </a:cubicBezTo>
                  <a:cubicBezTo>
                    <a:pt x="12549" y="1419"/>
                    <a:pt x="13956" y="233"/>
                    <a:pt x="15744" y="27"/>
                  </a:cubicBezTo>
                  <a:cubicBezTo>
                    <a:pt x="17341" y="-128"/>
                    <a:pt x="18520" y="388"/>
                    <a:pt x="19318" y="1470"/>
                  </a:cubicBezTo>
                  <a:cubicBezTo>
                    <a:pt x="20155" y="2553"/>
                    <a:pt x="20611" y="4357"/>
                    <a:pt x="20801" y="6831"/>
                  </a:cubicBezTo>
                  <a:lnTo>
                    <a:pt x="21600" y="19049"/>
                  </a:lnTo>
                  <a:lnTo>
                    <a:pt x="17797" y="19513"/>
                  </a:lnTo>
                  <a:lnTo>
                    <a:pt x="16999" y="7295"/>
                  </a:lnTo>
                  <a:cubicBezTo>
                    <a:pt x="16961" y="6213"/>
                    <a:pt x="16694" y="5440"/>
                    <a:pt x="16390" y="4976"/>
                  </a:cubicBezTo>
                  <a:cubicBezTo>
                    <a:pt x="16048" y="4512"/>
                    <a:pt x="15477" y="4305"/>
                    <a:pt x="14641" y="4357"/>
                  </a:cubicBezTo>
                  <a:cubicBezTo>
                    <a:pt x="13500" y="4512"/>
                    <a:pt x="12777" y="5336"/>
                    <a:pt x="12473" y="6831"/>
                  </a:cubicBezTo>
                  <a:lnTo>
                    <a:pt x="13310" y="20029"/>
                  </a:lnTo>
                  <a:lnTo>
                    <a:pt x="9507" y="20493"/>
                  </a:lnTo>
                  <a:lnTo>
                    <a:pt x="8746" y="8275"/>
                  </a:lnTo>
                  <a:cubicBezTo>
                    <a:pt x="8632" y="7141"/>
                    <a:pt x="8442" y="6367"/>
                    <a:pt x="8062" y="5955"/>
                  </a:cubicBezTo>
                  <a:cubicBezTo>
                    <a:pt x="7720" y="5491"/>
                    <a:pt x="7149" y="5285"/>
                    <a:pt x="6389" y="5336"/>
                  </a:cubicBezTo>
                  <a:cubicBezTo>
                    <a:pt x="5286" y="5440"/>
                    <a:pt x="4563" y="6213"/>
                    <a:pt x="4145" y="7502"/>
                  </a:cubicBezTo>
                  <a:lnTo>
                    <a:pt x="5058" y="21060"/>
                  </a:lnTo>
                  <a:lnTo>
                    <a:pt x="1255" y="21472"/>
                  </a:lnTo>
                  <a:lnTo>
                    <a:pt x="0" y="2243"/>
                  </a:lnTo>
                  <a:lnTo>
                    <a:pt x="3575" y="1831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78521" y="2762872"/>
              <a:ext cx="92721" cy="22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66" y="21600"/>
                  </a:moveTo>
                  <a:lnTo>
                    <a:pt x="0" y="20680"/>
                  </a:lnTo>
                  <a:lnTo>
                    <a:pt x="12234" y="0"/>
                  </a:lnTo>
                  <a:lnTo>
                    <a:pt x="21600" y="960"/>
                  </a:lnTo>
                  <a:lnTo>
                    <a:pt x="9366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157669" y="2855103"/>
              <a:ext cx="150258" cy="16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132" extrusionOk="0">
                  <a:moveTo>
                    <a:pt x="529" y="8019"/>
                  </a:moveTo>
                  <a:cubicBezTo>
                    <a:pt x="1052" y="6119"/>
                    <a:pt x="1981" y="4491"/>
                    <a:pt x="3200" y="3134"/>
                  </a:cubicBezTo>
                  <a:cubicBezTo>
                    <a:pt x="4361" y="1832"/>
                    <a:pt x="5813" y="801"/>
                    <a:pt x="7555" y="366"/>
                  </a:cubicBezTo>
                  <a:cubicBezTo>
                    <a:pt x="9297" y="-122"/>
                    <a:pt x="11213" y="-122"/>
                    <a:pt x="13187" y="366"/>
                  </a:cubicBezTo>
                  <a:cubicBezTo>
                    <a:pt x="15974" y="963"/>
                    <a:pt x="18123" y="2320"/>
                    <a:pt x="19516" y="4383"/>
                  </a:cubicBezTo>
                  <a:cubicBezTo>
                    <a:pt x="20910" y="6391"/>
                    <a:pt x="21258" y="8887"/>
                    <a:pt x="20735" y="11709"/>
                  </a:cubicBezTo>
                  <a:lnTo>
                    <a:pt x="20445" y="13066"/>
                  </a:lnTo>
                  <a:cubicBezTo>
                    <a:pt x="19632" y="16105"/>
                    <a:pt x="18064" y="18385"/>
                    <a:pt x="15800" y="19741"/>
                  </a:cubicBezTo>
                  <a:cubicBezTo>
                    <a:pt x="13535" y="21152"/>
                    <a:pt x="10806" y="21478"/>
                    <a:pt x="7787" y="20772"/>
                  </a:cubicBezTo>
                  <a:cubicBezTo>
                    <a:pt x="4710" y="20121"/>
                    <a:pt x="2503" y="18602"/>
                    <a:pt x="1226" y="16376"/>
                  </a:cubicBezTo>
                  <a:cubicBezTo>
                    <a:pt x="-110" y="14097"/>
                    <a:pt x="-342" y="11438"/>
                    <a:pt x="471" y="8290"/>
                  </a:cubicBezTo>
                  <a:lnTo>
                    <a:pt x="529" y="8019"/>
                  </a:lnTo>
                  <a:close/>
                  <a:moveTo>
                    <a:pt x="6103" y="9755"/>
                  </a:moveTo>
                  <a:cubicBezTo>
                    <a:pt x="5581" y="11601"/>
                    <a:pt x="5639" y="13174"/>
                    <a:pt x="6103" y="14314"/>
                  </a:cubicBezTo>
                  <a:cubicBezTo>
                    <a:pt x="6568" y="15454"/>
                    <a:pt x="7497" y="16214"/>
                    <a:pt x="8948" y="16539"/>
                  </a:cubicBezTo>
                  <a:cubicBezTo>
                    <a:pt x="10226" y="16865"/>
                    <a:pt x="11503" y="16648"/>
                    <a:pt x="12490" y="15834"/>
                  </a:cubicBezTo>
                  <a:cubicBezTo>
                    <a:pt x="13535" y="15020"/>
                    <a:pt x="14348" y="13554"/>
                    <a:pt x="14929" y="11384"/>
                  </a:cubicBezTo>
                  <a:cubicBezTo>
                    <a:pt x="15393" y="9538"/>
                    <a:pt x="15393" y="8073"/>
                    <a:pt x="14929" y="6879"/>
                  </a:cubicBezTo>
                  <a:cubicBezTo>
                    <a:pt x="14464" y="5685"/>
                    <a:pt x="13477" y="4871"/>
                    <a:pt x="12084" y="4545"/>
                  </a:cubicBezTo>
                  <a:cubicBezTo>
                    <a:pt x="10690" y="4274"/>
                    <a:pt x="9471" y="4545"/>
                    <a:pt x="8426" y="5359"/>
                  </a:cubicBezTo>
                  <a:cubicBezTo>
                    <a:pt x="7381" y="6228"/>
                    <a:pt x="6626" y="7639"/>
                    <a:pt x="6103" y="9755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304956" y="2883394"/>
              <a:ext cx="123759" cy="16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09" y="7905"/>
                  </a:moveTo>
                  <a:cubicBezTo>
                    <a:pt x="18836" y="7627"/>
                    <a:pt x="18036" y="7404"/>
                    <a:pt x="17309" y="7293"/>
                  </a:cubicBezTo>
                  <a:cubicBezTo>
                    <a:pt x="14618" y="6792"/>
                    <a:pt x="12655" y="7126"/>
                    <a:pt x="11345" y="8351"/>
                  </a:cubicBezTo>
                  <a:lnTo>
                    <a:pt x="7055" y="21600"/>
                  </a:lnTo>
                  <a:lnTo>
                    <a:pt x="0" y="20208"/>
                  </a:lnTo>
                  <a:lnTo>
                    <a:pt x="6618" y="0"/>
                  </a:lnTo>
                  <a:lnTo>
                    <a:pt x="13236" y="1280"/>
                  </a:lnTo>
                  <a:lnTo>
                    <a:pt x="12655" y="3730"/>
                  </a:lnTo>
                  <a:cubicBezTo>
                    <a:pt x="14618" y="2115"/>
                    <a:pt x="16945" y="1614"/>
                    <a:pt x="19345" y="2004"/>
                  </a:cubicBezTo>
                  <a:cubicBezTo>
                    <a:pt x="20218" y="2171"/>
                    <a:pt x="20945" y="2449"/>
                    <a:pt x="21600" y="2728"/>
                  </a:cubicBezTo>
                  <a:lnTo>
                    <a:pt x="19709" y="790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413736" y="2918967"/>
              <a:ext cx="145788" cy="162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378" extrusionOk="0">
                  <a:moveTo>
                    <a:pt x="8516" y="20993"/>
                  </a:moveTo>
                  <a:cubicBezTo>
                    <a:pt x="5362" y="20284"/>
                    <a:pt x="2982" y="18811"/>
                    <a:pt x="1494" y="16629"/>
                  </a:cubicBezTo>
                  <a:cubicBezTo>
                    <a:pt x="7" y="14393"/>
                    <a:pt x="-410" y="11720"/>
                    <a:pt x="423" y="8775"/>
                  </a:cubicBezTo>
                  <a:lnTo>
                    <a:pt x="602" y="8229"/>
                  </a:lnTo>
                  <a:cubicBezTo>
                    <a:pt x="1137" y="6266"/>
                    <a:pt x="2030" y="4575"/>
                    <a:pt x="3279" y="3157"/>
                  </a:cubicBezTo>
                  <a:cubicBezTo>
                    <a:pt x="4529" y="1793"/>
                    <a:pt x="6016" y="866"/>
                    <a:pt x="7861" y="375"/>
                  </a:cubicBezTo>
                  <a:cubicBezTo>
                    <a:pt x="9646" y="-116"/>
                    <a:pt x="11491" y="-116"/>
                    <a:pt x="13454" y="320"/>
                  </a:cubicBezTo>
                  <a:cubicBezTo>
                    <a:pt x="16430" y="975"/>
                    <a:pt x="18453" y="2339"/>
                    <a:pt x="19702" y="4466"/>
                  </a:cubicBezTo>
                  <a:cubicBezTo>
                    <a:pt x="20952" y="6593"/>
                    <a:pt x="21190" y="9211"/>
                    <a:pt x="20297" y="12375"/>
                  </a:cubicBezTo>
                  <a:lnTo>
                    <a:pt x="19702" y="14502"/>
                  </a:lnTo>
                  <a:lnTo>
                    <a:pt x="5957" y="11339"/>
                  </a:lnTo>
                  <a:cubicBezTo>
                    <a:pt x="5838" y="12702"/>
                    <a:pt x="6076" y="13848"/>
                    <a:pt x="6790" y="14829"/>
                  </a:cubicBezTo>
                  <a:cubicBezTo>
                    <a:pt x="7504" y="15811"/>
                    <a:pt x="8694" y="16520"/>
                    <a:pt x="10063" y="16793"/>
                  </a:cubicBezTo>
                  <a:cubicBezTo>
                    <a:pt x="12324" y="17339"/>
                    <a:pt x="14288" y="17011"/>
                    <a:pt x="15894" y="15811"/>
                  </a:cubicBezTo>
                  <a:lnTo>
                    <a:pt x="17917" y="19357"/>
                  </a:lnTo>
                  <a:cubicBezTo>
                    <a:pt x="16727" y="20284"/>
                    <a:pt x="15359" y="20939"/>
                    <a:pt x="13633" y="21211"/>
                  </a:cubicBezTo>
                  <a:cubicBezTo>
                    <a:pt x="11967" y="21484"/>
                    <a:pt x="10301" y="21429"/>
                    <a:pt x="8516" y="20993"/>
                  </a:cubicBezTo>
                  <a:close/>
                  <a:moveTo>
                    <a:pt x="12264" y="4629"/>
                  </a:moveTo>
                  <a:cubicBezTo>
                    <a:pt x="11134" y="4357"/>
                    <a:pt x="10063" y="4466"/>
                    <a:pt x="9170" y="5011"/>
                  </a:cubicBezTo>
                  <a:cubicBezTo>
                    <a:pt x="8278" y="5557"/>
                    <a:pt x="7564" y="6484"/>
                    <a:pt x="7028" y="7793"/>
                  </a:cubicBezTo>
                  <a:lnTo>
                    <a:pt x="15002" y="9648"/>
                  </a:lnTo>
                  <a:lnTo>
                    <a:pt x="15180" y="9157"/>
                  </a:lnTo>
                  <a:cubicBezTo>
                    <a:pt x="15478" y="7957"/>
                    <a:pt x="15359" y="6975"/>
                    <a:pt x="14883" y="6211"/>
                  </a:cubicBezTo>
                  <a:cubicBezTo>
                    <a:pt x="14347" y="5393"/>
                    <a:pt x="13514" y="4902"/>
                    <a:pt x="12264" y="4629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560609" y="2945480"/>
              <a:ext cx="242511" cy="20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6615" y="1049"/>
                  </a:moveTo>
                  <a:lnTo>
                    <a:pt x="6359" y="2798"/>
                  </a:lnTo>
                  <a:cubicBezTo>
                    <a:pt x="7602" y="1705"/>
                    <a:pt x="9027" y="1399"/>
                    <a:pt x="10599" y="1880"/>
                  </a:cubicBezTo>
                  <a:cubicBezTo>
                    <a:pt x="12317" y="2405"/>
                    <a:pt x="13340" y="3585"/>
                    <a:pt x="13632" y="5378"/>
                  </a:cubicBezTo>
                  <a:cubicBezTo>
                    <a:pt x="14875" y="4023"/>
                    <a:pt x="16410" y="3629"/>
                    <a:pt x="18128" y="4110"/>
                  </a:cubicBezTo>
                  <a:cubicBezTo>
                    <a:pt x="19553" y="4547"/>
                    <a:pt x="20540" y="5378"/>
                    <a:pt x="21015" y="6602"/>
                  </a:cubicBezTo>
                  <a:cubicBezTo>
                    <a:pt x="21527" y="7827"/>
                    <a:pt x="21600" y="9401"/>
                    <a:pt x="21125" y="11412"/>
                  </a:cubicBezTo>
                  <a:lnTo>
                    <a:pt x="19005" y="21600"/>
                  </a:lnTo>
                  <a:lnTo>
                    <a:pt x="15496" y="20551"/>
                  </a:lnTo>
                  <a:lnTo>
                    <a:pt x="17580" y="10406"/>
                  </a:lnTo>
                  <a:cubicBezTo>
                    <a:pt x="17762" y="9532"/>
                    <a:pt x="17762" y="8789"/>
                    <a:pt x="17543" y="8308"/>
                  </a:cubicBezTo>
                  <a:cubicBezTo>
                    <a:pt x="17324" y="7827"/>
                    <a:pt x="16849" y="7433"/>
                    <a:pt x="16118" y="7215"/>
                  </a:cubicBezTo>
                  <a:cubicBezTo>
                    <a:pt x="15058" y="6865"/>
                    <a:pt x="14181" y="7258"/>
                    <a:pt x="13559" y="8351"/>
                  </a:cubicBezTo>
                  <a:lnTo>
                    <a:pt x="11257" y="19283"/>
                  </a:lnTo>
                  <a:lnTo>
                    <a:pt x="7712" y="18233"/>
                  </a:lnTo>
                  <a:lnTo>
                    <a:pt x="9831" y="8089"/>
                  </a:lnTo>
                  <a:cubicBezTo>
                    <a:pt x="10014" y="7215"/>
                    <a:pt x="10014" y="6471"/>
                    <a:pt x="9795" y="5990"/>
                  </a:cubicBezTo>
                  <a:cubicBezTo>
                    <a:pt x="9576" y="5509"/>
                    <a:pt x="9101" y="5116"/>
                    <a:pt x="8370" y="4897"/>
                  </a:cubicBezTo>
                  <a:cubicBezTo>
                    <a:pt x="7346" y="4635"/>
                    <a:pt x="6542" y="4897"/>
                    <a:pt x="5884" y="5728"/>
                  </a:cubicBezTo>
                  <a:lnTo>
                    <a:pt x="3545" y="16965"/>
                  </a:lnTo>
                  <a:lnTo>
                    <a:pt x="0" y="15916"/>
                  </a:lnTo>
                  <a:lnTo>
                    <a:pt x="3326" y="0"/>
                  </a:lnTo>
                  <a:lnTo>
                    <a:pt x="6615" y="1049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522261" y="1683653"/>
              <a:ext cx="154803" cy="20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22" y="21600"/>
                  </a:moveTo>
                  <a:lnTo>
                    <a:pt x="0" y="19190"/>
                  </a:lnTo>
                  <a:lnTo>
                    <a:pt x="16736" y="0"/>
                  </a:lnTo>
                  <a:lnTo>
                    <a:pt x="21600" y="2324"/>
                  </a:lnTo>
                  <a:lnTo>
                    <a:pt x="4922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3301" y="1799398"/>
              <a:ext cx="155355" cy="16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135" extrusionOk="0">
                  <a:moveTo>
                    <a:pt x="2222" y="5131"/>
                  </a:moveTo>
                  <a:cubicBezTo>
                    <a:pt x="3335" y="3445"/>
                    <a:pt x="4727" y="2139"/>
                    <a:pt x="6286" y="1214"/>
                  </a:cubicBezTo>
                  <a:cubicBezTo>
                    <a:pt x="7845" y="343"/>
                    <a:pt x="9459" y="-92"/>
                    <a:pt x="11185" y="17"/>
                  </a:cubicBezTo>
                  <a:cubicBezTo>
                    <a:pt x="12910" y="71"/>
                    <a:pt x="14636" y="615"/>
                    <a:pt x="16306" y="1649"/>
                  </a:cubicBezTo>
                  <a:cubicBezTo>
                    <a:pt x="18700" y="3118"/>
                    <a:pt x="20148" y="5077"/>
                    <a:pt x="20704" y="7471"/>
                  </a:cubicBezTo>
                  <a:cubicBezTo>
                    <a:pt x="21261" y="9810"/>
                    <a:pt x="20816" y="12259"/>
                    <a:pt x="19368" y="14761"/>
                  </a:cubicBezTo>
                  <a:lnTo>
                    <a:pt x="18589" y="16013"/>
                  </a:lnTo>
                  <a:cubicBezTo>
                    <a:pt x="16919" y="18570"/>
                    <a:pt x="14803" y="20202"/>
                    <a:pt x="12242" y="20855"/>
                  </a:cubicBezTo>
                  <a:cubicBezTo>
                    <a:pt x="9682" y="21508"/>
                    <a:pt x="7121" y="21018"/>
                    <a:pt x="4616" y="19386"/>
                  </a:cubicBezTo>
                  <a:cubicBezTo>
                    <a:pt x="2110" y="17808"/>
                    <a:pt x="607" y="15795"/>
                    <a:pt x="162" y="13238"/>
                  </a:cubicBezTo>
                  <a:cubicBezTo>
                    <a:pt x="-339" y="10681"/>
                    <a:pt x="329" y="8069"/>
                    <a:pt x="2110" y="5349"/>
                  </a:cubicBezTo>
                  <a:lnTo>
                    <a:pt x="2222" y="5131"/>
                  </a:lnTo>
                  <a:close/>
                  <a:moveTo>
                    <a:pt x="6731" y="8396"/>
                  </a:moveTo>
                  <a:cubicBezTo>
                    <a:pt x="5673" y="10028"/>
                    <a:pt x="5172" y="11497"/>
                    <a:pt x="5172" y="12803"/>
                  </a:cubicBezTo>
                  <a:cubicBezTo>
                    <a:pt x="5228" y="14000"/>
                    <a:pt x="5896" y="14925"/>
                    <a:pt x="7065" y="15741"/>
                  </a:cubicBezTo>
                  <a:cubicBezTo>
                    <a:pt x="8179" y="16448"/>
                    <a:pt x="9348" y="16557"/>
                    <a:pt x="10572" y="16122"/>
                  </a:cubicBezTo>
                  <a:cubicBezTo>
                    <a:pt x="11797" y="15686"/>
                    <a:pt x="12910" y="14544"/>
                    <a:pt x="14191" y="12639"/>
                  </a:cubicBezTo>
                  <a:cubicBezTo>
                    <a:pt x="15249" y="11062"/>
                    <a:pt x="15750" y="9647"/>
                    <a:pt x="15638" y="8341"/>
                  </a:cubicBezTo>
                  <a:cubicBezTo>
                    <a:pt x="15583" y="7090"/>
                    <a:pt x="15026" y="6056"/>
                    <a:pt x="13857" y="5349"/>
                  </a:cubicBezTo>
                  <a:cubicBezTo>
                    <a:pt x="12743" y="4642"/>
                    <a:pt x="11519" y="4533"/>
                    <a:pt x="10350" y="4968"/>
                  </a:cubicBezTo>
                  <a:cubicBezTo>
                    <a:pt x="9181" y="5458"/>
                    <a:pt x="7900" y="6655"/>
                    <a:pt x="6731" y="8396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719478" y="1864436"/>
              <a:ext cx="158457" cy="152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5" y="11328"/>
                  </a:moveTo>
                  <a:cubicBezTo>
                    <a:pt x="17991" y="10800"/>
                    <a:pt x="17370" y="10389"/>
                    <a:pt x="16919" y="10037"/>
                  </a:cubicBezTo>
                  <a:cubicBezTo>
                    <a:pt x="15114" y="8922"/>
                    <a:pt x="13592" y="8628"/>
                    <a:pt x="12238" y="9626"/>
                  </a:cubicBezTo>
                  <a:lnTo>
                    <a:pt x="4737" y="21600"/>
                  </a:lnTo>
                  <a:lnTo>
                    <a:pt x="0" y="18430"/>
                  </a:lnTo>
                  <a:lnTo>
                    <a:pt x="11449" y="0"/>
                  </a:lnTo>
                  <a:lnTo>
                    <a:pt x="15904" y="3052"/>
                  </a:lnTo>
                  <a:lnTo>
                    <a:pt x="14720" y="5341"/>
                  </a:lnTo>
                  <a:cubicBezTo>
                    <a:pt x="16693" y="4226"/>
                    <a:pt x="18555" y="4285"/>
                    <a:pt x="20246" y="5400"/>
                  </a:cubicBezTo>
                  <a:cubicBezTo>
                    <a:pt x="20754" y="5752"/>
                    <a:pt x="21149" y="6163"/>
                    <a:pt x="21600" y="6633"/>
                  </a:cubicBezTo>
                  <a:lnTo>
                    <a:pt x="18555" y="1132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826142" y="1941831"/>
              <a:ext cx="151932" cy="16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367" extrusionOk="0">
                  <a:moveTo>
                    <a:pt x="5102" y="19609"/>
                  </a:moveTo>
                  <a:cubicBezTo>
                    <a:pt x="2430" y="17980"/>
                    <a:pt x="839" y="15918"/>
                    <a:pt x="213" y="13367"/>
                  </a:cubicBezTo>
                  <a:cubicBezTo>
                    <a:pt x="-355" y="10817"/>
                    <a:pt x="213" y="8266"/>
                    <a:pt x="1919" y="5661"/>
                  </a:cubicBezTo>
                  <a:lnTo>
                    <a:pt x="2203" y="5227"/>
                  </a:lnTo>
                  <a:cubicBezTo>
                    <a:pt x="3397" y="3544"/>
                    <a:pt x="4761" y="2187"/>
                    <a:pt x="6352" y="1265"/>
                  </a:cubicBezTo>
                  <a:cubicBezTo>
                    <a:pt x="8001" y="342"/>
                    <a:pt x="9706" y="-92"/>
                    <a:pt x="11411" y="17"/>
                  </a:cubicBezTo>
                  <a:cubicBezTo>
                    <a:pt x="13173" y="71"/>
                    <a:pt x="14936" y="559"/>
                    <a:pt x="16584" y="1536"/>
                  </a:cubicBezTo>
                  <a:cubicBezTo>
                    <a:pt x="19028" y="3056"/>
                    <a:pt x="20449" y="5010"/>
                    <a:pt x="20847" y="7343"/>
                  </a:cubicBezTo>
                  <a:cubicBezTo>
                    <a:pt x="21245" y="9731"/>
                    <a:pt x="20506" y="12173"/>
                    <a:pt x="18744" y="14941"/>
                  </a:cubicBezTo>
                  <a:lnTo>
                    <a:pt x="17437" y="16786"/>
                  </a:lnTo>
                  <a:lnTo>
                    <a:pt x="6068" y="9731"/>
                  </a:lnTo>
                  <a:cubicBezTo>
                    <a:pt x="5443" y="10979"/>
                    <a:pt x="5329" y="12119"/>
                    <a:pt x="5670" y="13259"/>
                  </a:cubicBezTo>
                  <a:cubicBezTo>
                    <a:pt x="5954" y="14453"/>
                    <a:pt x="6750" y="15375"/>
                    <a:pt x="7887" y="16081"/>
                  </a:cubicBezTo>
                  <a:cubicBezTo>
                    <a:pt x="9706" y="17221"/>
                    <a:pt x="11582" y="17492"/>
                    <a:pt x="13514" y="16895"/>
                  </a:cubicBezTo>
                  <a:lnTo>
                    <a:pt x="14140" y="20857"/>
                  </a:lnTo>
                  <a:cubicBezTo>
                    <a:pt x="12776" y="21345"/>
                    <a:pt x="11298" y="21508"/>
                    <a:pt x="9706" y="21237"/>
                  </a:cubicBezTo>
                  <a:cubicBezTo>
                    <a:pt x="8171" y="21020"/>
                    <a:pt x="6580" y="20531"/>
                    <a:pt x="5102" y="19609"/>
                  </a:cubicBezTo>
                  <a:close/>
                  <a:moveTo>
                    <a:pt x="14026" y="5227"/>
                  </a:moveTo>
                  <a:cubicBezTo>
                    <a:pt x="13060" y="4684"/>
                    <a:pt x="12150" y="4467"/>
                    <a:pt x="11070" y="4738"/>
                  </a:cubicBezTo>
                  <a:cubicBezTo>
                    <a:pt x="10104" y="4955"/>
                    <a:pt x="9138" y="5661"/>
                    <a:pt x="8228" y="6692"/>
                  </a:cubicBezTo>
                  <a:lnTo>
                    <a:pt x="14879" y="10762"/>
                  </a:lnTo>
                  <a:lnTo>
                    <a:pt x="15106" y="10437"/>
                  </a:lnTo>
                  <a:cubicBezTo>
                    <a:pt x="15788" y="9405"/>
                    <a:pt x="15959" y="8483"/>
                    <a:pt x="15788" y="7560"/>
                  </a:cubicBezTo>
                  <a:cubicBezTo>
                    <a:pt x="15618" y="6638"/>
                    <a:pt x="15106" y="5878"/>
                    <a:pt x="14026" y="5227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940435" y="2008697"/>
              <a:ext cx="254209" cy="249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9853" y="1785"/>
                  </a:moveTo>
                  <a:lnTo>
                    <a:pt x="9152" y="3106"/>
                  </a:lnTo>
                  <a:cubicBezTo>
                    <a:pt x="10555" y="2642"/>
                    <a:pt x="11922" y="2856"/>
                    <a:pt x="13255" y="3713"/>
                  </a:cubicBezTo>
                  <a:cubicBezTo>
                    <a:pt x="14692" y="4677"/>
                    <a:pt x="15288" y="5891"/>
                    <a:pt x="15113" y="7390"/>
                  </a:cubicBezTo>
                  <a:cubicBezTo>
                    <a:pt x="16586" y="6712"/>
                    <a:pt x="18058" y="6891"/>
                    <a:pt x="19496" y="7855"/>
                  </a:cubicBezTo>
                  <a:cubicBezTo>
                    <a:pt x="20688" y="8640"/>
                    <a:pt x="21355" y="9604"/>
                    <a:pt x="21495" y="10675"/>
                  </a:cubicBezTo>
                  <a:cubicBezTo>
                    <a:pt x="21600" y="11746"/>
                    <a:pt x="21249" y="12996"/>
                    <a:pt x="20338" y="14424"/>
                  </a:cubicBezTo>
                  <a:lnTo>
                    <a:pt x="15814" y="21600"/>
                  </a:lnTo>
                  <a:lnTo>
                    <a:pt x="12799" y="19672"/>
                  </a:lnTo>
                  <a:lnTo>
                    <a:pt x="17392" y="12496"/>
                  </a:lnTo>
                  <a:cubicBezTo>
                    <a:pt x="17778" y="11889"/>
                    <a:pt x="17953" y="11353"/>
                    <a:pt x="17918" y="10889"/>
                  </a:cubicBezTo>
                  <a:cubicBezTo>
                    <a:pt x="17813" y="10389"/>
                    <a:pt x="17497" y="10032"/>
                    <a:pt x="16866" y="9604"/>
                  </a:cubicBezTo>
                  <a:cubicBezTo>
                    <a:pt x="15955" y="9033"/>
                    <a:pt x="15113" y="8997"/>
                    <a:pt x="14201" y="9640"/>
                  </a:cubicBezTo>
                  <a:lnTo>
                    <a:pt x="9327" y="17387"/>
                  </a:lnTo>
                  <a:lnTo>
                    <a:pt x="6382" y="15423"/>
                  </a:lnTo>
                  <a:lnTo>
                    <a:pt x="10975" y="8283"/>
                  </a:lnTo>
                  <a:cubicBezTo>
                    <a:pt x="11361" y="7640"/>
                    <a:pt x="11501" y="7105"/>
                    <a:pt x="11431" y="6641"/>
                  </a:cubicBezTo>
                  <a:cubicBezTo>
                    <a:pt x="11361" y="6177"/>
                    <a:pt x="11045" y="5748"/>
                    <a:pt x="10414" y="5355"/>
                  </a:cubicBezTo>
                  <a:cubicBezTo>
                    <a:pt x="9608" y="4784"/>
                    <a:pt x="8801" y="4748"/>
                    <a:pt x="7960" y="5213"/>
                  </a:cubicBezTo>
                  <a:lnTo>
                    <a:pt x="2910" y="13139"/>
                  </a:lnTo>
                  <a:lnTo>
                    <a:pt x="0" y="11211"/>
                  </a:lnTo>
                  <a:lnTo>
                    <a:pt x="7118" y="0"/>
                  </a:lnTo>
                  <a:lnTo>
                    <a:pt x="9853" y="178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1303827" y="825391"/>
              <a:ext cx="198630" cy="16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45" y="21600"/>
                  </a:moveTo>
                  <a:lnTo>
                    <a:pt x="0" y="17407"/>
                  </a:lnTo>
                  <a:lnTo>
                    <a:pt x="18765" y="0"/>
                  </a:lnTo>
                  <a:lnTo>
                    <a:pt x="21600" y="4140"/>
                  </a:lnTo>
                  <a:lnTo>
                    <a:pt x="2745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1369915" y="943496"/>
              <a:ext cx="160391" cy="15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286" extrusionOk="0">
                  <a:moveTo>
                    <a:pt x="4744" y="2688"/>
                  </a:moveTo>
                  <a:cubicBezTo>
                    <a:pt x="6330" y="1457"/>
                    <a:pt x="8025" y="617"/>
                    <a:pt x="9775" y="226"/>
                  </a:cubicBezTo>
                  <a:cubicBezTo>
                    <a:pt x="11525" y="-166"/>
                    <a:pt x="13110" y="-54"/>
                    <a:pt x="14696" y="617"/>
                  </a:cubicBezTo>
                  <a:cubicBezTo>
                    <a:pt x="16282" y="1233"/>
                    <a:pt x="17704" y="2352"/>
                    <a:pt x="18907" y="3919"/>
                  </a:cubicBezTo>
                  <a:cubicBezTo>
                    <a:pt x="20602" y="6157"/>
                    <a:pt x="21313" y="8452"/>
                    <a:pt x="21094" y="10914"/>
                  </a:cubicBezTo>
                  <a:cubicBezTo>
                    <a:pt x="20876" y="13432"/>
                    <a:pt x="19672" y="15614"/>
                    <a:pt x="17540" y="17685"/>
                  </a:cubicBezTo>
                  <a:lnTo>
                    <a:pt x="16446" y="18580"/>
                  </a:lnTo>
                  <a:cubicBezTo>
                    <a:pt x="13931" y="20539"/>
                    <a:pt x="11415" y="21434"/>
                    <a:pt x="8845" y="21266"/>
                  </a:cubicBezTo>
                  <a:cubicBezTo>
                    <a:pt x="6275" y="21042"/>
                    <a:pt x="4088" y="19755"/>
                    <a:pt x="2283" y="17405"/>
                  </a:cubicBezTo>
                  <a:cubicBezTo>
                    <a:pt x="479" y="15055"/>
                    <a:pt x="-287" y="12481"/>
                    <a:pt x="96" y="9851"/>
                  </a:cubicBezTo>
                  <a:cubicBezTo>
                    <a:pt x="479" y="7276"/>
                    <a:pt x="2010" y="4926"/>
                    <a:pt x="4525" y="2856"/>
                  </a:cubicBezTo>
                  <a:lnTo>
                    <a:pt x="4744" y="2688"/>
                  </a:lnTo>
                  <a:close/>
                  <a:moveTo>
                    <a:pt x="7861" y="7332"/>
                  </a:moveTo>
                  <a:cubicBezTo>
                    <a:pt x="6275" y="8619"/>
                    <a:pt x="5345" y="9851"/>
                    <a:pt x="4963" y="11082"/>
                  </a:cubicBezTo>
                  <a:cubicBezTo>
                    <a:pt x="4580" y="12313"/>
                    <a:pt x="4853" y="13488"/>
                    <a:pt x="5728" y="14551"/>
                  </a:cubicBezTo>
                  <a:cubicBezTo>
                    <a:pt x="6494" y="15614"/>
                    <a:pt x="7533" y="16174"/>
                    <a:pt x="8790" y="16118"/>
                  </a:cubicBezTo>
                  <a:cubicBezTo>
                    <a:pt x="10048" y="16062"/>
                    <a:pt x="11579" y="15335"/>
                    <a:pt x="13329" y="13936"/>
                  </a:cubicBezTo>
                  <a:cubicBezTo>
                    <a:pt x="14806" y="12760"/>
                    <a:pt x="15790" y="11473"/>
                    <a:pt x="16118" y="10242"/>
                  </a:cubicBezTo>
                  <a:cubicBezTo>
                    <a:pt x="16501" y="8955"/>
                    <a:pt x="16282" y="7780"/>
                    <a:pt x="15462" y="6717"/>
                  </a:cubicBezTo>
                  <a:cubicBezTo>
                    <a:pt x="14642" y="5654"/>
                    <a:pt x="13548" y="5150"/>
                    <a:pt x="12290" y="5206"/>
                  </a:cubicBezTo>
                  <a:cubicBezTo>
                    <a:pt x="10978" y="5318"/>
                    <a:pt x="9556" y="5989"/>
                    <a:pt x="7861" y="7332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1448087" y="1050000"/>
              <a:ext cx="176718" cy="1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56" y="15608"/>
                  </a:moveTo>
                  <a:cubicBezTo>
                    <a:pt x="17452" y="14702"/>
                    <a:pt x="17047" y="14005"/>
                    <a:pt x="16744" y="13517"/>
                  </a:cubicBezTo>
                  <a:cubicBezTo>
                    <a:pt x="15580" y="11427"/>
                    <a:pt x="14265" y="10591"/>
                    <a:pt x="12899" y="11009"/>
                  </a:cubicBezTo>
                  <a:lnTo>
                    <a:pt x="3136" y="21600"/>
                  </a:lnTo>
                  <a:lnTo>
                    <a:pt x="0" y="16095"/>
                  </a:lnTo>
                  <a:lnTo>
                    <a:pt x="14872" y="0"/>
                  </a:lnTo>
                  <a:lnTo>
                    <a:pt x="17857" y="5156"/>
                  </a:lnTo>
                  <a:lnTo>
                    <a:pt x="16137" y="7246"/>
                  </a:lnTo>
                  <a:cubicBezTo>
                    <a:pt x="18211" y="6828"/>
                    <a:pt x="19728" y="7595"/>
                    <a:pt x="20841" y="9546"/>
                  </a:cubicBezTo>
                  <a:cubicBezTo>
                    <a:pt x="21195" y="10103"/>
                    <a:pt x="21448" y="10870"/>
                    <a:pt x="21600" y="11497"/>
                  </a:cubicBezTo>
                  <a:lnTo>
                    <a:pt x="17756" y="1560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1535584" y="1153475"/>
              <a:ext cx="158331" cy="16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49" extrusionOk="0">
                  <a:moveTo>
                    <a:pt x="2491" y="17328"/>
                  </a:moveTo>
                  <a:cubicBezTo>
                    <a:pt x="552" y="14971"/>
                    <a:pt x="-223" y="12449"/>
                    <a:pt x="54" y="9872"/>
                  </a:cubicBezTo>
                  <a:cubicBezTo>
                    <a:pt x="331" y="7241"/>
                    <a:pt x="1771" y="4938"/>
                    <a:pt x="4208" y="3020"/>
                  </a:cubicBezTo>
                  <a:lnTo>
                    <a:pt x="4595" y="2691"/>
                  </a:lnTo>
                  <a:cubicBezTo>
                    <a:pt x="6257" y="1430"/>
                    <a:pt x="7919" y="608"/>
                    <a:pt x="9746" y="224"/>
                  </a:cubicBezTo>
                  <a:cubicBezTo>
                    <a:pt x="11574" y="-160"/>
                    <a:pt x="13235" y="-50"/>
                    <a:pt x="14842" y="553"/>
                  </a:cubicBezTo>
                  <a:cubicBezTo>
                    <a:pt x="16448" y="1156"/>
                    <a:pt x="17832" y="2197"/>
                    <a:pt x="18995" y="3732"/>
                  </a:cubicBezTo>
                  <a:cubicBezTo>
                    <a:pt x="20712" y="5925"/>
                    <a:pt x="21377" y="8173"/>
                    <a:pt x="20989" y="10530"/>
                  </a:cubicBezTo>
                  <a:cubicBezTo>
                    <a:pt x="20657" y="12888"/>
                    <a:pt x="19162" y="15081"/>
                    <a:pt x="16559" y="17054"/>
                  </a:cubicBezTo>
                  <a:lnTo>
                    <a:pt x="14731" y="18480"/>
                  </a:lnTo>
                  <a:lnTo>
                    <a:pt x="6645" y="8173"/>
                  </a:lnTo>
                  <a:cubicBezTo>
                    <a:pt x="5648" y="9160"/>
                    <a:pt x="5205" y="10256"/>
                    <a:pt x="5094" y="11408"/>
                  </a:cubicBezTo>
                  <a:cubicBezTo>
                    <a:pt x="4983" y="12614"/>
                    <a:pt x="5371" y="13765"/>
                    <a:pt x="6202" y="14861"/>
                  </a:cubicBezTo>
                  <a:cubicBezTo>
                    <a:pt x="7531" y="16561"/>
                    <a:pt x="9192" y="17328"/>
                    <a:pt x="11131" y="17328"/>
                  </a:cubicBezTo>
                  <a:lnTo>
                    <a:pt x="10466" y="21330"/>
                  </a:lnTo>
                  <a:cubicBezTo>
                    <a:pt x="8971" y="21440"/>
                    <a:pt x="7586" y="21056"/>
                    <a:pt x="6202" y="20398"/>
                  </a:cubicBezTo>
                  <a:cubicBezTo>
                    <a:pt x="4817" y="19686"/>
                    <a:pt x="3543" y="18644"/>
                    <a:pt x="2491" y="17328"/>
                  </a:cubicBezTo>
                  <a:close/>
                  <a:moveTo>
                    <a:pt x="15451" y="6419"/>
                  </a:moveTo>
                  <a:cubicBezTo>
                    <a:pt x="14842" y="5596"/>
                    <a:pt x="13900" y="5103"/>
                    <a:pt x="12959" y="5048"/>
                  </a:cubicBezTo>
                  <a:cubicBezTo>
                    <a:pt x="11962" y="4938"/>
                    <a:pt x="10854" y="5213"/>
                    <a:pt x="9635" y="5925"/>
                  </a:cubicBezTo>
                  <a:lnTo>
                    <a:pt x="14399" y="11901"/>
                  </a:lnTo>
                  <a:lnTo>
                    <a:pt x="14731" y="11627"/>
                  </a:lnTo>
                  <a:cubicBezTo>
                    <a:pt x="15672" y="10859"/>
                    <a:pt x="16226" y="10037"/>
                    <a:pt x="16337" y="9160"/>
                  </a:cubicBezTo>
                  <a:cubicBezTo>
                    <a:pt x="16503" y="8283"/>
                    <a:pt x="16226" y="7296"/>
                    <a:pt x="15451" y="6419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1610610" y="1256348"/>
              <a:ext cx="242544" cy="269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extrusionOk="0">
                  <a:moveTo>
                    <a:pt x="12828" y="2448"/>
                  </a:moveTo>
                  <a:lnTo>
                    <a:pt x="11732" y="3374"/>
                  </a:lnTo>
                  <a:cubicBezTo>
                    <a:pt x="13267" y="3407"/>
                    <a:pt x="14510" y="4002"/>
                    <a:pt x="15570" y="5193"/>
                  </a:cubicBezTo>
                  <a:cubicBezTo>
                    <a:pt x="16629" y="6450"/>
                    <a:pt x="16849" y="7707"/>
                    <a:pt x="16154" y="8931"/>
                  </a:cubicBezTo>
                  <a:cubicBezTo>
                    <a:pt x="17836" y="8865"/>
                    <a:pt x="19297" y="9427"/>
                    <a:pt x="20357" y="10684"/>
                  </a:cubicBezTo>
                  <a:cubicBezTo>
                    <a:pt x="21271" y="11743"/>
                    <a:pt x="21600" y="12735"/>
                    <a:pt x="21381" y="13760"/>
                  </a:cubicBezTo>
                  <a:cubicBezTo>
                    <a:pt x="21161" y="14786"/>
                    <a:pt x="20321" y="15745"/>
                    <a:pt x="19005" y="16738"/>
                  </a:cubicBezTo>
                  <a:lnTo>
                    <a:pt x="12097" y="21600"/>
                  </a:lnTo>
                  <a:lnTo>
                    <a:pt x="9868" y="19020"/>
                  </a:lnTo>
                  <a:lnTo>
                    <a:pt x="16703" y="14124"/>
                  </a:lnTo>
                  <a:cubicBezTo>
                    <a:pt x="17287" y="13727"/>
                    <a:pt x="17653" y="13264"/>
                    <a:pt x="17762" y="12834"/>
                  </a:cubicBezTo>
                  <a:cubicBezTo>
                    <a:pt x="17836" y="12437"/>
                    <a:pt x="17653" y="11974"/>
                    <a:pt x="17214" y="11445"/>
                  </a:cubicBezTo>
                  <a:cubicBezTo>
                    <a:pt x="16520" y="10651"/>
                    <a:pt x="15643" y="10387"/>
                    <a:pt x="14546" y="10684"/>
                  </a:cubicBezTo>
                  <a:lnTo>
                    <a:pt x="7163" y="15911"/>
                  </a:lnTo>
                  <a:lnTo>
                    <a:pt x="4897" y="13330"/>
                  </a:lnTo>
                  <a:lnTo>
                    <a:pt x="11732" y="8435"/>
                  </a:lnTo>
                  <a:cubicBezTo>
                    <a:pt x="12390" y="8038"/>
                    <a:pt x="12792" y="7575"/>
                    <a:pt x="12828" y="7145"/>
                  </a:cubicBezTo>
                  <a:cubicBezTo>
                    <a:pt x="12902" y="6748"/>
                    <a:pt x="12719" y="6285"/>
                    <a:pt x="12244" y="5723"/>
                  </a:cubicBezTo>
                  <a:cubicBezTo>
                    <a:pt x="11622" y="4995"/>
                    <a:pt x="10818" y="4697"/>
                    <a:pt x="9868" y="4862"/>
                  </a:cubicBezTo>
                  <a:lnTo>
                    <a:pt x="2229" y="10254"/>
                  </a:lnTo>
                  <a:lnTo>
                    <a:pt x="0" y="7641"/>
                  </a:lnTo>
                  <a:lnTo>
                    <a:pt x="10745" y="0"/>
                  </a:lnTo>
                  <a:lnTo>
                    <a:pt x="12828" y="244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2335566" y="288522"/>
              <a:ext cx="222369" cy="110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3" y="21600"/>
                  </a:moveTo>
                  <a:lnTo>
                    <a:pt x="0" y="13920"/>
                  </a:lnTo>
                  <a:lnTo>
                    <a:pt x="20308" y="0"/>
                  </a:lnTo>
                  <a:lnTo>
                    <a:pt x="21600" y="7600"/>
                  </a:lnTo>
                  <a:lnTo>
                    <a:pt x="1373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2374513" y="389760"/>
              <a:ext cx="161326" cy="15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227" extrusionOk="0">
                  <a:moveTo>
                    <a:pt x="7568" y="817"/>
                  </a:moveTo>
                  <a:cubicBezTo>
                    <a:pt x="9458" y="62"/>
                    <a:pt x="11240" y="-112"/>
                    <a:pt x="12968" y="62"/>
                  </a:cubicBezTo>
                  <a:cubicBezTo>
                    <a:pt x="14750" y="294"/>
                    <a:pt x="16262" y="1049"/>
                    <a:pt x="17504" y="2211"/>
                  </a:cubicBezTo>
                  <a:cubicBezTo>
                    <a:pt x="18800" y="3372"/>
                    <a:pt x="19718" y="4882"/>
                    <a:pt x="20366" y="6856"/>
                  </a:cubicBezTo>
                  <a:cubicBezTo>
                    <a:pt x="21284" y="9643"/>
                    <a:pt x="21230" y="12198"/>
                    <a:pt x="20258" y="14520"/>
                  </a:cubicBezTo>
                  <a:cubicBezTo>
                    <a:pt x="19232" y="16843"/>
                    <a:pt x="17396" y="18701"/>
                    <a:pt x="14750" y="19862"/>
                  </a:cubicBezTo>
                  <a:lnTo>
                    <a:pt x="13454" y="20443"/>
                  </a:lnTo>
                  <a:cubicBezTo>
                    <a:pt x="10538" y="21488"/>
                    <a:pt x="7946" y="21488"/>
                    <a:pt x="5570" y="20443"/>
                  </a:cubicBezTo>
                  <a:cubicBezTo>
                    <a:pt x="3248" y="19340"/>
                    <a:pt x="1574" y="17249"/>
                    <a:pt x="656" y="14288"/>
                  </a:cubicBezTo>
                  <a:cubicBezTo>
                    <a:pt x="-316" y="11327"/>
                    <a:pt x="-208" y="8714"/>
                    <a:pt x="980" y="6275"/>
                  </a:cubicBezTo>
                  <a:cubicBezTo>
                    <a:pt x="2168" y="3836"/>
                    <a:pt x="4274" y="2036"/>
                    <a:pt x="7298" y="875"/>
                  </a:cubicBezTo>
                  <a:lnTo>
                    <a:pt x="7568" y="817"/>
                  </a:lnTo>
                  <a:close/>
                  <a:moveTo>
                    <a:pt x="8918" y="6449"/>
                  </a:moveTo>
                  <a:cubicBezTo>
                    <a:pt x="7136" y="7146"/>
                    <a:pt x="5840" y="8017"/>
                    <a:pt x="5138" y="9120"/>
                  </a:cubicBezTo>
                  <a:cubicBezTo>
                    <a:pt x="4382" y="10223"/>
                    <a:pt x="4274" y="11443"/>
                    <a:pt x="4706" y="12778"/>
                  </a:cubicBezTo>
                  <a:cubicBezTo>
                    <a:pt x="5138" y="14114"/>
                    <a:pt x="5948" y="14985"/>
                    <a:pt x="7136" y="15391"/>
                  </a:cubicBezTo>
                  <a:cubicBezTo>
                    <a:pt x="8324" y="15798"/>
                    <a:pt x="9998" y="15623"/>
                    <a:pt x="12104" y="14811"/>
                  </a:cubicBezTo>
                  <a:cubicBezTo>
                    <a:pt x="13886" y="14114"/>
                    <a:pt x="15074" y="13185"/>
                    <a:pt x="15830" y="12082"/>
                  </a:cubicBezTo>
                  <a:cubicBezTo>
                    <a:pt x="16586" y="11036"/>
                    <a:pt x="16748" y="9759"/>
                    <a:pt x="16316" y="8365"/>
                  </a:cubicBezTo>
                  <a:cubicBezTo>
                    <a:pt x="15884" y="7088"/>
                    <a:pt x="15020" y="6217"/>
                    <a:pt x="13778" y="5811"/>
                  </a:cubicBezTo>
                  <a:cubicBezTo>
                    <a:pt x="12590" y="5462"/>
                    <a:pt x="11024" y="5694"/>
                    <a:pt x="8918" y="6449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2414088" y="529565"/>
              <a:ext cx="176717" cy="94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35" y="21600"/>
                  </a:moveTo>
                  <a:cubicBezTo>
                    <a:pt x="16834" y="20374"/>
                    <a:pt x="16682" y="19242"/>
                    <a:pt x="16530" y="18299"/>
                  </a:cubicBezTo>
                  <a:cubicBezTo>
                    <a:pt x="15921" y="14903"/>
                    <a:pt x="14806" y="13111"/>
                    <a:pt x="13386" y="12828"/>
                  </a:cubicBezTo>
                  <a:lnTo>
                    <a:pt x="1673" y="20468"/>
                  </a:lnTo>
                  <a:lnTo>
                    <a:pt x="0" y="11602"/>
                  </a:lnTo>
                  <a:lnTo>
                    <a:pt x="17899" y="0"/>
                  </a:lnTo>
                  <a:lnTo>
                    <a:pt x="19521" y="8395"/>
                  </a:lnTo>
                  <a:lnTo>
                    <a:pt x="17392" y="9998"/>
                  </a:lnTo>
                  <a:cubicBezTo>
                    <a:pt x="19369" y="10753"/>
                    <a:pt x="20637" y="12639"/>
                    <a:pt x="21296" y="15846"/>
                  </a:cubicBezTo>
                  <a:cubicBezTo>
                    <a:pt x="21448" y="16790"/>
                    <a:pt x="21549" y="17733"/>
                    <a:pt x="21600" y="18676"/>
                  </a:cubicBezTo>
                  <a:lnTo>
                    <a:pt x="16935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2462177" y="640171"/>
              <a:ext cx="159441" cy="15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455" extrusionOk="0">
                  <a:moveTo>
                    <a:pt x="710" y="14720"/>
                  </a:moveTo>
                  <a:cubicBezTo>
                    <a:pt x="-321" y="11758"/>
                    <a:pt x="-212" y="8971"/>
                    <a:pt x="927" y="6416"/>
                  </a:cubicBezTo>
                  <a:cubicBezTo>
                    <a:pt x="2067" y="3861"/>
                    <a:pt x="3966" y="2003"/>
                    <a:pt x="6843" y="1016"/>
                  </a:cubicBezTo>
                  <a:lnTo>
                    <a:pt x="7331" y="784"/>
                  </a:lnTo>
                  <a:cubicBezTo>
                    <a:pt x="9285" y="87"/>
                    <a:pt x="11130" y="-145"/>
                    <a:pt x="12921" y="87"/>
                  </a:cubicBezTo>
                  <a:cubicBezTo>
                    <a:pt x="14712" y="261"/>
                    <a:pt x="16232" y="958"/>
                    <a:pt x="17534" y="2120"/>
                  </a:cubicBezTo>
                  <a:cubicBezTo>
                    <a:pt x="18837" y="3223"/>
                    <a:pt x="19814" y="4790"/>
                    <a:pt x="20411" y="6707"/>
                  </a:cubicBezTo>
                  <a:cubicBezTo>
                    <a:pt x="21279" y="9494"/>
                    <a:pt x="21225" y="11990"/>
                    <a:pt x="20085" y="14197"/>
                  </a:cubicBezTo>
                  <a:cubicBezTo>
                    <a:pt x="18891" y="16461"/>
                    <a:pt x="16883" y="18145"/>
                    <a:pt x="13790" y="19307"/>
                  </a:cubicBezTo>
                  <a:lnTo>
                    <a:pt x="11782" y="20061"/>
                  </a:lnTo>
                  <a:lnTo>
                    <a:pt x="7440" y="6997"/>
                  </a:lnTo>
                  <a:cubicBezTo>
                    <a:pt x="6300" y="7636"/>
                    <a:pt x="5432" y="8507"/>
                    <a:pt x="4998" y="9668"/>
                  </a:cubicBezTo>
                  <a:cubicBezTo>
                    <a:pt x="4563" y="10829"/>
                    <a:pt x="4509" y="12165"/>
                    <a:pt x="4943" y="13558"/>
                  </a:cubicBezTo>
                  <a:cubicBezTo>
                    <a:pt x="5595" y="15649"/>
                    <a:pt x="6897" y="17042"/>
                    <a:pt x="8688" y="17681"/>
                  </a:cubicBezTo>
                  <a:lnTo>
                    <a:pt x="6789" y="21455"/>
                  </a:lnTo>
                  <a:cubicBezTo>
                    <a:pt x="5432" y="20990"/>
                    <a:pt x="4184" y="20178"/>
                    <a:pt x="3098" y="19016"/>
                  </a:cubicBezTo>
                  <a:cubicBezTo>
                    <a:pt x="2067" y="17855"/>
                    <a:pt x="1253" y="16403"/>
                    <a:pt x="710" y="14720"/>
                  </a:cubicBezTo>
                  <a:close/>
                  <a:moveTo>
                    <a:pt x="16232" y="8216"/>
                  </a:moveTo>
                  <a:cubicBezTo>
                    <a:pt x="15906" y="7113"/>
                    <a:pt x="15255" y="6358"/>
                    <a:pt x="14332" y="5952"/>
                  </a:cubicBezTo>
                  <a:cubicBezTo>
                    <a:pt x="13464" y="5545"/>
                    <a:pt x="12324" y="5487"/>
                    <a:pt x="11022" y="5778"/>
                  </a:cubicBezTo>
                  <a:lnTo>
                    <a:pt x="13464" y="13326"/>
                  </a:lnTo>
                  <a:lnTo>
                    <a:pt x="13898" y="13210"/>
                  </a:lnTo>
                  <a:cubicBezTo>
                    <a:pt x="15038" y="12745"/>
                    <a:pt x="15798" y="12049"/>
                    <a:pt x="16177" y="11236"/>
                  </a:cubicBezTo>
                  <a:cubicBezTo>
                    <a:pt x="16612" y="10365"/>
                    <a:pt x="16612" y="9378"/>
                    <a:pt x="16232" y="8216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2499914" y="777913"/>
              <a:ext cx="209676" cy="26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extrusionOk="0">
                  <a:moveTo>
                    <a:pt x="16232" y="3047"/>
                  </a:moveTo>
                  <a:lnTo>
                    <a:pt x="14583" y="3629"/>
                  </a:lnTo>
                  <a:cubicBezTo>
                    <a:pt x="16316" y="4142"/>
                    <a:pt x="17415" y="5066"/>
                    <a:pt x="18049" y="6538"/>
                  </a:cubicBezTo>
                  <a:cubicBezTo>
                    <a:pt x="18726" y="8113"/>
                    <a:pt x="18430" y="9379"/>
                    <a:pt x="17162" y="10406"/>
                  </a:cubicBezTo>
                  <a:cubicBezTo>
                    <a:pt x="19064" y="10851"/>
                    <a:pt x="20332" y="11844"/>
                    <a:pt x="21008" y="13419"/>
                  </a:cubicBezTo>
                  <a:cubicBezTo>
                    <a:pt x="21600" y="14719"/>
                    <a:pt x="21558" y="15815"/>
                    <a:pt x="20881" y="16739"/>
                  </a:cubicBezTo>
                  <a:cubicBezTo>
                    <a:pt x="20163" y="17629"/>
                    <a:pt x="18895" y="18348"/>
                    <a:pt x="17035" y="18861"/>
                  </a:cubicBezTo>
                  <a:lnTo>
                    <a:pt x="7482" y="21600"/>
                  </a:lnTo>
                  <a:lnTo>
                    <a:pt x="6045" y="18348"/>
                  </a:lnTo>
                  <a:lnTo>
                    <a:pt x="15598" y="15644"/>
                  </a:lnTo>
                  <a:cubicBezTo>
                    <a:pt x="16443" y="15438"/>
                    <a:pt x="16993" y="15096"/>
                    <a:pt x="17288" y="14719"/>
                  </a:cubicBezTo>
                  <a:cubicBezTo>
                    <a:pt x="17584" y="14377"/>
                    <a:pt x="17542" y="13795"/>
                    <a:pt x="17246" y="13145"/>
                  </a:cubicBezTo>
                  <a:cubicBezTo>
                    <a:pt x="16823" y="12186"/>
                    <a:pt x="15978" y="11639"/>
                    <a:pt x="14710" y="11604"/>
                  </a:cubicBezTo>
                  <a:lnTo>
                    <a:pt x="4396" y="14548"/>
                  </a:lnTo>
                  <a:lnTo>
                    <a:pt x="3043" y="11262"/>
                  </a:lnTo>
                  <a:lnTo>
                    <a:pt x="12512" y="8592"/>
                  </a:lnTo>
                  <a:cubicBezTo>
                    <a:pt x="13442" y="8352"/>
                    <a:pt x="13949" y="8044"/>
                    <a:pt x="14245" y="7668"/>
                  </a:cubicBezTo>
                  <a:cubicBezTo>
                    <a:pt x="14499" y="7257"/>
                    <a:pt x="14541" y="6744"/>
                    <a:pt x="14245" y="6059"/>
                  </a:cubicBezTo>
                  <a:cubicBezTo>
                    <a:pt x="13822" y="5169"/>
                    <a:pt x="13061" y="4655"/>
                    <a:pt x="11962" y="4484"/>
                  </a:cubicBezTo>
                  <a:lnTo>
                    <a:pt x="1395" y="7497"/>
                  </a:lnTo>
                  <a:lnTo>
                    <a:pt x="0" y="4245"/>
                  </a:lnTo>
                  <a:lnTo>
                    <a:pt x="14964" y="0"/>
                  </a:lnTo>
                  <a:lnTo>
                    <a:pt x="16232" y="3047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3591915" y="913044"/>
              <a:ext cx="209588" cy="14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64" y="2303"/>
                  </a:moveTo>
                  <a:lnTo>
                    <a:pt x="12824" y="14628"/>
                  </a:lnTo>
                  <a:lnTo>
                    <a:pt x="21600" y="15126"/>
                  </a:lnTo>
                  <a:lnTo>
                    <a:pt x="21430" y="21600"/>
                  </a:lnTo>
                  <a:lnTo>
                    <a:pt x="0" y="20417"/>
                  </a:lnTo>
                  <a:lnTo>
                    <a:pt x="511" y="0"/>
                  </a:lnTo>
                  <a:lnTo>
                    <a:pt x="4090" y="187"/>
                  </a:lnTo>
                  <a:lnTo>
                    <a:pt x="3749" y="14193"/>
                  </a:lnTo>
                  <a:lnTo>
                    <a:pt x="9245" y="14504"/>
                  </a:lnTo>
                  <a:lnTo>
                    <a:pt x="9586" y="2054"/>
                  </a:lnTo>
                  <a:lnTo>
                    <a:pt x="13164" y="2303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3599220" y="732261"/>
              <a:ext cx="213237" cy="19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11" y="6485"/>
                  </a:moveTo>
                  <a:lnTo>
                    <a:pt x="16758" y="14750"/>
                  </a:lnTo>
                  <a:lnTo>
                    <a:pt x="21011" y="16531"/>
                  </a:lnTo>
                  <a:lnTo>
                    <a:pt x="20884" y="21600"/>
                  </a:lnTo>
                  <a:lnTo>
                    <a:pt x="0" y="12193"/>
                  </a:lnTo>
                  <a:lnTo>
                    <a:pt x="126" y="7763"/>
                  </a:lnTo>
                  <a:lnTo>
                    <a:pt x="21600" y="0"/>
                  </a:lnTo>
                  <a:lnTo>
                    <a:pt x="21432" y="5069"/>
                  </a:lnTo>
                  <a:lnTo>
                    <a:pt x="17011" y="6485"/>
                  </a:lnTo>
                  <a:close/>
                  <a:moveTo>
                    <a:pt x="13263" y="13380"/>
                  </a:moveTo>
                  <a:lnTo>
                    <a:pt x="13432" y="7581"/>
                  </a:lnTo>
                  <a:lnTo>
                    <a:pt x="5389" y="10184"/>
                  </a:lnTo>
                  <a:lnTo>
                    <a:pt x="13263" y="13380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3656584" y="575610"/>
              <a:ext cx="160999" cy="137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22" extrusionOk="0">
                  <a:moveTo>
                    <a:pt x="17024" y="10544"/>
                  </a:moveTo>
                  <a:cubicBezTo>
                    <a:pt x="17080" y="9373"/>
                    <a:pt x="16803" y="8397"/>
                    <a:pt x="16251" y="7616"/>
                  </a:cubicBezTo>
                  <a:cubicBezTo>
                    <a:pt x="15698" y="6835"/>
                    <a:pt x="14980" y="6380"/>
                    <a:pt x="14041" y="6380"/>
                  </a:cubicBezTo>
                  <a:lnTo>
                    <a:pt x="14262" y="264"/>
                  </a:lnTo>
                  <a:cubicBezTo>
                    <a:pt x="15643" y="329"/>
                    <a:pt x="16914" y="850"/>
                    <a:pt x="18074" y="1761"/>
                  </a:cubicBezTo>
                  <a:cubicBezTo>
                    <a:pt x="19179" y="2737"/>
                    <a:pt x="20118" y="3843"/>
                    <a:pt x="20670" y="5469"/>
                  </a:cubicBezTo>
                  <a:cubicBezTo>
                    <a:pt x="21278" y="7031"/>
                    <a:pt x="21499" y="8787"/>
                    <a:pt x="21444" y="10609"/>
                  </a:cubicBezTo>
                  <a:cubicBezTo>
                    <a:pt x="21389" y="14122"/>
                    <a:pt x="20339" y="16855"/>
                    <a:pt x="18405" y="18806"/>
                  </a:cubicBezTo>
                  <a:cubicBezTo>
                    <a:pt x="16472" y="20693"/>
                    <a:pt x="13820" y="21539"/>
                    <a:pt x="10506" y="21409"/>
                  </a:cubicBezTo>
                  <a:lnTo>
                    <a:pt x="10174" y="21409"/>
                  </a:lnTo>
                  <a:cubicBezTo>
                    <a:pt x="6970" y="21214"/>
                    <a:pt x="4429" y="20108"/>
                    <a:pt x="2606" y="18026"/>
                  </a:cubicBezTo>
                  <a:cubicBezTo>
                    <a:pt x="728" y="15944"/>
                    <a:pt x="-101" y="13211"/>
                    <a:pt x="9" y="9698"/>
                  </a:cubicBezTo>
                  <a:cubicBezTo>
                    <a:pt x="120" y="6705"/>
                    <a:pt x="949" y="4298"/>
                    <a:pt x="2440" y="2541"/>
                  </a:cubicBezTo>
                  <a:cubicBezTo>
                    <a:pt x="3987" y="720"/>
                    <a:pt x="5976" y="-61"/>
                    <a:pt x="8406" y="4"/>
                  </a:cubicBezTo>
                  <a:lnTo>
                    <a:pt x="8185" y="6055"/>
                  </a:lnTo>
                  <a:cubicBezTo>
                    <a:pt x="7191" y="6055"/>
                    <a:pt x="6252" y="6380"/>
                    <a:pt x="5589" y="7096"/>
                  </a:cubicBezTo>
                  <a:cubicBezTo>
                    <a:pt x="4871" y="7811"/>
                    <a:pt x="4539" y="8787"/>
                    <a:pt x="4539" y="10023"/>
                  </a:cubicBezTo>
                  <a:cubicBezTo>
                    <a:pt x="4484" y="11585"/>
                    <a:pt x="4871" y="12756"/>
                    <a:pt x="5755" y="13537"/>
                  </a:cubicBezTo>
                  <a:cubicBezTo>
                    <a:pt x="6694" y="14382"/>
                    <a:pt x="8185" y="14773"/>
                    <a:pt x="10285" y="14968"/>
                  </a:cubicBezTo>
                  <a:lnTo>
                    <a:pt x="10892" y="14968"/>
                  </a:lnTo>
                  <a:cubicBezTo>
                    <a:pt x="12992" y="15033"/>
                    <a:pt x="14538" y="14708"/>
                    <a:pt x="15478" y="13992"/>
                  </a:cubicBezTo>
                  <a:cubicBezTo>
                    <a:pt x="16472" y="13211"/>
                    <a:pt x="16969" y="12105"/>
                    <a:pt x="17024" y="10544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3626611" y="478435"/>
              <a:ext cx="196806" cy="9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" y="5864"/>
                  </a:moveTo>
                  <a:lnTo>
                    <a:pt x="4302" y="6255"/>
                  </a:lnTo>
                  <a:lnTo>
                    <a:pt x="4438" y="0"/>
                  </a:lnTo>
                  <a:lnTo>
                    <a:pt x="7698" y="195"/>
                  </a:lnTo>
                  <a:lnTo>
                    <a:pt x="7653" y="6451"/>
                  </a:lnTo>
                  <a:lnTo>
                    <a:pt x="16075" y="7233"/>
                  </a:lnTo>
                  <a:cubicBezTo>
                    <a:pt x="16709" y="7233"/>
                    <a:pt x="17162" y="6939"/>
                    <a:pt x="17434" y="6451"/>
                  </a:cubicBezTo>
                  <a:cubicBezTo>
                    <a:pt x="17706" y="5962"/>
                    <a:pt x="17842" y="4985"/>
                    <a:pt x="17887" y="3519"/>
                  </a:cubicBezTo>
                  <a:cubicBezTo>
                    <a:pt x="17932" y="2541"/>
                    <a:pt x="17887" y="1564"/>
                    <a:pt x="17842" y="684"/>
                  </a:cubicBezTo>
                  <a:lnTo>
                    <a:pt x="21238" y="977"/>
                  </a:lnTo>
                  <a:cubicBezTo>
                    <a:pt x="21555" y="2932"/>
                    <a:pt x="21600" y="4887"/>
                    <a:pt x="21600" y="6939"/>
                  </a:cubicBezTo>
                  <a:cubicBezTo>
                    <a:pt x="21509" y="13683"/>
                    <a:pt x="19789" y="17202"/>
                    <a:pt x="16574" y="17006"/>
                  </a:cubicBezTo>
                  <a:lnTo>
                    <a:pt x="7472" y="16322"/>
                  </a:lnTo>
                  <a:lnTo>
                    <a:pt x="7381" y="21600"/>
                  </a:lnTo>
                  <a:lnTo>
                    <a:pt x="4075" y="21307"/>
                  </a:lnTo>
                  <a:lnTo>
                    <a:pt x="4121" y="16029"/>
                  </a:lnTo>
                  <a:lnTo>
                    <a:pt x="0" y="15736"/>
                  </a:lnTo>
                  <a:lnTo>
                    <a:pt x="136" y="5864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3667474" y="314087"/>
              <a:ext cx="160666" cy="14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42" extrusionOk="0">
                  <a:moveTo>
                    <a:pt x="10157" y="21419"/>
                  </a:moveTo>
                  <a:cubicBezTo>
                    <a:pt x="8118" y="21359"/>
                    <a:pt x="6245" y="20876"/>
                    <a:pt x="4702" y="19911"/>
                  </a:cubicBezTo>
                  <a:cubicBezTo>
                    <a:pt x="3159" y="19006"/>
                    <a:pt x="1892" y="17678"/>
                    <a:pt x="1120" y="16049"/>
                  </a:cubicBezTo>
                  <a:cubicBezTo>
                    <a:pt x="294" y="14420"/>
                    <a:pt x="-92" y="12489"/>
                    <a:pt x="18" y="10317"/>
                  </a:cubicBezTo>
                  <a:cubicBezTo>
                    <a:pt x="128" y="7240"/>
                    <a:pt x="1065" y="4827"/>
                    <a:pt x="2828" y="2956"/>
                  </a:cubicBezTo>
                  <a:cubicBezTo>
                    <a:pt x="4592" y="1086"/>
                    <a:pt x="6906" y="121"/>
                    <a:pt x="9881" y="0"/>
                  </a:cubicBezTo>
                  <a:lnTo>
                    <a:pt x="11314" y="60"/>
                  </a:lnTo>
                  <a:cubicBezTo>
                    <a:pt x="14455" y="121"/>
                    <a:pt x="16990" y="1267"/>
                    <a:pt x="18808" y="3258"/>
                  </a:cubicBezTo>
                  <a:cubicBezTo>
                    <a:pt x="20681" y="5249"/>
                    <a:pt x="21508" y="7904"/>
                    <a:pt x="21398" y="11162"/>
                  </a:cubicBezTo>
                  <a:cubicBezTo>
                    <a:pt x="21288" y="14420"/>
                    <a:pt x="20241" y="17015"/>
                    <a:pt x="18257" y="18885"/>
                  </a:cubicBezTo>
                  <a:cubicBezTo>
                    <a:pt x="16328" y="20695"/>
                    <a:pt x="13684" y="21600"/>
                    <a:pt x="10377" y="21419"/>
                  </a:cubicBezTo>
                  <a:lnTo>
                    <a:pt x="10157" y="21419"/>
                  </a:lnTo>
                  <a:close/>
                  <a:moveTo>
                    <a:pt x="10708" y="15385"/>
                  </a:moveTo>
                  <a:cubicBezTo>
                    <a:pt x="12747" y="15446"/>
                    <a:pt x="14290" y="15144"/>
                    <a:pt x="15281" y="14420"/>
                  </a:cubicBezTo>
                  <a:cubicBezTo>
                    <a:pt x="16328" y="13636"/>
                    <a:pt x="16879" y="12489"/>
                    <a:pt x="16935" y="10981"/>
                  </a:cubicBezTo>
                  <a:cubicBezTo>
                    <a:pt x="17045" y="9533"/>
                    <a:pt x="16604" y="8326"/>
                    <a:pt x="15557" y="7482"/>
                  </a:cubicBezTo>
                  <a:cubicBezTo>
                    <a:pt x="14565" y="6637"/>
                    <a:pt x="12967" y="6154"/>
                    <a:pt x="10653" y="6034"/>
                  </a:cubicBezTo>
                  <a:cubicBezTo>
                    <a:pt x="8779" y="5973"/>
                    <a:pt x="7237" y="6335"/>
                    <a:pt x="6190" y="7120"/>
                  </a:cubicBezTo>
                  <a:cubicBezTo>
                    <a:pt x="5088" y="7904"/>
                    <a:pt x="4537" y="8990"/>
                    <a:pt x="4481" y="10498"/>
                  </a:cubicBezTo>
                  <a:cubicBezTo>
                    <a:pt x="4481" y="11946"/>
                    <a:pt x="4977" y="13153"/>
                    <a:pt x="5969" y="13998"/>
                  </a:cubicBezTo>
                  <a:cubicBezTo>
                    <a:pt x="6961" y="14842"/>
                    <a:pt x="8614" y="15325"/>
                    <a:pt x="10708" y="15385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3673029" y="202695"/>
              <a:ext cx="157689" cy="9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5792" y="478"/>
                  </a:moveTo>
                  <a:cubicBezTo>
                    <a:pt x="5679" y="1816"/>
                    <a:pt x="5565" y="2867"/>
                    <a:pt x="5565" y="4014"/>
                  </a:cubicBezTo>
                  <a:cubicBezTo>
                    <a:pt x="5452" y="7550"/>
                    <a:pt x="6189" y="9940"/>
                    <a:pt x="7606" y="11182"/>
                  </a:cubicBezTo>
                  <a:lnTo>
                    <a:pt x="21496" y="12042"/>
                  </a:lnTo>
                  <a:lnTo>
                    <a:pt x="21269" y="21600"/>
                  </a:lnTo>
                  <a:lnTo>
                    <a:pt x="66" y="20262"/>
                  </a:lnTo>
                  <a:lnTo>
                    <a:pt x="236" y="11182"/>
                  </a:lnTo>
                  <a:lnTo>
                    <a:pt x="2787" y="11182"/>
                  </a:lnTo>
                  <a:cubicBezTo>
                    <a:pt x="860" y="9175"/>
                    <a:pt x="-104" y="6404"/>
                    <a:pt x="9" y="3058"/>
                  </a:cubicBezTo>
                  <a:cubicBezTo>
                    <a:pt x="66" y="1912"/>
                    <a:pt x="123" y="956"/>
                    <a:pt x="350" y="0"/>
                  </a:cubicBezTo>
                  <a:lnTo>
                    <a:pt x="5792" y="47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3630263" y="0"/>
              <a:ext cx="207762" cy="9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24"/>
                  </a:moveTo>
                  <a:lnTo>
                    <a:pt x="21471" y="11424"/>
                  </a:lnTo>
                  <a:lnTo>
                    <a:pt x="4938" y="9984"/>
                  </a:lnTo>
                  <a:lnTo>
                    <a:pt x="6355" y="21600"/>
                  </a:lnTo>
                  <a:lnTo>
                    <a:pt x="2834" y="21312"/>
                  </a:lnTo>
                  <a:lnTo>
                    <a:pt x="0" y="1056"/>
                  </a:lnTo>
                  <a:lnTo>
                    <a:pt x="0" y="0"/>
                  </a:lnTo>
                  <a:lnTo>
                    <a:pt x="21600" y="1824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4470263" y="1057305"/>
              <a:ext cx="209588" cy="20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8" y="5810"/>
                  </a:moveTo>
                  <a:lnTo>
                    <a:pt x="13420" y="14060"/>
                  </a:lnTo>
                  <a:lnTo>
                    <a:pt x="21600" y="17342"/>
                  </a:lnTo>
                  <a:lnTo>
                    <a:pt x="20024" y="21600"/>
                  </a:lnTo>
                  <a:lnTo>
                    <a:pt x="0" y="13616"/>
                  </a:lnTo>
                  <a:lnTo>
                    <a:pt x="5027" y="0"/>
                  </a:lnTo>
                  <a:lnTo>
                    <a:pt x="8350" y="1331"/>
                  </a:lnTo>
                  <a:lnTo>
                    <a:pt x="4942" y="10645"/>
                  </a:lnTo>
                  <a:lnTo>
                    <a:pt x="10097" y="12729"/>
                  </a:lnTo>
                  <a:lnTo>
                    <a:pt x="13164" y="4480"/>
                  </a:lnTo>
                  <a:lnTo>
                    <a:pt x="16488" y="581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4545133" y="953218"/>
              <a:ext cx="236978" cy="18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73" y="5085"/>
                  </a:moveTo>
                  <a:lnTo>
                    <a:pt x="13519" y="13270"/>
                  </a:lnTo>
                  <a:lnTo>
                    <a:pt x="16691" y="16612"/>
                  </a:lnTo>
                  <a:lnTo>
                    <a:pt x="15180" y="21600"/>
                  </a:lnTo>
                  <a:lnTo>
                    <a:pt x="0" y="4407"/>
                  </a:lnTo>
                  <a:lnTo>
                    <a:pt x="1284" y="0"/>
                  </a:lnTo>
                  <a:lnTo>
                    <a:pt x="21600" y="242"/>
                  </a:lnTo>
                  <a:lnTo>
                    <a:pt x="20090" y="5230"/>
                  </a:lnTo>
                  <a:lnTo>
                    <a:pt x="15973" y="5085"/>
                  </a:lnTo>
                  <a:close/>
                  <a:moveTo>
                    <a:pt x="10876" y="10558"/>
                  </a:moveTo>
                  <a:lnTo>
                    <a:pt x="12613" y="4843"/>
                  </a:lnTo>
                  <a:lnTo>
                    <a:pt x="5098" y="4407"/>
                  </a:lnTo>
                  <a:lnTo>
                    <a:pt x="10876" y="10558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4661007" y="772721"/>
              <a:ext cx="160927" cy="146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0943" extrusionOk="0">
                  <a:moveTo>
                    <a:pt x="16395" y="12717"/>
                  </a:moveTo>
                  <a:cubicBezTo>
                    <a:pt x="16723" y="11652"/>
                    <a:pt x="16777" y="10764"/>
                    <a:pt x="16450" y="9877"/>
                  </a:cubicBezTo>
                  <a:cubicBezTo>
                    <a:pt x="16177" y="9048"/>
                    <a:pt x="15632" y="8456"/>
                    <a:pt x="14759" y="8042"/>
                  </a:cubicBezTo>
                  <a:lnTo>
                    <a:pt x="16614" y="2894"/>
                  </a:lnTo>
                  <a:cubicBezTo>
                    <a:pt x="17923" y="3426"/>
                    <a:pt x="18959" y="4314"/>
                    <a:pt x="19777" y="5497"/>
                  </a:cubicBezTo>
                  <a:cubicBezTo>
                    <a:pt x="20595" y="6681"/>
                    <a:pt x="21032" y="8101"/>
                    <a:pt x="21195" y="9699"/>
                  </a:cubicBezTo>
                  <a:cubicBezTo>
                    <a:pt x="21250" y="11238"/>
                    <a:pt x="21032" y="12776"/>
                    <a:pt x="20486" y="14374"/>
                  </a:cubicBezTo>
                  <a:cubicBezTo>
                    <a:pt x="19505" y="17333"/>
                    <a:pt x="17759" y="19286"/>
                    <a:pt x="15468" y="20292"/>
                  </a:cubicBezTo>
                  <a:cubicBezTo>
                    <a:pt x="13123" y="21298"/>
                    <a:pt x="10395" y="21120"/>
                    <a:pt x="7341" y="19878"/>
                  </a:cubicBezTo>
                  <a:lnTo>
                    <a:pt x="7014" y="19700"/>
                  </a:lnTo>
                  <a:cubicBezTo>
                    <a:pt x="4068" y="18457"/>
                    <a:pt x="2050" y="16682"/>
                    <a:pt x="905" y="14197"/>
                  </a:cubicBezTo>
                  <a:cubicBezTo>
                    <a:pt x="-186" y="11770"/>
                    <a:pt x="-350" y="9048"/>
                    <a:pt x="741" y="6089"/>
                  </a:cubicBezTo>
                  <a:cubicBezTo>
                    <a:pt x="1668" y="3485"/>
                    <a:pt x="3086" y="1710"/>
                    <a:pt x="4941" y="763"/>
                  </a:cubicBezTo>
                  <a:cubicBezTo>
                    <a:pt x="6850" y="-184"/>
                    <a:pt x="8977" y="-302"/>
                    <a:pt x="11268" y="704"/>
                  </a:cubicBezTo>
                  <a:lnTo>
                    <a:pt x="9414" y="5793"/>
                  </a:lnTo>
                  <a:cubicBezTo>
                    <a:pt x="8377" y="5438"/>
                    <a:pt x="7505" y="5438"/>
                    <a:pt x="6686" y="5793"/>
                  </a:cubicBezTo>
                  <a:cubicBezTo>
                    <a:pt x="5814" y="6208"/>
                    <a:pt x="5214" y="6918"/>
                    <a:pt x="4832" y="7983"/>
                  </a:cubicBezTo>
                  <a:cubicBezTo>
                    <a:pt x="4341" y="9226"/>
                    <a:pt x="4505" y="10350"/>
                    <a:pt x="5105" y="11356"/>
                  </a:cubicBezTo>
                  <a:cubicBezTo>
                    <a:pt x="5705" y="12362"/>
                    <a:pt x="7014" y="13309"/>
                    <a:pt x="8923" y="14137"/>
                  </a:cubicBezTo>
                  <a:lnTo>
                    <a:pt x="9468" y="14374"/>
                  </a:lnTo>
                  <a:cubicBezTo>
                    <a:pt x="11377" y="15143"/>
                    <a:pt x="13014" y="15499"/>
                    <a:pt x="14050" y="15143"/>
                  </a:cubicBezTo>
                  <a:cubicBezTo>
                    <a:pt x="15141" y="14848"/>
                    <a:pt x="15905" y="14078"/>
                    <a:pt x="16395" y="12717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4665655" y="670174"/>
              <a:ext cx="204111" cy="10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5" extrusionOk="0">
                  <a:moveTo>
                    <a:pt x="1615" y="2105"/>
                  </a:moveTo>
                  <a:lnTo>
                    <a:pt x="5367" y="4601"/>
                  </a:lnTo>
                  <a:lnTo>
                    <a:pt x="6371" y="0"/>
                  </a:lnTo>
                  <a:lnTo>
                    <a:pt x="9338" y="2105"/>
                  </a:lnTo>
                  <a:lnTo>
                    <a:pt x="8335" y="6706"/>
                  </a:lnTo>
                  <a:lnTo>
                    <a:pt x="15971" y="12009"/>
                  </a:lnTo>
                  <a:cubicBezTo>
                    <a:pt x="16495" y="12399"/>
                    <a:pt x="16931" y="12555"/>
                    <a:pt x="17280" y="12243"/>
                  </a:cubicBezTo>
                  <a:cubicBezTo>
                    <a:pt x="17585" y="12009"/>
                    <a:pt x="17891" y="11385"/>
                    <a:pt x="18153" y="10293"/>
                  </a:cubicBezTo>
                  <a:cubicBezTo>
                    <a:pt x="18327" y="9435"/>
                    <a:pt x="18415" y="8734"/>
                    <a:pt x="18458" y="8032"/>
                  </a:cubicBezTo>
                  <a:lnTo>
                    <a:pt x="21600" y="10215"/>
                  </a:lnTo>
                  <a:cubicBezTo>
                    <a:pt x="21513" y="11775"/>
                    <a:pt x="21338" y="13334"/>
                    <a:pt x="20989" y="14816"/>
                  </a:cubicBezTo>
                  <a:cubicBezTo>
                    <a:pt x="19898" y="19884"/>
                    <a:pt x="17891" y="21600"/>
                    <a:pt x="14967" y="19729"/>
                  </a:cubicBezTo>
                  <a:lnTo>
                    <a:pt x="6764" y="14036"/>
                  </a:lnTo>
                  <a:lnTo>
                    <a:pt x="5935" y="17935"/>
                  </a:lnTo>
                  <a:lnTo>
                    <a:pt x="2924" y="15908"/>
                  </a:lnTo>
                  <a:lnTo>
                    <a:pt x="3796" y="12009"/>
                  </a:lnTo>
                  <a:lnTo>
                    <a:pt x="0" y="9357"/>
                  </a:lnTo>
                  <a:lnTo>
                    <a:pt x="1615" y="2105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4750773" y="535149"/>
              <a:ext cx="160569" cy="15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004" extrusionOk="0">
                  <a:moveTo>
                    <a:pt x="6908" y="19844"/>
                  </a:moveTo>
                  <a:cubicBezTo>
                    <a:pt x="5063" y="19157"/>
                    <a:pt x="3543" y="18068"/>
                    <a:pt x="2349" y="16693"/>
                  </a:cubicBezTo>
                  <a:cubicBezTo>
                    <a:pt x="1156" y="15318"/>
                    <a:pt x="396" y="13771"/>
                    <a:pt x="124" y="12052"/>
                  </a:cubicBezTo>
                  <a:cubicBezTo>
                    <a:pt x="-147" y="10276"/>
                    <a:pt x="16" y="8443"/>
                    <a:pt x="721" y="6495"/>
                  </a:cubicBezTo>
                  <a:cubicBezTo>
                    <a:pt x="1698" y="3802"/>
                    <a:pt x="3326" y="1968"/>
                    <a:pt x="5497" y="880"/>
                  </a:cubicBezTo>
                  <a:cubicBezTo>
                    <a:pt x="7668" y="-209"/>
                    <a:pt x="10219" y="-266"/>
                    <a:pt x="12932" y="593"/>
                  </a:cubicBezTo>
                  <a:lnTo>
                    <a:pt x="14235" y="1109"/>
                  </a:lnTo>
                  <a:cubicBezTo>
                    <a:pt x="17166" y="2255"/>
                    <a:pt x="19174" y="4031"/>
                    <a:pt x="20259" y="6495"/>
                  </a:cubicBezTo>
                  <a:cubicBezTo>
                    <a:pt x="21399" y="8958"/>
                    <a:pt x="21453" y="11594"/>
                    <a:pt x="20422" y="14459"/>
                  </a:cubicBezTo>
                  <a:cubicBezTo>
                    <a:pt x="19336" y="17381"/>
                    <a:pt x="17600" y="19271"/>
                    <a:pt x="15266" y="20303"/>
                  </a:cubicBezTo>
                  <a:cubicBezTo>
                    <a:pt x="12878" y="21334"/>
                    <a:pt x="10219" y="21219"/>
                    <a:pt x="7180" y="20016"/>
                  </a:cubicBezTo>
                  <a:lnTo>
                    <a:pt x="6908" y="19844"/>
                  </a:lnTo>
                  <a:close/>
                  <a:moveTo>
                    <a:pt x="9242" y="14688"/>
                  </a:moveTo>
                  <a:cubicBezTo>
                    <a:pt x="11087" y="15433"/>
                    <a:pt x="12607" y="15662"/>
                    <a:pt x="13801" y="15318"/>
                  </a:cubicBezTo>
                  <a:cubicBezTo>
                    <a:pt x="15049" y="15032"/>
                    <a:pt x="15863" y="14115"/>
                    <a:pt x="16351" y="12797"/>
                  </a:cubicBezTo>
                  <a:cubicBezTo>
                    <a:pt x="16786" y="11537"/>
                    <a:pt x="16731" y="10333"/>
                    <a:pt x="16080" y="9245"/>
                  </a:cubicBezTo>
                  <a:cubicBezTo>
                    <a:pt x="15375" y="8099"/>
                    <a:pt x="14018" y="7125"/>
                    <a:pt x="11901" y="6266"/>
                  </a:cubicBezTo>
                  <a:cubicBezTo>
                    <a:pt x="10110" y="5578"/>
                    <a:pt x="8645" y="5349"/>
                    <a:pt x="7397" y="5693"/>
                  </a:cubicBezTo>
                  <a:cubicBezTo>
                    <a:pt x="6148" y="6036"/>
                    <a:pt x="5389" y="6839"/>
                    <a:pt x="4900" y="8214"/>
                  </a:cubicBezTo>
                  <a:cubicBezTo>
                    <a:pt x="4358" y="9531"/>
                    <a:pt x="4412" y="10677"/>
                    <a:pt x="5172" y="11823"/>
                  </a:cubicBezTo>
                  <a:cubicBezTo>
                    <a:pt x="5877" y="12912"/>
                    <a:pt x="7288" y="13886"/>
                    <a:pt x="9242" y="146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4793481" y="412696"/>
              <a:ext cx="160282" cy="138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1" y="2328"/>
                  </a:moveTo>
                  <a:cubicBezTo>
                    <a:pt x="8785" y="3104"/>
                    <a:pt x="8506" y="3816"/>
                    <a:pt x="8282" y="4462"/>
                  </a:cubicBezTo>
                  <a:cubicBezTo>
                    <a:pt x="7554" y="6726"/>
                    <a:pt x="7666" y="8472"/>
                    <a:pt x="8785" y="9765"/>
                  </a:cubicBezTo>
                  <a:lnTo>
                    <a:pt x="21600" y="15456"/>
                  </a:lnTo>
                  <a:lnTo>
                    <a:pt x="19530" y="21600"/>
                  </a:lnTo>
                  <a:lnTo>
                    <a:pt x="0" y="12869"/>
                  </a:lnTo>
                  <a:lnTo>
                    <a:pt x="1903" y="7114"/>
                  </a:lnTo>
                  <a:lnTo>
                    <a:pt x="4309" y="8019"/>
                  </a:lnTo>
                  <a:cubicBezTo>
                    <a:pt x="2910" y="5950"/>
                    <a:pt x="2574" y="3945"/>
                    <a:pt x="3302" y="1746"/>
                  </a:cubicBezTo>
                  <a:cubicBezTo>
                    <a:pt x="3525" y="1099"/>
                    <a:pt x="3805" y="517"/>
                    <a:pt x="4141" y="0"/>
                  </a:cubicBezTo>
                  <a:lnTo>
                    <a:pt x="9121" y="2328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4827201" y="186455"/>
              <a:ext cx="230649" cy="187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70" extrusionOk="0">
                  <a:moveTo>
                    <a:pt x="21521" y="6103"/>
                  </a:moveTo>
                  <a:lnTo>
                    <a:pt x="16712" y="21370"/>
                  </a:lnTo>
                  <a:lnTo>
                    <a:pt x="14231" y="20188"/>
                  </a:lnTo>
                  <a:lnTo>
                    <a:pt x="10236" y="10026"/>
                  </a:lnTo>
                  <a:cubicBezTo>
                    <a:pt x="9655" y="8609"/>
                    <a:pt x="9073" y="7521"/>
                    <a:pt x="8569" y="6765"/>
                  </a:cubicBezTo>
                  <a:cubicBezTo>
                    <a:pt x="8065" y="6009"/>
                    <a:pt x="7560" y="5442"/>
                    <a:pt x="6901" y="5158"/>
                  </a:cubicBezTo>
                  <a:cubicBezTo>
                    <a:pt x="6126" y="4780"/>
                    <a:pt x="5389" y="4733"/>
                    <a:pt x="4768" y="4969"/>
                  </a:cubicBezTo>
                  <a:cubicBezTo>
                    <a:pt x="4148" y="5253"/>
                    <a:pt x="3683" y="5867"/>
                    <a:pt x="3411" y="6812"/>
                  </a:cubicBezTo>
                  <a:cubicBezTo>
                    <a:pt x="3101" y="7805"/>
                    <a:pt x="3101" y="8703"/>
                    <a:pt x="3489" y="9554"/>
                  </a:cubicBezTo>
                  <a:cubicBezTo>
                    <a:pt x="3915" y="10405"/>
                    <a:pt x="4536" y="11019"/>
                    <a:pt x="5466" y="11492"/>
                  </a:cubicBezTo>
                  <a:lnTo>
                    <a:pt x="4109" y="15887"/>
                  </a:lnTo>
                  <a:cubicBezTo>
                    <a:pt x="2985" y="15367"/>
                    <a:pt x="2015" y="14611"/>
                    <a:pt x="1317" y="13524"/>
                  </a:cubicBezTo>
                  <a:cubicBezTo>
                    <a:pt x="619" y="12437"/>
                    <a:pt x="192" y="11161"/>
                    <a:pt x="37" y="9743"/>
                  </a:cubicBezTo>
                  <a:cubicBezTo>
                    <a:pt x="-79" y="8325"/>
                    <a:pt x="76" y="6907"/>
                    <a:pt x="541" y="5395"/>
                  </a:cubicBezTo>
                  <a:cubicBezTo>
                    <a:pt x="1278" y="3079"/>
                    <a:pt x="2248" y="1519"/>
                    <a:pt x="3566" y="668"/>
                  </a:cubicBezTo>
                  <a:cubicBezTo>
                    <a:pt x="4885" y="-230"/>
                    <a:pt x="6320" y="-183"/>
                    <a:pt x="7987" y="574"/>
                  </a:cubicBezTo>
                  <a:cubicBezTo>
                    <a:pt x="8879" y="999"/>
                    <a:pt x="9732" y="1708"/>
                    <a:pt x="10469" y="2748"/>
                  </a:cubicBezTo>
                  <a:cubicBezTo>
                    <a:pt x="11245" y="3740"/>
                    <a:pt x="12020" y="5205"/>
                    <a:pt x="12796" y="7191"/>
                  </a:cubicBezTo>
                  <a:lnTo>
                    <a:pt x="15588" y="14280"/>
                  </a:lnTo>
                  <a:lnTo>
                    <a:pt x="18613" y="4733"/>
                  </a:lnTo>
                  <a:lnTo>
                    <a:pt x="21521" y="6103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5259134" y="1491914"/>
              <a:ext cx="187673" cy="23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7913"/>
                  </a:moveTo>
                  <a:lnTo>
                    <a:pt x="14097" y="13650"/>
                  </a:lnTo>
                  <a:lnTo>
                    <a:pt x="21600" y="18600"/>
                  </a:lnTo>
                  <a:lnTo>
                    <a:pt x="18446" y="21600"/>
                  </a:lnTo>
                  <a:lnTo>
                    <a:pt x="0" y="9450"/>
                  </a:lnTo>
                  <a:lnTo>
                    <a:pt x="10083" y="0"/>
                  </a:lnTo>
                  <a:lnTo>
                    <a:pt x="13142" y="2062"/>
                  </a:lnTo>
                  <a:lnTo>
                    <a:pt x="6260" y="8475"/>
                  </a:lnTo>
                  <a:lnTo>
                    <a:pt x="11039" y="11625"/>
                  </a:lnTo>
                  <a:lnTo>
                    <a:pt x="17156" y="5887"/>
                  </a:lnTo>
                  <a:lnTo>
                    <a:pt x="20214" y="7913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5392438" y="1406088"/>
              <a:ext cx="235153" cy="224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95" y="8983"/>
                  </a:moveTo>
                  <a:lnTo>
                    <a:pt x="10553" y="14533"/>
                  </a:lnTo>
                  <a:lnTo>
                    <a:pt x="12717" y="18246"/>
                  </a:lnTo>
                  <a:lnTo>
                    <a:pt x="10060" y="21600"/>
                  </a:lnTo>
                  <a:lnTo>
                    <a:pt x="0" y="2955"/>
                  </a:lnTo>
                  <a:lnTo>
                    <a:pt x="2316" y="0"/>
                  </a:lnTo>
                  <a:lnTo>
                    <a:pt x="21600" y="7187"/>
                  </a:lnTo>
                  <a:lnTo>
                    <a:pt x="18867" y="10580"/>
                  </a:lnTo>
                  <a:lnTo>
                    <a:pt x="14995" y="8983"/>
                  </a:lnTo>
                  <a:close/>
                  <a:moveTo>
                    <a:pt x="8807" y="11539"/>
                  </a:moveTo>
                  <a:lnTo>
                    <a:pt x="11844" y="7666"/>
                  </a:lnTo>
                  <a:lnTo>
                    <a:pt x="4859" y="4751"/>
                  </a:lnTo>
                  <a:lnTo>
                    <a:pt x="8807" y="11539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5545894" y="1285345"/>
              <a:ext cx="157511" cy="154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324" extrusionOk="0">
                  <a:moveTo>
                    <a:pt x="15404" y="14728"/>
                  </a:moveTo>
                  <a:cubicBezTo>
                    <a:pt x="16125" y="13990"/>
                    <a:pt x="16403" y="13137"/>
                    <a:pt x="16403" y="12284"/>
                  </a:cubicBezTo>
                  <a:cubicBezTo>
                    <a:pt x="16403" y="11375"/>
                    <a:pt x="15959" y="10636"/>
                    <a:pt x="15293" y="9954"/>
                  </a:cubicBezTo>
                  <a:lnTo>
                    <a:pt x="18624" y="5918"/>
                  </a:lnTo>
                  <a:cubicBezTo>
                    <a:pt x="19735" y="6827"/>
                    <a:pt x="20457" y="8021"/>
                    <a:pt x="20845" y="9385"/>
                  </a:cubicBezTo>
                  <a:cubicBezTo>
                    <a:pt x="21289" y="10806"/>
                    <a:pt x="21345" y="12171"/>
                    <a:pt x="21012" y="13592"/>
                  </a:cubicBezTo>
                  <a:cubicBezTo>
                    <a:pt x="20623" y="15070"/>
                    <a:pt x="19957" y="16377"/>
                    <a:pt x="18902" y="17684"/>
                  </a:cubicBezTo>
                  <a:cubicBezTo>
                    <a:pt x="17014" y="19958"/>
                    <a:pt x="14793" y="21152"/>
                    <a:pt x="12183" y="21322"/>
                  </a:cubicBezTo>
                  <a:cubicBezTo>
                    <a:pt x="9684" y="21379"/>
                    <a:pt x="7130" y="20299"/>
                    <a:pt x="4520" y="18196"/>
                  </a:cubicBezTo>
                  <a:lnTo>
                    <a:pt x="4243" y="17912"/>
                  </a:lnTo>
                  <a:cubicBezTo>
                    <a:pt x="1799" y="15808"/>
                    <a:pt x="411" y="13478"/>
                    <a:pt x="78" y="10920"/>
                  </a:cubicBezTo>
                  <a:cubicBezTo>
                    <a:pt x="-255" y="8305"/>
                    <a:pt x="467" y="5804"/>
                    <a:pt x="2355" y="3474"/>
                  </a:cubicBezTo>
                  <a:cubicBezTo>
                    <a:pt x="4021" y="1484"/>
                    <a:pt x="5908" y="291"/>
                    <a:pt x="8074" y="63"/>
                  </a:cubicBezTo>
                  <a:cubicBezTo>
                    <a:pt x="10240" y="-221"/>
                    <a:pt x="12294" y="461"/>
                    <a:pt x="14182" y="2053"/>
                  </a:cubicBezTo>
                  <a:lnTo>
                    <a:pt x="10795" y="6145"/>
                  </a:lnTo>
                  <a:cubicBezTo>
                    <a:pt x="9962" y="5463"/>
                    <a:pt x="9074" y="5122"/>
                    <a:pt x="8185" y="5179"/>
                  </a:cubicBezTo>
                  <a:cubicBezTo>
                    <a:pt x="7241" y="5236"/>
                    <a:pt x="6464" y="5691"/>
                    <a:pt x="5797" y="6543"/>
                  </a:cubicBezTo>
                  <a:cubicBezTo>
                    <a:pt x="4965" y="7566"/>
                    <a:pt x="4687" y="8590"/>
                    <a:pt x="4965" y="9783"/>
                  </a:cubicBezTo>
                  <a:cubicBezTo>
                    <a:pt x="5242" y="10920"/>
                    <a:pt x="6186" y="12114"/>
                    <a:pt x="7796" y="13535"/>
                  </a:cubicBezTo>
                  <a:lnTo>
                    <a:pt x="8296" y="13876"/>
                  </a:lnTo>
                  <a:cubicBezTo>
                    <a:pt x="9906" y="15354"/>
                    <a:pt x="11239" y="16093"/>
                    <a:pt x="12405" y="16206"/>
                  </a:cubicBezTo>
                  <a:cubicBezTo>
                    <a:pt x="13571" y="16263"/>
                    <a:pt x="14571" y="15808"/>
                    <a:pt x="15404" y="14728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5595134" y="1186957"/>
              <a:ext cx="193151" cy="14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7" extrusionOk="0">
                  <a:moveTo>
                    <a:pt x="3066" y="0"/>
                  </a:moveTo>
                  <a:lnTo>
                    <a:pt x="6317" y="3570"/>
                  </a:lnTo>
                  <a:lnTo>
                    <a:pt x="8222" y="605"/>
                  </a:lnTo>
                  <a:lnTo>
                    <a:pt x="10823" y="3509"/>
                  </a:lnTo>
                  <a:lnTo>
                    <a:pt x="8965" y="6474"/>
                  </a:lnTo>
                  <a:lnTo>
                    <a:pt x="15608" y="13674"/>
                  </a:lnTo>
                  <a:cubicBezTo>
                    <a:pt x="16072" y="14339"/>
                    <a:pt x="16490" y="14521"/>
                    <a:pt x="16862" y="14521"/>
                  </a:cubicBezTo>
                  <a:cubicBezTo>
                    <a:pt x="17234" y="14521"/>
                    <a:pt x="17652" y="14158"/>
                    <a:pt x="18116" y="13492"/>
                  </a:cubicBezTo>
                  <a:cubicBezTo>
                    <a:pt x="18441" y="12948"/>
                    <a:pt x="18674" y="12464"/>
                    <a:pt x="18859" y="12040"/>
                  </a:cubicBezTo>
                  <a:lnTo>
                    <a:pt x="21600" y="15005"/>
                  </a:lnTo>
                  <a:cubicBezTo>
                    <a:pt x="21182" y="16155"/>
                    <a:pt x="20717" y="17123"/>
                    <a:pt x="20067" y="18091"/>
                  </a:cubicBezTo>
                  <a:cubicBezTo>
                    <a:pt x="17977" y="21358"/>
                    <a:pt x="15654" y="21600"/>
                    <a:pt x="13099" y="18938"/>
                  </a:cubicBezTo>
                  <a:lnTo>
                    <a:pt x="5899" y="11133"/>
                  </a:lnTo>
                  <a:lnTo>
                    <a:pt x="4274" y="13613"/>
                  </a:lnTo>
                  <a:lnTo>
                    <a:pt x="1719" y="10709"/>
                  </a:lnTo>
                  <a:lnTo>
                    <a:pt x="3345" y="8229"/>
                  </a:lnTo>
                  <a:lnTo>
                    <a:pt x="0" y="4659"/>
                  </a:lnTo>
                  <a:lnTo>
                    <a:pt x="3066" y="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5707728" y="1091539"/>
              <a:ext cx="159012" cy="158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312" extrusionOk="0">
                  <a:moveTo>
                    <a:pt x="4237" y="18123"/>
                  </a:moveTo>
                  <a:cubicBezTo>
                    <a:pt x="2643" y="16728"/>
                    <a:pt x="1434" y="15276"/>
                    <a:pt x="774" y="13658"/>
                  </a:cubicBezTo>
                  <a:cubicBezTo>
                    <a:pt x="60" y="11983"/>
                    <a:pt x="-160" y="10253"/>
                    <a:pt x="115" y="8523"/>
                  </a:cubicBezTo>
                  <a:cubicBezTo>
                    <a:pt x="445" y="6793"/>
                    <a:pt x="1159" y="5230"/>
                    <a:pt x="2423" y="3667"/>
                  </a:cubicBezTo>
                  <a:cubicBezTo>
                    <a:pt x="4182" y="1490"/>
                    <a:pt x="6325" y="263"/>
                    <a:pt x="8744" y="39"/>
                  </a:cubicBezTo>
                  <a:cubicBezTo>
                    <a:pt x="11217" y="-184"/>
                    <a:pt x="13580" y="542"/>
                    <a:pt x="15944" y="2272"/>
                  </a:cubicBezTo>
                  <a:lnTo>
                    <a:pt x="17043" y="3221"/>
                  </a:lnTo>
                  <a:cubicBezTo>
                    <a:pt x="19461" y="5230"/>
                    <a:pt x="20835" y="7630"/>
                    <a:pt x="21110" y="10197"/>
                  </a:cubicBezTo>
                  <a:cubicBezTo>
                    <a:pt x="21440" y="12821"/>
                    <a:pt x="20725" y="15276"/>
                    <a:pt x="18747" y="17565"/>
                  </a:cubicBezTo>
                  <a:cubicBezTo>
                    <a:pt x="16823" y="19853"/>
                    <a:pt x="14625" y="21137"/>
                    <a:pt x="11987" y="21304"/>
                  </a:cubicBezTo>
                  <a:cubicBezTo>
                    <a:pt x="9403" y="21416"/>
                    <a:pt x="6875" y="20356"/>
                    <a:pt x="4347" y="18290"/>
                  </a:cubicBezTo>
                  <a:lnTo>
                    <a:pt x="4237" y="18123"/>
                  </a:lnTo>
                  <a:close/>
                  <a:moveTo>
                    <a:pt x="8029" y="14049"/>
                  </a:moveTo>
                  <a:cubicBezTo>
                    <a:pt x="9513" y="15332"/>
                    <a:pt x="10887" y="16002"/>
                    <a:pt x="12151" y="16169"/>
                  </a:cubicBezTo>
                  <a:cubicBezTo>
                    <a:pt x="13471" y="16225"/>
                    <a:pt x="14515" y="15779"/>
                    <a:pt x="15394" y="14718"/>
                  </a:cubicBezTo>
                  <a:cubicBezTo>
                    <a:pt x="16219" y="13658"/>
                    <a:pt x="16493" y="12542"/>
                    <a:pt x="16219" y="11258"/>
                  </a:cubicBezTo>
                  <a:cubicBezTo>
                    <a:pt x="15944" y="9974"/>
                    <a:pt x="14900" y="8690"/>
                    <a:pt x="13196" y="7183"/>
                  </a:cubicBezTo>
                  <a:cubicBezTo>
                    <a:pt x="11712" y="5956"/>
                    <a:pt x="10338" y="5286"/>
                    <a:pt x="9019" y="5174"/>
                  </a:cubicBezTo>
                  <a:cubicBezTo>
                    <a:pt x="7809" y="5118"/>
                    <a:pt x="6655" y="5509"/>
                    <a:pt x="5776" y="6569"/>
                  </a:cubicBezTo>
                  <a:cubicBezTo>
                    <a:pt x="4951" y="7574"/>
                    <a:pt x="4732" y="8802"/>
                    <a:pt x="5061" y="10086"/>
                  </a:cubicBezTo>
                  <a:cubicBezTo>
                    <a:pt x="5336" y="11314"/>
                    <a:pt x="6325" y="12653"/>
                    <a:pt x="8029" y="14049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5788700" y="980609"/>
              <a:ext cx="145673" cy="167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38" y="3360"/>
                  </a:moveTo>
                  <a:cubicBezTo>
                    <a:pt x="12123" y="3840"/>
                    <a:pt x="11569" y="4320"/>
                    <a:pt x="11200" y="4693"/>
                  </a:cubicBezTo>
                  <a:cubicBezTo>
                    <a:pt x="9723" y="6293"/>
                    <a:pt x="9354" y="7733"/>
                    <a:pt x="10031" y="9120"/>
                  </a:cubicBezTo>
                  <a:lnTo>
                    <a:pt x="21600" y="17493"/>
                  </a:lnTo>
                  <a:lnTo>
                    <a:pt x="17662" y="21600"/>
                  </a:lnTo>
                  <a:lnTo>
                    <a:pt x="0" y="8747"/>
                  </a:lnTo>
                  <a:lnTo>
                    <a:pt x="3754" y="4907"/>
                  </a:lnTo>
                  <a:lnTo>
                    <a:pt x="5969" y="6293"/>
                  </a:lnTo>
                  <a:cubicBezTo>
                    <a:pt x="5169" y="4320"/>
                    <a:pt x="5415" y="2560"/>
                    <a:pt x="6892" y="1067"/>
                  </a:cubicBezTo>
                  <a:cubicBezTo>
                    <a:pt x="7262" y="693"/>
                    <a:pt x="7692" y="267"/>
                    <a:pt x="8246" y="0"/>
                  </a:cubicBezTo>
                  <a:lnTo>
                    <a:pt x="12738" y="336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5889908" y="787050"/>
              <a:ext cx="205163" cy="19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189" extrusionOk="0">
                  <a:moveTo>
                    <a:pt x="7553" y="11336"/>
                  </a:moveTo>
                  <a:lnTo>
                    <a:pt x="9027" y="9473"/>
                  </a:lnTo>
                  <a:cubicBezTo>
                    <a:pt x="9721" y="8675"/>
                    <a:pt x="10025" y="7832"/>
                    <a:pt x="9982" y="7034"/>
                  </a:cubicBezTo>
                  <a:cubicBezTo>
                    <a:pt x="9895" y="6280"/>
                    <a:pt x="9548" y="5570"/>
                    <a:pt x="8811" y="4993"/>
                  </a:cubicBezTo>
                  <a:cubicBezTo>
                    <a:pt x="8160" y="4417"/>
                    <a:pt x="7466" y="4151"/>
                    <a:pt x="6729" y="4239"/>
                  </a:cubicBezTo>
                  <a:cubicBezTo>
                    <a:pt x="6035" y="4372"/>
                    <a:pt x="5384" y="4772"/>
                    <a:pt x="4777" y="5481"/>
                  </a:cubicBezTo>
                  <a:cubicBezTo>
                    <a:pt x="4256" y="6102"/>
                    <a:pt x="3953" y="6812"/>
                    <a:pt x="3953" y="7521"/>
                  </a:cubicBezTo>
                  <a:cubicBezTo>
                    <a:pt x="3953" y="8275"/>
                    <a:pt x="4256" y="8896"/>
                    <a:pt x="4777" y="9384"/>
                  </a:cubicBezTo>
                  <a:lnTo>
                    <a:pt x="2001" y="12799"/>
                  </a:lnTo>
                  <a:cubicBezTo>
                    <a:pt x="1133" y="12001"/>
                    <a:pt x="526" y="11114"/>
                    <a:pt x="223" y="10050"/>
                  </a:cubicBezTo>
                  <a:cubicBezTo>
                    <a:pt x="-81" y="8941"/>
                    <a:pt x="-81" y="7788"/>
                    <a:pt x="266" y="6590"/>
                  </a:cubicBezTo>
                  <a:cubicBezTo>
                    <a:pt x="613" y="5393"/>
                    <a:pt x="1177" y="4284"/>
                    <a:pt x="2001" y="3264"/>
                  </a:cubicBezTo>
                  <a:cubicBezTo>
                    <a:pt x="3519" y="1401"/>
                    <a:pt x="5124" y="336"/>
                    <a:pt x="6815" y="70"/>
                  </a:cubicBezTo>
                  <a:cubicBezTo>
                    <a:pt x="8507" y="-196"/>
                    <a:pt x="10068" y="292"/>
                    <a:pt x="11543" y="1534"/>
                  </a:cubicBezTo>
                  <a:cubicBezTo>
                    <a:pt x="12367" y="2199"/>
                    <a:pt x="12801" y="3042"/>
                    <a:pt x="13061" y="4106"/>
                  </a:cubicBezTo>
                  <a:cubicBezTo>
                    <a:pt x="13321" y="5126"/>
                    <a:pt x="13321" y="6147"/>
                    <a:pt x="13018" y="7255"/>
                  </a:cubicBezTo>
                  <a:cubicBezTo>
                    <a:pt x="14146" y="6546"/>
                    <a:pt x="15273" y="6280"/>
                    <a:pt x="16314" y="6368"/>
                  </a:cubicBezTo>
                  <a:cubicBezTo>
                    <a:pt x="17399" y="6501"/>
                    <a:pt x="18353" y="6945"/>
                    <a:pt x="19264" y="7699"/>
                  </a:cubicBezTo>
                  <a:cubicBezTo>
                    <a:pt x="20782" y="8985"/>
                    <a:pt x="21519" y="10582"/>
                    <a:pt x="21519" y="12445"/>
                  </a:cubicBezTo>
                  <a:cubicBezTo>
                    <a:pt x="21519" y="14307"/>
                    <a:pt x="20738" y="16170"/>
                    <a:pt x="19220" y="18033"/>
                  </a:cubicBezTo>
                  <a:cubicBezTo>
                    <a:pt x="17789" y="19719"/>
                    <a:pt x="16271" y="20739"/>
                    <a:pt x="14492" y="21094"/>
                  </a:cubicBezTo>
                  <a:cubicBezTo>
                    <a:pt x="12714" y="21404"/>
                    <a:pt x="11109" y="20960"/>
                    <a:pt x="9635" y="19674"/>
                  </a:cubicBezTo>
                  <a:lnTo>
                    <a:pt x="12411" y="16303"/>
                  </a:lnTo>
                  <a:cubicBezTo>
                    <a:pt x="13061" y="16836"/>
                    <a:pt x="13755" y="17057"/>
                    <a:pt x="14536" y="16880"/>
                  </a:cubicBezTo>
                  <a:cubicBezTo>
                    <a:pt x="15317" y="16747"/>
                    <a:pt x="16054" y="16348"/>
                    <a:pt x="16618" y="15638"/>
                  </a:cubicBezTo>
                  <a:cubicBezTo>
                    <a:pt x="17225" y="14840"/>
                    <a:pt x="17572" y="14041"/>
                    <a:pt x="17529" y="13243"/>
                  </a:cubicBezTo>
                  <a:cubicBezTo>
                    <a:pt x="17485" y="12400"/>
                    <a:pt x="17138" y="11691"/>
                    <a:pt x="16444" y="11114"/>
                  </a:cubicBezTo>
                  <a:cubicBezTo>
                    <a:pt x="14796" y="9695"/>
                    <a:pt x="13191" y="9872"/>
                    <a:pt x="11630" y="11779"/>
                  </a:cubicBezTo>
                  <a:lnTo>
                    <a:pt x="10199" y="13553"/>
                  </a:lnTo>
                  <a:lnTo>
                    <a:pt x="7553" y="11336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5870874" y="2171219"/>
              <a:ext cx="171238" cy="249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52"/>
                  </a:moveTo>
                  <a:lnTo>
                    <a:pt x="12657" y="13348"/>
                  </a:lnTo>
                  <a:lnTo>
                    <a:pt x="18253" y="19662"/>
                  </a:lnTo>
                  <a:lnTo>
                    <a:pt x="13598" y="21600"/>
                  </a:lnTo>
                  <a:lnTo>
                    <a:pt x="0" y="6100"/>
                  </a:lnTo>
                  <a:lnTo>
                    <a:pt x="14696" y="0"/>
                  </a:lnTo>
                  <a:lnTo>
                    <a:pt x="16998" y="2619"/>
                  </a:lnTo>
                  <a:lnTo>
                    <a:pt x="6956" y="6781"/>
                  </a:lnTo>
                  <a:lnTo>
                    <a:pt x="10460" y="10800"/>
                  </a:lnTo>
                  <a:lnTo>
                    <a:pt x="19351" y="7104"/>
                  </a:lnTo>
                  <a:lnTo>
                    <a:pt x="21600" y="9652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048004" y="2114610"/>
              <a:ext cx="209585" cy="238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29" y="11979"/>
                  </a:moveTo>
                  <a:lnTo>
                    <a:pt x="7286" y="15498"/>
                  </a:lnTo>
                  <a:lnTo>
                    <a:pt x="8314" y="19504"/>
                  </a:lnTo>
                  <a:lnTo>
                    <a:pt x="4243" y="21600"/>
                  </a:lnTo>
                  <a:lnTo>
                    <a:pt x="0" y="1797"/>
                  </a:lnTo>
                  <a:lnTo>
                    <a:pt x="3557" y="0"/>
                  </a:lnTo>
                  <a:lnTo>
                    <a:pt x="21600" y="12503"/>
                  </a:lnTo>
                  <a:lnTo>
                    <a:pt x="17571" y="14600"/>
                  </a:lnTo>
                  <a:lnTo>
                    <a:pt x="13929" y="11979"/>
                  </a:lnTo>
                  <a:close/>
                  <a:moveTo>
                    <a:pt x="6471" y="12241"/>
                  </a:moveTo>
                  <a:lnTo>
                    <a:pt x="11100" y="9808"/>
                  </a:lnTo>
                  <a:lnTo>
                    <a:pt x="4586" y="4979"/>
                  </a:lnTo>
                  <a:lnTo>
                    <a:pt x="6471" y="12241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6405" y="2060073"/>
              <a:ext cx="152200" cy="16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0940" extrusionOk="0">
                  <a:moveTo>
                    <a:pt x="14050" y="15714"/>
                  </a:moveTo>
                  <a:cubicBezTo>
                    <a:pt x="14977" y="15228"/>
                    <a:pt x="15498" y="14526"/>
                    <a:pt x="15788" y="13770"/>
                  </a:cubicBezTo>
                  <a:cubicBezTo>
                    <a:pt x="16019" y="12960"/>
                    <a:pt x="16019" y="12204"/>
                    <a:pt x="15498" y="11394"/>
                  </a:cubicBezTo>
                  <a:lnTo>
                    <a:pt x="20131" y="8802"/>
                  </a:lnTo>
                  <a:cubicBezTo>
                    <a:pt x="20884" y="9936"/>
                    <a:pt x="21289" y="11232"/>
                    <a:pt x="21231" y="12582"/>
                  </a:cubicBezTo>
                  <a:cubicBezTo>
                    <a:pt x="21173" y="13932"/>
                    <a:pt x="20768" y="15228"/>
                    <a:pt x="19899" y="16416"/>
                  </a:cubicBezTo>
                  <a:cubicBezTo>
                    <a:pt x="19088" y="17604"/>
                    <a:pt x="17988" y="18630"/>
                    <a:pt x="16483" y="19440"/>
                  </a:cubicBezTo>
                  <a:cubicBezTo>
                    <a:pt x="13877" y="20898"/>
                    <a:pt x="11271" y="21330"/>
                    <a:pt x="8723" y="20574"/>
                  </a:cubicBezTo>
                  <a:cubicBezTo>
                    <a:pt x="6175" y="19872"/>
                    <a:pt x="3974" y="18090"/>
                    <a:pt x="2179" y="15282"/>
                  </a:cubicBezTo>
                  <a:lnTo>
                    <a:pt x="2063" y="15012"/>
                  </a:lnTo>
                  <a:cubicBezTo>
                    <a:pt x="268" y="12366"/>
                    <a:pt x="-311" y="9828"/>
                    <a:pt x="152" y="7398"/>
                  </a:cubicBezTo>
                  <a:cubicBezTo>
                    <a:pt x="616" y="4914"/>
                    <a:pt x="2237" y="2970"/>
                    <a:pt x="4901" y="1458"/>
                  </a:cubicBezTo>
                  <a:cubicBezTo>
                    <a:pt x="7217" y="162"/>
                    <a:pt x="9476" y="-270"/>
                    <a:pt x="11734" y="162"/>
                  </a:cubicBezTo>
                  <a:cubicBezTo>
                    <a:pt x="13935" y="648"/>
                    <a:pt x="15614" y="1890"/>
                    <a:pt x="17004" y="3888"/>
                  </a:cubicBezTo>
                  <a:lnTo>
                    <a:pt x="12371" y="6480"/>
                  </a:lnTo>
                  <a:cubicBezTo>
                    <a:pt x="11792" y="5616"/>
                    <a:pt x="10981" y="5022"/>
                    <a:pt x="10055" y="4806"/>
                  </a:cubicBezTo>
                  <a:cubicBezTo>
                    <a:pt x="9070" y="4536"/>
                    <a:pt x="8144" y="4752"/>
                    <a:pt x="7275" y="5292"/>
                  </a:cubicBezTo>
                  <a:cubicBezTo>
                    <a:pt x="6117" y="5940"/>
                    <a:pt x="5480" y="6750"/>
                    <a:pt x="5364" y="7938"/>
                  </a:cubicBezTo>
                  <a:cubicBezTo>
                    <a:pt x="5306" y="9018"/>
                    <a:pt x="5827" y="10422"/>
                    <a:pt x="6986" y="12204"/>
                  </a:cubicBezTo>
                  <a:lnTo>
                    <a:pt x="7275" y="12744"/>
                  </a:lnTo>
                  <a:cubicBezTo>
                    <a:pt x="8433" y="14472"/>
                    <a:pt x="9534" y="15552"/>
                    <a:pt x="10634" y="16038"/>
                  </a:cubicBezTo>
                  <a:cubicBezTo>
                    <a:pt x="11734" y="16524"/>
                    <a:pt x="12892" y="16416"/>
                    <a:pt x="14050" y="15714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10961" y="1974001"/>
              <a:ext cx="158457" cy="175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1" extrusionOk="0">
                  <a:moveTo>
                    <a:pt x="4794" y="0"/>
                  </a:moveTo>
                  <a:lnTo>
                    <a:pt x="7501" y="3896"/>
                  </a:lnTo>
                  <a:lnTo>
                    <a:pt x="10603" y="2268"/>
                  </a:lnTo>
                  <a:lnTo>
                    <a:pt x="12746" y="5375"/>
                  </a:lnTo>
                  <a:lnTo>
                    <a:pt x="9587" y="7003"/>
                  </a:lnTo>
                  <a:lnTo>
                    <a:pt x="15058" y="14942"/>
                  </a:lnTo>
                  <a:cubicBezTo>
                    <a:pt x="15396" y="15485"/>
                    <a:pt x="15848" y="15830"/>
                    <a:pt x="16299" y="15978"/>
                  </a:cubicBezTo>
                  <a:cubicBezTo>
                    <a:pt x="16693" y="16077"/>
                    <a:pt x="17370" y="15978"/>
                    <a:pt x="18047" y="15584"/>
                  </a:cubicBezTo>
                  <a:cubicBezTo>
                    <a:pt x="18555" y="15337"/>
                    <a:pt x="19006" y="14992"/>
                    <a:pt x="19401" y="14745"/>
                  </a:cubicBezTo>
                  <a:lnTo>
                    <a:pt x="21600" y="17951"/>
                  </a:lnTo>
                  <a:cubicBezTo>
                    <a:pt x="20810" y="18690"/>
                    <a:pt x="19964" y="19332"/>
                    <a:pt x="18893" y="19874"/>
                  </a:cubicBezTo>
                  <a:cubicBezTo>
                    <a:pt x="15566" y="21600"/>
                    <a:pt x="12802" y="21058"/>
                    <a:pt x="10659" y="18099"/>
                  </a:cubicBezTo>
                  <a:lnTo>
                    <a:pt x="4794" y="9518"/>
                  </a:lnTo>
                  <a:lnTo>
                    <a:pt x="2087" y="10948"/>
                  </a:lnTo>
                  <a:lnTo>
                    <a:pt x="0" y="7841"/>
                  </a:lnTo>
                  <a:lnTo>
                    <a:pt x="2651" y="6460"/>
                  </a:lnTo>
                  <a:lnTo>
                    <a:pt x="0" y="2614"/>
                  </a:lnTo>
                  <a:lnTo>
                    <a:pt x="4794" y="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432158" y="1930766"/>
              <a:ext cx="155188" cy="16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0941" extrusionOk="0">
                  <a:moveTo>
                    <a:pt x="1887" y="15183"/>
                  </a:moveTo>
                  <a:cubicBezTo>
                    <a:pt x="813" y="13509"/>
                    <a:pt x="191" y="11781"/>
                    <a:pt x="21" y="10053"/>
                  </a:cubicBezTo>
                  <a:cubicBezTo>
                    <a:pt x="-92" y="8271"/>
                    <a:pt x="247" y="6597"/>
                    <a:pt x="1095" y="5139"/>
                  </a:cubicBezTo>
                  <a:cubicBezTo>
                    <a:pt x="1887" y="3681"/>
                    <a:pt x="3188" y="2493"/>
                    <a:pt x="4940" y="1521"/>
                  </a:cubicBezTo>
                  <a:cubicBezTo>
                    <a:pt x="7372" y="117"/>
                    <a:pt x="9803" y="-315"/>
                    <a:pt x="12235" y="225"/>
                  </a:cubicBezTo>
                  <a:cubicBezTo>
                    <a:pt x="14666" y="765"/>
                    <a:pt x="16758" y="2169"/>
                    <a:pt x="18511" y="4545"/>
                  </a:cubicBezTo>
                  <a:lnTo>
                    <a:pt x="19246" y="5679"/>
                  </a:lnTo>
                  <a:cubicBezTo>
                    <a:pt x="20943" y="8325"/>
                    <a:pt x="21508" y="10917"/>
                    <a:pt x="20943" y="13455"/>
                  </a:cubicBezTo>
                  <a:cubicBezTo>
                    <a:pt x="20434" y="15939"/>
                    <a:pt x="18794" y="17883"/>
                    <a:pt x="16193" y="19395"/>
                  </a:cubicBezTo>
                  <a:cubicBezTo>
                    <a:pt x="13592" y="20907"/>
                    <a:pt x="11047" y="21285"/>
                    <a:pt x="8446" y="20637"/>
                  </a:cubicBezTo>
                  <a:cubicBezTo>
                    <a:pt x="5902" y="19935"/>
                    <a:pt x="3810" y="18207"/>
                    <a:pt x="2000" y="15399"/>
                  </a:cubicBezTo>
                  <a:lnTo>
                    <a:pt x="1887" y="15183"/>
                  </a:lnTo>
                  <a:close/>
                  <a:moveTo>
                    <a:pt x="6920" y="12753"/>
                  </a:moveTo>
                  <a:cubicBezTo>
                    <a:pt x="7994" y="14427"/>
                    <a:pt x="9125" y="15507"/>
                    <a:pt x="10312" y="15993"/>
                  </a:cubicBezTo>
                  <a:cubicBezTo>
                    <a:pt x="11500" y="16533"/>
                    <a:pt x="12631" y="16371"/>
                    <a:pt x="13874" y="15669"/>
                  </a:cubicBezTo>
                  <a:cubicBezTo>
                    <a:pt x="15062" y="14967"/>
                    <a:pt x="15740" y="14049"/>
                    <a:pt x="15854" y="12807"/>
                  </a:cubicBezTo>
                  <a:cubicBezTo>
                    <a:pt x="15967" y="11619"/>
                    <a:pt x="15401" y="10053"/>
                    <a:pt x="14214" y="8163"/>
                  </a:cubicBezTo>
                  <a:cubicBezTo>
                    <a:pt x="13196" y="6543"/>
                    <a:pt x="12122" y="5463"/>
                    <a:pt x="10878" y="4977"/>
                  </a:cubicBezTo>
                  <a:cubicBezTo>
                    <a:pt x="9690" y="4437"/>
                    <a:pt x="8446" y="4545"/>
                    <a:pt x="7259" y="5247"/>
                  </a:cubicBezTo>
                  <a:cubicBezTo>
                    <a:pt x="6071" y="5895"/>
                    <a:pt x="5393" y="6867"/>
                    <a:pt x="5336" y="8163"/>
                  </a:cubicBezTo>
                  <a:cubicBezTo>
                    <a:pt x="5280" y="9351"/>
                    <a:pt x="5789" y="10917"/>
                    <a:pt x="6920" y="12753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550178" y="1849827"/>
              <a:ext cx="114634" cy="17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06" y="4150"/>
                  </a:moveTo>
                  <a:cubicBezTo>
                    <a:pt x="16723" y="4450"/>
                    <a:pt x="15948" y="4700"/>
                    <a:pt x="15252" y="4950"/>
                  </a:cubicBezTo>
                  <a:cubicBezTo>
                    <a:pt x="12697" y="5950"/>
                    <a:pt x="11613" y="7150"/>
                    <a:pt x="11845" y="8550"/>
                  </a:cubicBezTo>
                  <a:lnTo>
                    <a:pt x="21600" y="19050"/>
                  </a:lnTo>
                  <a:lnTo>
                    <a:pt x="14942" y="21600"/>
                  </a:lnTo>
                  <a:lnTo>
                    <a:pt x="0" y="5600"/>
                  </a:lnTo>
                  <a:lnTo>
                    <a:pt x="6348" y="3150"/>
                  </a:lnTo>
                  <a:lnTo>
                    <a:pt x="8284" y="4950"/>
                  </a:lnTo>
                  <a:cubicBezTo>
                    <a:pt x="8284" y="2950"/>
                    <a:pt x="9445" y="1550"/>
                    <a:pt x="11768" y="650"/>
                  </a:cubicBezTo>
                  <a:cubicBezTo>
                    <a:pt x="12465" y="350"/>
                    <a:pt x="13239" y="150"/>
                    <a:pt x="14013" y="0"/>
                  </a:cubicBezTo>
                  <a:lnTo>
                    <a:pt x="17806" y="415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749222" y="1689131"/>
              <a:ext cx="147499" cy="205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37" y="11734"/>
                  </a:moveTo>
                  <a:lnTo>
                    <a:pt x="18619" y="10431"/>
                  </a:lnTo>
                  <a:lnTo>
                    <a:pt x="21113" y="13429"/>
                  </a:lnTo>
                  <a:lnTo>
                    <a:pt x="18132" y="14733"/>
                  </a:lnTo>
                  <a:lnTo>
                    <a:pt x="21600" y="18775"/>
                  </a:lnTo>
                  <a:lnTo>
                    <a:pt x="16306" y="20992"/>
                  </a:lnTo>
                  <a:lnTo>
                    <a:pt x="12960" y="16993"/>
                  </a:lnTo>
                  <a:lnTo>
                    <a:pt x="2190" y="21600"/>
                  </a:lnTo>
                  <a:lnTo>
                    <a:pt x="0" y="19384"/>
                  </a:lnTo>
                  <a:lnTo>
                    <a:pt x="487" y="2303"/>
                  </a:lnTo>
                  <a:lnTo>
                    <a:pt x="5780" y="0"/>
                  </a:lnTo>
                  <a:lnTo>
                    <a:pt x="15637" y="11734"/>
                  </a:lnTo>
                  <a:close/>
                  <a:moveTo>
                    <a:pt x="4563" y="16472"/>
                  </a:moveTo>
                  <a:lnTo>
                    <a:pt x="10465" y="13951"/>
                  </a:lnTo>
                  <a:lnTo>
                    <a:pt x="4807" y="7301"/>
                  </a:lnTo>
                  <a:lnTo>
                    <a:pt x="4868" y="7910"/>
                  </a:lnTo>
                  <a:lnTo>
                    <a:pt x="4563" y="16472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237917" y="3024002"/>
              <a:ext cx="149325" cy="23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474"/>
                  </a:moveTo>
                  <a:lnTo>
                    <a:pt x="9928" y="13052"/>
                  </a:lnTo>
                  <a:lnTo>
                    <a:pt x="12455" y="20791"/>
                  </a:lnTo>
                  <a:lnTo>
                    <a:pt x="6378" y="21600"/>
                  </a:lnTo>
                  <a:lnTo>
                    <a:pt x="0" y="2657"/>
                  </a:lnTo>
                  <a:lnTo>
                    <a:pt x="19374" y="0"/>
                  </a:lnTo>
                  <a:lnTo>
                    <a:pt x="20397" y="3196"/>
                  </a:lnTo>
                  <a:lnTo>
                    <a:pt x="7160" y="4967"/>
                  </a:lnTo>
                  <a:lnTo>
                    <a:pt x="8845" y="9895"/>
                  </a:lnTo>
                  <a:lnTo>
                    <a:pt x="20577" y="8278"/>
                  </a:lnTo>
                  <a:lnTo>
                    <a:pt x="21600" y="11474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409570" y="3002089"/>
              <a:ext cx="191326" cy="227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79" y="14936"/>
                  </a:moveTo>
                  <a:lnTo>
                    <a:pt x="5610" y="16425"/>
                  </a:lnTo>
                  <a:lnTo>
                    <a:pt x="5049" y="20698"/>
                  </a:lnTo>
                  <a:lnTo>
                    <a:pt x="0" y="21600"/>
                  </a:lnTo>
                  <a:lnTo>
                    <a:pt x="3647" y="784"/>
                  </a:lnTo>
                  <a:lnTo>
                    <a:pt x="8042" y="0"/>
                  </a:lnTo>
                  <a:lnTo>
                    <a:pt x="21600" y="17758"/>
                  </a:lnTo>
                  <a:lnTo>
                    <a:pt x="16551" y="18660"/>
                  </a:lnTo>
                  <a:lnTo>
                    <a:pt x="13979" y="14936"/>
                  </a:lnTo>
                  <a:close/>
                  <a:moveTo>
                    <a:pt x="6078" y="12976"/>
                  </a:moveTo>
                  <a:lnTo>
                    <a:pt x="11829" y="11956"/>
                  </a:lnTo>
                  <a:lnTo>
                    <a:pt x="7106" y="5253"/>
                  </a:lnTo>
                  <a:lnTo>
                    <a:pt x="6078" y="12976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598311" y="3015118"/>
              <a:ext cx="142357" cy="16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0994" extrusionOk="0">
                  <a:moveTo>
                    <a:pt x="12283" y="16470"/>
                  </a:moveTo>
                  <a:cubicBezTo>
                    <a:pt x="13333" y="16254"/>
                    <a:pt x="14197" y="15876"/>
                    <a:pt x="14752" y="15174"/>
                  </a:cubicBezTo>
                  <a:cubicBezTo>
                    <a:pt x="15307" y="14526"/>
                    <a:pt x="15554" y="13770"/>
                    <a:pt x="15307" y="12798"/>
                  </a:cubicBezTo>
                  <a:lnTo>
                    <a:pt x="20923" y="11772"/>
                  </a:lnTo>
                  <a:cubicBezTo>
                    <a:pt x="21232" y="13068"/>
                    <a:pt x="21170" y="14418"/>
                    <a:pt x="20615" y="15660"/>
                  </a:cubicBezTo>
                  <a:cubicBezTo>
                    <a:pt x="20121" y="16902"/>
                    <a:pt x="19195" y="18036"/>
                    <a:pt x="17899" y="18900"/>
                  </a:cubicBezTo>
                  <a:cubicBezTo>
                    <a:pt x="16665" y="19764"/>
                    <a:pt x="15122" y="20412"/>
                    <a:pt x="13333" y="20736"/>
                  </a:cubicBezTo>
                  <a:cubicBezTo>
                    <a:pt x="10185" y="21330"/>
                    <a:pt x="7346" y="20898"/>
                    <a:pt x="5063" y="19440"/>
                  </a:cubicBezTo>
                  <a:cubicBezTo>
                    <a:pt x="2779" y="18036"/>
                    <a:pt x="1237" y="15714"/>
                    <a:pt x="496" y="12528"/>
                  </a:cubicBezTo>
                  <a:lnTo>
                    <a:pt x="434" y="12204"/>
                  </a:lnTo>
                  <a:cubicBezTo>
                    <a:pt x="-368" y="9126"/>
                    <a:pt x="-59" y="6588"/>
                    <a:pt x="1360" y="4374"/>
                  </a:cubicBezTo>
                  <a:cubicBezTo>
                    <a:pt x="2718" y="2214"/>
                    <a:pt x="5063" y="810"/>
                    <a:pt x="8334" y="270"/>
                  </a:cubicBezTo>
                  <a:cubicBezTo>
                    <a:pt x="11173" y="-270"/>
                    <a:pt x="13579" y="0"/>
                    <a:pt x="15616" y="1080"/>
                  </a:cubicBezTo>
                  <a:cubicBezTo>
                    <a:pt x="17653" y="2160"/>
                    <a:pt x="19010" y="3834"/>
                    <a:pt x="19627" y="6210"/>
                  </a:cubicBezTo>
                  <a:lnTo>
                    <a:pt x="13950" y="7236"/>
                  </a:lnTo>
                  <a:cubicBezTo>
                    <a:pt x="13641" y="6210"/>
                    <a:pt x="13147" y="5454"/>
                    <a:pt x="12283" y="4914"/>
                  </a:cubicBezTo>
                  <a:cubicBezTo>
                    <a:pt x="11419" y="4428"/>
                    <a:pt x="10432" y="4320"/>
                    <a:pt x="9259" y="4536"/>
                  </a:cubicBezTo>
                  <a:cubicBezTo>
                    <a:pt x="7840" y="4806"/>
                    <a:pt x="6914" y="5400"/>
                    <a:pt x="6359" y="6426"/>
                  </a:cubicBezTo>
                  <a:cubicBezTo>
                    <a:pt x="5865" y="7506"/>
                    <a:pt x="5927" y="9018"/>
                    <a:pt x="6359" y="11016"/>
                  </a:cubicBezTo>
                  <a:lnTo>
                    <a:pt x="6544" y="11610"/>
                  </a:lnTo>
                  <a:cubicBezTo>
                    <a:pt x="6976" y="13608"/>
                    <a:pt x="7778" y="15012"/>
                    <a:pt x="8704" y="15768"/>
                  </a:cubicBezTo>
                  <a:cubicBezTo>
                    <a:pt x="9630" y="16578"/>
                    <a:pt x="10802" y="16740"/>
                    <a:pt x="12283" y="16470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721831" y="2954611"/>
              <a:ext cx="121936" cy="19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3" extrusionOk="0">
                  <a:moveTo>
                    <a:pt x="9592" y="0"/>
                  </a:moveTo>
                  <a:lnTo>
                    <a:pt x="10983" y="4121"/>
                  </a:lnTo>
                  <a:lnTo>
                    <a:pt x="15596" y="3487"/>
                  </a:lnTo>
                  <a:lnTo>
                    <a:pt x="16694" y="6702"/>
                  </a:lnTo>
                  <a:lnTo>
                    <a:pt x="12228" y="7336"/>
                  </a:lnTo>
                  <a:lnTo>
                    <a:pt x="15010" y="15623"/>
                  </a:lnTo>
                  <a:cubicBezTo>
                    <a:pt x="15230" y="16211"/>
                    <a:pt x="15596" y="16619"/>
                    <a:pt x="16035" y="16845"/>
                  </a:cubicBezTo>
                  <a:cubicBezTo>
                    <a:pt x="16548" y="17026"/>
                    <a:pt x="17207" y="17072"/>
                    <a:pt x="18378" y="16936"/>
                  </a:cubicBezTo>
                  <a:cubicBezTo>
                    <a:pt x="19184" y="16845"/>
                    <a:pt x="19843" y="16709"/>
                    <a:pt x="20502" y="16619"/>
                  </a:cubicBezTo>
                  <a:lnTo>
                    <a:pt x="21600" y="19970"/>
                  </a:lnTo>
                  <a:cubicBezTo>
                    <a:pt x="20282" y="20423"/>
                    <a:pt x="18891" y="20740"/>
                    <a:pt x="17426" y="20921"/>
                  </a:cubicBezTo>
                  <a:cubicBezTo>
                    <a:pt x="12374" y="21600"/>
                    <a:pt x="9226" y="20377"/>
                    <a:pt x="8054" y="17253"/>
                  </a:cubicBezTo>
                  <a:lnTo>
                    <a:pt x="5052" y="8287"/>
                  </a:lnTo>
                  <a:lnTo>
                    <a:pt x="1098" y="8830"/>
                  </a:lnTo>
                  <a:lnTo>
                    <a:pt x="0" y="5570"/>
                  </a:lnTo>
                  <a:lnTo>
                    <a:pt x="3807" y="5072"/>
                  </a:lnTo>
                  <a:lnTo>
                    <a:pt x="2416" y="951"/>
                  </a:lnTo>
                  <a:lnTo>
                    <a:pt x="9592" y="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843183" y="2960794"/>
              <a:ext cx="149652" cy="16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0946" extrusionOk="0">
                  <a:moveTo>
                    <a:pt x="353" y="12274"/>
                  </a:moveTo>
                  <a:cubicBezTo>
                    <a:pt x="-117" y="10335"/>
                    <a:pt x="-117" y="8504"/>
                    <a:pt x="353" y="6834"/>
                  </a:cubicBezTo>
                  <a:cubicBezTo>
                    <a:pt x="763" y="5110"/>
                    <a:pt x="1761" y="3656"/>
                    <a:pt x="3053" y="2525"/>
                  </a:cubicBezTo>
                  <a:cubicBezTo>
                    <a:pt x="4403" y="1448"/>
                    <a:pt x="6105" y="640"/>
                    <a:pt x="8159" y="263"/>
                  </a:cubicBezTo>
                  <a:cubicBezTo>
                    <a:pt x="11035" y="-330"/>
                    <a:pt x="13618" y="101"/>
                    <a:pt x="15790" y="1340"/>
                  </a:cubicBezTo>
                  <a:cubicBezTo>
                    <a:pt x="18020" y="2579"/>
                    <a:pt x="19546" y="4572"/>
                    <a:pt x="20368" y="7373"/>
                  </a:cubicBezTo>
                  <a:lnTo>
                    <a:pt x="20779" y="8719"/>
                  </a:lnTo>
                  <a:cubicBezTo>
                    <a:pt x="21483" y="11682"/>
                    <a:pt x="21131" y="14268"/>
                    <a:pt x="19722" y="16476"/>
                  </a:cubicBezTo>
                  <a:cubicBezTo>
                    <a:pt x="18313" y="18684"/>
                    <a:pt x="16024" y="20085"/>
                    <a:pt x="12913" y="20677"/>
                  </a:cubicBezTo>
                  <a:cubicBezTo>
                    <a:pt x="9861" y="21270"/>
                    <a:pt x="7161" y="20893"/>
                    <a:pt x="4931" y="19439"/>
                  </a:cubicBezTo>
                  <a:cubicBezTo>
                    <a:pt x="2642" y="17984"/>
                    <a:pt x="1057" y="15668"/>
                    <a:pt x="411" y="12544"/>
                  </a:cubicBezTo>
                  <a:lnTo>
                    <a:pt x="353" y="12274"/>
                  </a:lnTo>
                  <a:close/>
                  <a:moveTo>
                    <a:pt x="6163" y="11520"/>
                  </a:moveTo>
                  <a:cubicBezTo>
                    <a:pt x="6574" y="13460"/>
                    <a:pt x="7279" y="14752"/>
                    <a:pt x="8276" y="15614"/>
                  </a:cubicBezTo>
                  <a:cubicBezTo>
                    <a:pt x="9274" y="16422"/>
                    <a:pt x="10507" y="16745"/>
                    <a:pt x="11974" y="16476"/>
                  </a:cubicBezTo>
                  <a:cubicBezTo>
                    <a:pt x="13324" y="16207"/>
                    <a:pt x="14322" y="15506"/>
                    <a:pt x="14850" y="14375"/>
                  </a:cubicBezTo>
                  <a:cubicBezTo>
                    <a:pt x="15379" y="13244"/>
                    <a:pt x="15437" y="11628"/>
                    <a:pt x="14909" y="9473"/>
                  </a:cubicBezTo>
                  <a:cubicBezTo>
                    <a:pt x="14498" y="7642"/>
                    <a:pt x="13794" y="6242"/>
                    <a:pt x="12796" y="5380"/>
                  </a:cubicBezTo>
                  <a:cubicBezTo>
                    <a:pt x="11740" y="4518"/>
                    <a:pt x="10507" y="4249"/>
                    <a:pt x="9098" y="4518"/>
                  </a:cubicBezTo>
                  <a:cubicBezTo>
                    <a:pt x="7690" y="4787"/>
                    <a:pt x="6750" y="5541"/>
                    <a:pt x="6222" y="6672"/>
                  </a:cubicBezTo>
                  <a:cubicBezTo>
                    <a:pt x="5694" y="7804"/>
                    <a:pt x="5635" y="9473"/>
                    <a:pt x="6163" y="11520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993918" y="2927219"/>
              <a:ext cx="92717" cy="17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16"/>
                  </a:moveTo>
                  <a:cubicBezTo>
                    <a:pt x="20346" y="4969"/>
                    <a:pt x="19189" y="5073"/>
                    <a:pt x="18225" y="5178"/>
                  </a:cubicBezTo>
                  <a:cubicBezTo>
                    <a:pt x="14561" y="5596"/>
                    <a:pt x="12536" y="6538"/>
                    <a:pt x="11957" y="8002"/>
                  </a:cubicBezTo>
                  <a:lnTo>
                    <a:pt x="16875" y="20502"/>
                  </a:lnTo>
                  <a:lnTo>
                    <a:pt x="7425" y="21600"/>
                  </a:lnTo>
                  <a:lnTo>
                    <a:pt x="0" y="2510"/>
                  </a:lnTo>
                  <a:lnTo>
                    <a:pt x="8775" y="1412"/>
                  </a:lnTo>
                  <a:lnTo>
                    <a:pt x="10029" y="3661"/>
                  </a:lnTo>
                  <a:cubicBezTo>
                    <a:pt x="11186" y="1674"/>
                    <a:pt x="13500" y="523"/>
                    <a:pt x="16779" y="105"/>
                  </a:cubicBezTo>
                  <a:cubicBezTo>
                    <a:pt x="17839" y="0"/>
                    <a:pt x="18804" y="0"/>
                    <a:pt x="19864" y="0"/>
                  </a:cubicBezTo>
                  <a:lnTo>
                    <a:pt x="21600" y="4916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7185657" y="2826785"/>
              <a:ext cx="152227" cy="22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30" extrusionOk="0">
                  <a:moveTo>
                    <a:pt x="1459" y="12647"/>
                  </a:moveTo>
                  <a:lnTo>
                    <a:pt x="0" y="2369"/>
                  </a:lnTo>
                  <a:lnTo>
                    <a:pt x="16112" y="0"/>
                  </a:lnTo>
                  <a:lnTo>
                    <a:pt x="17163" y="3292"/>
                  </a:lnTo>
                  <a:lnTo>
                    <a:pt x="5721" y="4938"/>
                  </a:lnTo>
                  <a:lnTo>
                    <a:pt x="6305" y="9355"/>
                  </a:lnTo>
                  <a:cubicBezTo>
                    <a:pt x="7472" y="8632"/>
                    <a:pt x="8874" y="8150"/>
                    <a:pt x="10391" y="7909"/>
                  </a:cubicBezTo>
                  <a:cubicBezTo>
                    <a:pt x="13077" y="7508"/>
                    <a:pt x="15470" y="7789"/>
                    <a:pt x="17338" y="8712"/>
                  </a:cubicBezTo>
                  <a:cubicBezTo>
                    <a:pt x="19265" y="9676"/>
                    <a:pt x="20608" y="11201"/>
                    <a:pt x="21250" y="13329"/>
                  </a:cubicBezTo>
                  <a:cubicBezTo>
                    <a:pt x="21600" y="14574"/>
                    <a:pt x="21600" y="15778"/>
                    <a:pt x="21075" y="16903"/>
                  </a:cubicBezTo>
                  <a:cubicBezTo>
                    <a:pt x="20608" y="18027"/>
                    <a:pt x="19732" y="18990"/>
                    <a:pt x="18448" y="19753"/>
                  </a:cubicBezTo>
                  <a:cubicBezTo>
                    <a:pt x="17163" y="20556"/>
                    <a:pt x="15587" y="21038"/>
                    <a:pt x="13544" y="21319"/>
                  </a:cubicBezTo>
                  <a:cubicBezTo>
                    <a:pt x="11851" y="21600"/>
                    <a:pt x="10158" y="21600"/>
                    <a:pt x="8465" y="21319"/>
                  </a:cubicBezTo>
                  <a:cubicBezTo>
                    <a:pt x="6830" y="21078"/>
                    <a:pt x="5546" y="20596"/>
                    <a:pt x="4378" y="19833"/>
                  </a:cubicBezTo>
                  <a:cubicBezTo>
                    <a:pt x="3269" y="19071"/>
                    <a:pt x="2452" y="18147"/>
                    <a:pt x="2043" y="16983"/>
                  </a:cubicBezTo>
                  <a:lnTo>
                    <a:pt x="7706" y="16180"/>
                  </a:lnTo>
                  <a:cubicBezTo>
                    <a:pt x="8056" y="16983"/>
                    <a:pt x="8698" y="17545"/>
                    <a:pt x="9516" y="17906"/>
                  </a:cubicBezTo>
                  <a:cubicBezTo>
                    <a:pt x="10333" y="18268"/>
                    <a:pt x="11442" y="18388"/>
                    <a:pt x="12610" y="18228"/>
                  </a:cubicBezTo>
                  <a:cubicBezTo>
                    <a:pt x="13836" y="18027"/>
                    <a:pt x="14770" y="17545"/>
                    <a:pt x="15237" y="16782"/>
                  </a:cubicBezTo>
                  <a:cubicBezTo>
                    <a:pt x="15704" y="16059"/>
                    <a:pt x="15821" y="15096"/>
                    <a:pt x="15470" y="13932"/>
                  </a:cubicBezTo>
                  <a:cubicBezTo>
                    <a:pt x="15120" y="12807"/>
                    <a:pt x="14478" y="12045"/>
                    <a:pt x="13485" y="11563"/>
                  </a:cubicBezTo>
                  <a:cubicBezTo>
                    <a:pt x="12493" y="11081"/>
                    <a:pt x="11209" y="10920"/>
                    <a:pt x="9749" y="11161"/>
                  </a:cubicBezTo>
                  <a:cubicBezTo>
                    <a:pt x="8406" y="11362"/>
                    <a:pt x="7414" y="11764"/>
                    <a:pt x="6655" y="12366"/>
                  </a:cubicBezTo>
                  <a:lnTo>
                    <a:pt x="6188" y="12807"/>
                  </a:lnTo>
                  <a:lnTo>
                    <a:pt x="1459" y="12647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1435305" y="3235179"/>
              <a:ext cx="4294547" cy="714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792" extrusionOk="0">
                  <a:moveTo>
                    <a:pt x="21600" y="9065"/>
                  </a:moveTo>
                  <a:cubicBezTo>
                    <a:pt x="21600" y="9065"/>
                    <a:pt x="12513" y="-11808"/>
                    <a:pt x="0" y="9792"/>
                  </a:cubicBezTo>
                </a:path>
              </a:pathLst>
            </a:custGeom>
            <a:noFill/>
            <a:ln w="12700" cap="flat">
              <a:solidFill>
                <a:srgbClr val="F8AD94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608" name="Shape 2608"/>
          <p:cNvSpPr/>
          <p:nvPr/>
        </p:nvSpPr>
        <p:spPr>
          <a:xfrm>
            <a:off x="5000246" y="476462"/>
            <a:ext cx="3004308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CONNECTIONS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Shape 2610"/>
          <p:cNvSpPr/>
          <p:nvPr/>
        </p:nvSpPr>
        <p:spPr>
          <a:xfrm>
            <a:off x="1934128" y="9196764"/>
            <a:ext cx="57775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2018</a:t>
            </a:r>
          </a:p>
        </p:txBody>
      </p:sp>
      <p:sp>
        <p:nvSpPr>
          <p:cNvPr id="2611" name="Shape 2611"/>
          <p:cNvSpPr/>
          <p:nvPr/>
        </p:nvSpPr>
        <p:spPr>
          <a:xfrm>
            <a:off x="3887733" y="9196764"/>
            <a:ext cx="57775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2019</a:t>
            </a:r>
          </a:p>
        </p:txBody>
      </p:sp>
      <p:sp>
        <p:nvSpPr>
          <p:cNvPr id="2612" name="Shape 2612"/>
          <p:cNvSpPr/>
          <p:nvPr/>
        </p:nvSpPr>
        <p:spPr>
          <a:xfrm>
            <a:off x="5831091" y="9196764"/>
            <a:ext cx="57775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2020</a:t>
            </a:r>
          </a:p>
        </p:txBody>
      </p:sp>
      <p:sp>
        <p:nvSpPr>
          <p:cNvPr id="2613" name="Shape 2613"/>
          <p:cNvSpPr/>
          <p:nvPr/>
        </p:nvSpPr>
        <p:spPr>
          <a:xfrm>
            <a:off x="7933821" y="9196764"/>
            <a:ext cx="57775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2021</a:t>
            </a:r>
          </a:p>
        </p:txBody>
      </p:sp>
      <p:sp>
        <p:nvSpPr>
          <p:cNvPr id="2614" name="Shape 2614"/>
          <p:cNvSpPr/>
          <p:nvPr/>
        </p:nvSpPr>
        <p:spPr>
          <a:xfrm>
            <a:off x="9560787" y="9196764"/>
            <a:ext cx="57775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2022</a:t>
            </a:r>
          </a:p>
        </p:txBody>
      </p:sp>
      <p:sp>
        <p:nvSpPr>
          <p:cNvPr id="2615" name="Shape 2615"/>
          <p:cNvSpPr/>
          <p:nvPr/>
        </p:nvSpPr>
        <p:spPr>
          <a:xfrm>
            <a:off x="11529949" y="9196764"/>
            <a:ext cx="577752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2023</a:t>
            </a:r>
          </a:p>
        </p:txBody>
      </p:sp>
      <p:sp>
        <p:nvSpPr>
          <p:cNvPr id="2616" name="Shape 2616"/>
          <p:cNvSpPr/>
          <p:nvPr/>
        </p:nvSpPr>
        <p:spPr>
          <a:xfrm>
            <a:off x="1778398" y="2004508"/>
            <a:ext cx="929816" cy="929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7"/>
                  <a:pt x="21147" y="14483"/>
                  <a:pt x="20143" y="16200"/>
                </a:cubicBezTo>
                <a:cubicBezTo>
                  <a:pt x="19150" y="17928"/>
                  <a:pt x="17908" y="19159"/>
                  <a:pt x="16192" y="20142"/>
                </a:cubicBezTo>
                <a:cubicBezTo>
                  <a:pt x="14465" y="21136"/>
                  <a:pt x="12792" y="21600"/>
                  <a:pt x="10795" y="21600"/>
                </a:cubicBezTo>
                <a:cubicBezTo>
                  <a:pt x="8808" y="21600"/>
                  <a:pt x="7124" y="21136"/>
                  <a:pt x="5408" y="20142"/>
                </a:cubicBezTo>
                <a:cubicBezTo>
                  <a:pt x="3681" y="19159"/>
                  <a:pt x="2440" y="17928"/>
                  <a:pt x="1446" y="16200"/>
                </a:cubicBezTo>
                <a:cubicBezTo>
                  <a:pt x="453" y="14483"/>
                  <a:pt x="0" y="12787"/>
                  <a:pt x="0" y="10800"/>
                </a:cubicBezTo>
                <a:cubicBezTo>
                  <a:pt x="0" y="8824"/>
                  <a:pt x="453" y="7117"/>
                  <a:pt x="1446" y="5400"/>
                </a:cubicBezTo>
                <a:cubicBezTo>
                  <a:pt x="2440" y="3672"/>
                  <a:pt x="3681" y="2441"/>
                  <a:pt x="5408" y="1447"/>
                </a:cubicBezTo>
                <a:cubicBezTo>
                  <a:pt x="7124" y="464"/>
                  <a:pt x="8808" y="0"/>
                  <a:pt x="10795" y="0"/>
                </a:cubicBezTo>
                <a:cubicBezTo>
                  <a:pt x="12792" y="0"/>
                  <a:pt x="14465" y="464"/>
                  <a:pt x="16192" y="1447"/>
                </a:cubicBezTo>
                <a:cubicBezTo>
                  <a:pt x="17908" y="2441"/>
                  <a:pt x="19150" y="3672"/>
                  <a:pt x="20143" y="5400"/>
                </a:cubicBezTo>
                <a:cubicBezTo>
                  <a:pt x="21147" y="7117"/>
                  <a:pt x="21600" y="8813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17" name="Shape 2617"/>
          <p:cNvSpPr/>
          <p:nvPr/>
        </p:nvSpPr>
        <p:spPr>
          <a:xfrm>
            <a:off x="3475032" y="1766815"/>
            <a:ext cx="1403154" cy="1403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3"/>
                  <a:pt x="21142" y="14472"/>
                  <a:pt x="20148" y="16196"/>
                </a:cubicBezTo>
                <a:cubicBezTo>
                  <a:pt x="19161" y="17921"/>
                  <a:pt x="17917" y="19152"/>
                  <a:pt x="16200" y="20147"/>
                </a:cubicBezTo>
                <a:cubicBezTo>
                  <a:pt x="14476" y="21149"/>
                  <a:pt x="12788" y="21600"/>
                  <a:pt x="10800" y="21600"/>
                </a:cubicBezTo>
                <a:cubicBezTo>
                  <a:pt x="8812" y="21600"/>
                  <a:pt x="7117" y="21149"/>
                  <a:pt x="5400" y="20147"/>
                </a:cubicBezTo>
                <a:cubicBezTo>
                  <a:pt x="3683" y="19152"/>
                  <a:pt x="2439" y="17921"/>
                  <a:pt x="1452" y="16196"/>
                </a:cubicBezTo>
                <a:cubicBezTo>
                  <a:pt x="458" y="14472"/>
                  <a:pt x="0" y="12790"/>
                  <a:pt x="0" y="10800"/>
                </a:cubicBezTo>
                <a:cubicBezTo>
                  <a:pt x="0" y="8817"/>
                  <a:pt x="458" y="7128"/>
                  <a:pt x="1452" y="5404"/>
                </a:cubicBezTo>
                <a:cubicBezTo>
                  <a:pt x="2439" y="3679"/>
                  <a:pt x="3683" y="2441"/>
                  <a:pt x="5400" y="1446"/>
                </a:cubicBezTo>
                <a:cubicBezTo>
                  <a:pt x="7117" y="451"/>
                  <a:pt x="8812" y="0"/>
                  <a:pt x="10800" y="0"/>
                </a:cubicBezTo>
                <a:cubicBezTo>
                  <a:pt x="12788" y="0"/>
                  <a:pt x="14476" y="451"/>
                  <a:pt x="16200" y="1446"/>
                </a:cubicBezTo>
                <a:cubicBezTo>
                  <a:pt x="17917" y="2441"/>
                  <a:pt x="19161" y="3679"/>
                  <a:pt x="20148" y="5404"/>
                </a:cubicBezTo>
                <a:cubicBezTo>
                  <a:pt x="21142" y="7128"/>
                  <a:pt x="21600" y="8810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18" name="Shape 2618"/>
          <p:cNvSpPr/>
          <p:nvPr/>
        </p:nvSpPr>
        <p:spPr>
          <a:xfrm>
            <a:off x="5776144" y="2147943"/>
            <a:ext cx="644995" cy="644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5"/>
                  <a:pt x="21133" y="14478"/>
                  <a:pt x="20152" y="16208"/>
                </a:cubicBezTo>
                <a:cubicBezTo>
                  <a:pt x="19155" y="17922"/>
                  <a:pt x="17909" y="19169"/>
                  <a:pt x="16196" y="20151"/>
                </a:cubicBezTo>
                <a:cubicBezTo>
                  <a:pt x="14467" y="21148"/>
                  <a:pt x="12786" y="21600"/>
                  <a:pt x="10808" y="21600"/>
                </a:cubicBezTo>
                <a:cubicBezTo>
                  <a:pt x="8814" y="21600"/>
                  <a:pt x="7133" y="21148"/>
                  <a:pt x="5404" y="20151"/>
                </a:cubicBezTo>
                <a:cubicBezTo>
                  <a:pt x="3691" y="19169"/>
                  <a:pt x="2445" y="17922"/>
                  <a:pt x="1464" y="16208"/>
                </a:cubicBezTo>
                <a:cubicBezTo>
                  <a:pt x="467" y="14478"/>
                  <a:pt x="0" y="12810"/>
                  <a:pt x="0" y="10800"/>
                </a:cubicBezTo>
                <a:cubicBezTo>
                  <a:pt x="0" y="8805"/>
                  <a:pt x="467" y="7122"/>
                  <a:pt x="1464" y="5392"/>
                </a:cubicBezTo>
                <a:cubicBezTo>
                  <a:pt x="2445" y="3662"/>
                  <a:pt x="3691" y="2431"/>
                  <a:pt x="5404" y="1434"/>
                </a:cubicBezTo>
                <a:cubicBezTo>
                  <a:pt x="7133" y="436"/>
                  <a:pt x="8814" y="0"/>
                  <a:pt x="10808" y="0"/>
                </a:cubicBezTo>
                <a:cubicBezTo>
                  <a:pt x="12786" y="0"/>
                  <a:pt x="14467" y="436"/>
                  <a:pt x="16196" y="1434"/>
                </a:cubicBezTo>
                <a:cubicBezTo>
                  <a:pt x="17909" y="2431"/>
                  <a:pt x="19155" y="3662"/>
                  <a:pt x="20152" y="5392"/>
                </a:cubicBezTo>
                <a:cubicBezTo>
                  <a:pt x="21133" y="7122"/>
                  <a:pt x="21600" y="8805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19" name="Shape 2619"/>
          <p:cNvSpPr/>
          <p:nvPr/>
        </p:nvSpPr>
        <p:spPr>
          <a:xfrm>
            <a:off x="7587528" y="2008606"/>
            <a:ext cx="919571" cy="919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7"/>
                  <a:pt x="21152" y="14469"/>
                  <a:pt x="20158" y="16205"/>
                </a:cubicBezTo>
                <a:cubicBezTo>
                  <a:pt x="19164" y="17931"/>
                  <a:pt x="17918" y="19154"/>
                  <a:pt x="16203" y="20148"/>
                </a:cubicBezTo>
                <a:cubicBezTo>
                  <a:pt x="14476" y="21141"/>
                  <a:pt x="12783" y="21600"/>
                  <a:pt x="10795" y="21600"/>
                </a:cubicBezTo>
                <a:cubicBezTo>
                  <a:pt x="8806" y="21600"/>
                  <a:pt x="7124" y="21141"/>
                  <a:pt x="5397" y="20148"/>
                </a:cubicBezTo>
                <a:cubicBezTo>
                  <a:pt x="3682" y="19154"/>
                  <a:pt x="2447" y="17931"/>
                  <a:pt x="1453" y="16205"/>
                </a:cubicBezTo>
                <a:cubicBezTo>
                  <a:pt x="459" y="14469"/>
                  <a:pt x="0" y="12798"/>
                  <a:pt x="0" y="10800"/>
                </a:cubicBezTo>
                <a:cubicBezTo>
                  <a:pt x="0" y="8813"/>
                  <a:pt x="459" y="7120"/>
                  <a:pt x="1453" y="5395"/>
                </a:cubicBezTo>
                <a:cubicBezTo>
                  <a:pt x="2447" y="3669"/>
                  <a:pt x="3682" y="2446"/>
                  <a:pt x="5397" y="1452"/>
                </a:cubicBezTo>
                <a:cubicBezTo>
                  <a:pt x="7124" y="459"/>
                  <a:pt x="8806" y="0"/>
                  <a:pt x="10795" y="0"/>
                </a:cubicBezTo>
                <a:cubicBezTo>
                  <a:pt x="12783" y="0"/>
                  <a:pt x="14476" y="459"/>
                  <a:pt x="16203" y="1452"/>
                </a:cubicBezTo>
                <a:cubicBezTo>
                  <a:pt x="17918" y="2446"/>
                  <a:pt x="19164" y="3669"/>
                  <a:pt x="20158" y="5395"/>
                </a:cubicBezTo>
                <a:cubicBezTo>
                  <a:pt x="21152" y="7120"/>
                  <a:pt x="21600" y="8802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0" name="Shape 2620"/>
          <p:cNvSpPr/>
          <p:nvPr/>
        </p:nvSpPr>
        <p:spPr>
          <a:xfrm>
            <a:off x="9771843" y="2258593"/>
            <a:ext cx="419597" cy="419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88"/>
                </a:moveTo>
                <a:cubicBezTo>
                  <a:pt x="21600" y="12769"/>
                  <a:pt x="21146" y="14464"/>
                  <a:pt x="20142" y="16182"/>
                </a:cubicBezTo>
                <a:cubicBezTo>
                  <a:pt x="19163" y="17901"/>
                  <a:pt x="17968" y="19118"/>
                  <a:pt x="16224" y="20120"/>
                </a:cubicBezTo>
                <a:cubicBezTo>
                  <a:pt x="14480" y="21147"/>
                  <a:pt x="12783" y="21600"/>
                  <a:pt x="10800" y="21600"/>
                </a:cubicBezTo>
                <a:cubicBezTo>
                  <a:pt x="8817" y="21600"/>
                  <a:pt x="7120" y="21147"/>
                  <a:pt x="5400" y="20120"/>
                </a:cubicBezTo>
                <a:cubicBezTo>
                  <a:pt x="3656" y="19118"/>
                  <a:pt x="2461" y="17901"/>
                  <a:pt x="1458" y="16182"/>
                </a:cubicBezTo>
                <a:cubicBezTo>
                  <a:pt x="478" y="14464"/>
                  <a:pt x="0" y="12793"/>
                  <a:pt x="0" y="10788"/>
                </a:cubicBezTo>
                <a:cubicBezTo>
                  <a:pt x="0" y="8807"/>
                  <a:pt x="478" y="7112"/>
                  <a:pt x="1458" y="5394"/>
                </a:cubicBezTo>
                <a:cubicBezTo>
                  <a:pt x="2461" y="3676"/>
                  <a:pt x="3656" y="2434"/>
                  <a:pt x="5400" y="1432"/>
                </a:cubicBezTo>
                <a:cubicBezTo>
                  <a:pt x="7120" y="430"/>
                  <a:pt x="8817" y="0"/>
                  <a:pt x="10800" y="0"/>
                </a:cubicBezTo>
                <a:cubicBezTo>
                  <a:pt x="12783" y="0"/>
                  <a:pt x="14480" y="430"/>
                  <a:pt x="16224" y="1432"/>
                </a:cubicBezTo>
                <a:cubicBezTo>
                  <a:pt x="17968" y="2434"/>
                  <a:pt x="19163" y="3676"/>
                  <a:pt x="20142" y="5394"/>
                </a:cubicBezTo>
                <a:cubicBezTo>
                  <a:pt x="21146" y="7112"/>
                  <a:pt x="21600" y="8783"/>
                  <a:pt x="21600" y="1078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1" name="Shape 2621"/>
          <p:cNvSpPr/>
          <p:nvPr/>
        </p:nvSpPr>
        <p:spPr>
          <a:xfrm>
            <a:off x="11353729" y="1906153"/>
            <a:ext cx="1124479" cy="1124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0"/>
                  <a:pt x="21136" y="14468"/>
                  <a:pt x="20146" y="16200"/>
                </a:cubicBezTo>
                <a:cubicBezTo>
                  <a:pt x="19156" y="17923"/>
                  <a:pt x="17917" y="19163"/>
                  <a:pt x="16204" y="20154"/>
                </a:cubicBezTo>
                <a:cubicBezTo>
                  <a:pt x="14483" y="21154"/>
                  <a:pt x="12789" y="21600"/>
                  <a:pt x="10800" y="21600"/>
                </a:cubicBezTo>
                <a:cubicBezTo>
                  <a:pt x="8811" y="21600"/>
                  <a:pt x="7117" y="21154"/>
                  <a:pt x="5404" y="20154"/>
                </a:cubicBezTo>
                <a:cubicBezTo>
                  <a:pt x="3683" y="19163"/>
                  <a:pt x="2453" y="17923"/>
                  <a:pt x="1454" y="16200"/>
                </a:cubicBezTo>
                <a:cubicBezTo>
                  <a:pt x="455" y="14468"/>
                  <a:pt x="0" y="12799"/>
                  <a:pt x="0" y="10800"/>
                </a:cubicBezTo>
                <a:cubicBezTo>
                  <a:pt x="0" y="8810"/>
                  <a:pt x="455" y="7123"/>
                  <a:pt x="1454" y="5400"/>
                </a:cubicBezTo>
                <a:cubicBezTo>
                  <a:pt x="2453" y="3677"/>
                  <a:pt x="3683" y="2428"/>
                  <a:pt x="5404" y="1437"/>
                </a:cubicBezTo>
                <a:cubicBezTo>
                  <a:pt x="7117" y="446"/>
                  <a:pt x="8811" y="0"/>
                  <a:pt x="10800" y="0"/>
                </a:cubicBezTo>
                <a:cubicBezTo>
                  <a:pt x="12789" y="0"/>
                  <a:pt x="14483" y="446"/>
                  <a:pt x="16204" y="1437"/>
                </a:cubicBezTo>
                <a:cubicBezTo>
                  <a:pt x="17917" y="2428"/>
                  <a:pt x="19156" y="3677"/>
                  <a:pt x="20146" y="5400"/>
                </a:cubicBezTo>
                <a:cubicBezTo>
                  <a:pt x="21136" y="7123"/>
                  <a:pt x="21600" y="8801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2" name="Shape 2622"/>
          <p:cNvSpPr/>
          <p:nvPr/>
        </p:nvSpPr>
        <p:spPr>
          <a:xfrm>
            <a:off x="1778398" y="3305671"/>
            <a:ext cx="929816" cy="929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5"/>
                </a:moveTo>
                <a:cubicBezTo>
                  <a:pt x="21600" y="12783"/>
                  <a:pt x="21147" y="14479"/>
                  <a:pt x="20143" y="16208"/>
                </a:cubicBezTo>
                <a:cubicBezTo>
                  <a:pt x="19150" y="17926"/>
                  <a:pt x="17908" y="19158"/>
                  <a:pt x="16192" y="20152"/>
                </a:cubicBezTo>
                <a:cubicBezTo>
                  <a:pt x="14465" y="21135"/>
                  <a:pt x="12792" y="21600"/>
                  <a:pt x="10795" y="21600"/>
                </a:cubicBezTo>
                <a:cubicBezTo>
                  <a:pt x="8808" y="21600"/>
                  <a:pt x="7124" y="21135"/>
                  <a:pt x="5408" y="20152"/>
                </a:cubicBezTo>
                <a:cubicBezTo>
                  <a:pt x="3681" y="19158"/>
                  <a:pt x="2440" y="17926"/>
                  <a:pt x="1446" y="16208"/>
                </a:cubicBezTo>
                <a:cubicBezTo>
                  <a:pt x="453" y="14479"/>
                  <a:pt x="0" y="12783"/>
                  <a:pt x="0" y="10795"/>
                </a:cubicBezTo>
                <a:cubicBezTo>
                  <a:pt x="0" y="8806"/>
                  <a:pt x="453" y="7121"/>
                  <a:pt x="1446" y="5392"/>
                </a:cubicBezTo>
                <a:cubicBezTo>
                  <a:pt x="2440" y="3674"/>
                  <a:pt x="3681" y="2442"/>
                  <a:pt x="5408" y="1448"/>
                </a:cubicBezTo>
                <a:cubicBezTo>
                  <a:pt x="7124" y="454"/>
                  <a:pt x="8808" y="0"/>
                  <a:pt x="10795" y="0"/>
                </a:cubicBezTo>
                <a:cubicBezTo>
                  <a:pt x="12792" y="0"/>
                  <a:pt x="14465" y="454"/>
                  <a:pt x="16192" y="1448"/>
                </a:cubicBezTo>
                <a:cubicBezTo>
                  <a:pt x="17908" y="2442"/>
                  <a:pt x="19150" y="3674"/>
                  <a:pt x="20143" y="5392"/>
                </a:cubicBezTo>
                <a:cubicBezTo>
                  <a:pt x="21147" y="7121"/>
                  <a:pt x="21600" y="8806"/>
                  <a:pt x="21600" y="10795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3" name="Shape 2623"/>
          <p:cNvSpPr/>
          <p:nvPr/>
        </p:nvSpPr>
        <p:spPr>
          <a:xfrm>
            <a:off x="3911486" y="3504431"/>
            <a:ext cx="530247" cy="53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05"/>
                  <a:pt x="21165" y="14488"/>
                  <a:pt x="20163" y="16209"/>
                </a:cubicBezTo>
                <a:cubicBezTo>
                  <a:pt x="19160" y="17931"/>
                  <a:pt x="17931" y="19179"/>
                  <a:pt x="16209" y="20163"/>
                </a:cubicBezTo>
                <a:cubicBezTo>
                  <a:pt x="14488" y="21146"/>
                  <a:pt x="12786" y="21600"/>
                  <a:pt x="10819" y="21600"/>
                </a:cubicBezTo>
                <a:cubicBezTo>
                  <a:pt x="8833" y="21600"/>
                  <a:pt x="7150" y="21146"/>
                  <a:pt x="5428" y="20163"/>
                </a:cubicBezTo>
                <a:cubicBezTo>
                  <a:pt x="3707" y="19179"/>
                  <a:pt x="2459" y="17931"/>
                  <a:pt x="1475" y="16209"/>
                </a:cubicBezTo>
                <a:cubicBezTo>
                  <a:pt x="492" y="14488"/>
                  <a:pt x="0" y="12786"/>
                  <a:pt x="0" y="10800"/>
                </a:cubicBezTo>
                <a:cubicBezTo>
                  <a:pt x="0" y="8795"/>
                  <a:pt x="492" y="7131"/>
                  <a:pt x="1475" y="5409"/>
                </a:cubicBezTo>
                <a:cubicBezTo>
                  <a:pt x="2459" y="3688"/>
                  <a:pt x="3707" y="2440"/>
                  <a:pt x="5428" y="1456"/>
                </a:cubicBezTo>
                <a:cubicBezTo>
                  <a:pt x="7150" y="454"/>
                  <a:pt x="8833" y="0"/>
                  <a:pt x="10819" y="0"/>
                </a:cubicBezTo>
                <a:cubicBezTo>
                  <a:pt x="12786" y="0"/>
                  <a:pt x="14488" y="454"/>
                  <a:pt x="16209" y="1456"/>
                </a:cubicBezTo>
                <a:cubicBezTo>
                  <a:pt x="17931" y="2440"/>
                  <a:pt x="19160" y="3688"/>
                  <a:pt x="20163" y="5409"/>
                </a:cubicBezTo>
                <a:cubicBezTo>
                  <a:pt x="21165" y="7131"/>
                  <a:pt x="21600" y="8814"/>
                  <a:pt x="21600" y="10800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4" name="Shape 2624"/>
          <p:cNvSpPr/>
          <p:nvPr/>
        </p:nvSpPr>
        <p:spPr>
          <a:xfrm>
            <a:off x="5776144" y="3447057"/>
            <a:ext cx="644995" cy="644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9"/>
                  <a:pt x="21133" y="14494"/>
                  <a:pt x="20152" y="16208"/>
                </a:cubicBezTo>
                <a:cubicBezTo>
                  <a:pt x="19155" y="17938"/>
                  <a:pt x="17909" y="19169"/>
                  <a:pt x="16196" y="20166"/>
                </a:cubicBezTo>
                <a:cubicBezTo>
                  <a:pt x="14467" y="21164"/>
                  <a:pt x="12786" y="21600"/>
                  <a:pt x="10808" y="21600"/>
                </a:cubicBezTo>
                <a:cubicBezTo>
                  <a:pt x="8814" y="21600"/>
                  <a:pt x="7133" y="21164"/>
                  <a:pt x="5404" y="20166"/>
                </a:cubicBezTo>
                <a:cubicBezTo>
                  <a:pt x="3691" y="19169"/>
                  <a:pt x="2445" y="17938"/>
                  <a:pt x="1464" y="16208"/>
                </a:cubicBezTo>
                <a:cubicBezTo>
                  <a:pt x="467" y="14494"/>
                  <a:pt x="0" y="12779"/>
                  <a:pt x="0" y="10800"/>
                </a:cubicBezTo>
                <a:cubicBezTo>
                  <a:pt x="0" y="8805"/>
                  <a:pt x="467" y="7122"/>
                  <a:pt x="1464" y="5392"/>
                </a:cubicBezTo>
                <a:cubicBezTo>
                  <a:pt x="2445" y="3678"/>
                  <a:pt x="3691" y="2431"/>
                  <a:pt x="5404" y="1449"/>
                </a:cubicBezTo>
                <a:cubicBezTo>
                  <a:pt x="7133" y="452"/>
                  <a:pt x="8814" y="0"/>
                  <a:pt x="10808" y="0"/>
                </a:cubicBezTo>
                <a:cubicBezTo>
                  <a:pt x="12786" y="0"/>
                  <a:pt x="14467" y="452"/>
                  <a:pt x="16196" y="1449"/>
                </a:cubicBezTo>
                <a:cubicBezTo>
                  <a:pt x="17909" y="2431"/>
                  <a:pt x="19155" y="3678"/>
                  <a:pt x="20152" y="5392"/>
                </a:cubicBezTo>
                <a:cubicBezTo>
                  <a:pt x="21133" y="7122"/>
                  <a:pt x="21600" y="8805"/>
                  <a:pt x="21600" y="10800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5" name="Shape 2625"/>
          <p:cNvSpPr/>
          <p:nvPr/>
        </p:nvSpPr>
        <p:spPr>
          <a:xfrm>
            <a:off x="7587528" y="3309769"/>
            <a:ext cx="919571" cy="919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8"/>
                  <a:pt x="21152" y="14480"/>
                  <a:pt x="20158" y="16205"/>
                </a:cubicBezTo>
                <a:cubicBezTo>
                  <a:pt x="19164" y="17931"/>
                  <a:pt x="17918" y="19154"/>
                  <a:pt x="16203" y="20148"/>
                </a:cubicBezTo>
                <a:cubicBezTo>
                  <a:pt x="14476" y="21141"/>
                  <a:pt x="12783" y="21600"/>
                  <a:pt x="10795" y="21600"/>
                </a:cubicBezTo>
                <a:cubicBezTo>
                  <a:pt x="8806" y="21600"/>
                  <a:pt x="7124" y="21141"/>
                  <a:pt x="5397" y="20148"/>
                </a:cubicBezTo>
                <a:cubicBezTo>
                  <a:pt x="3682" y="19154"/>
                  <a:pt x="2447" y="17931"/>
                  <a:pt x="1453" y="16205"/>
                </a:cubicBezTo>
                <a:cubicBezTo>
                  <a:pt x="459" y="14480"/>
                  <a:pt x="0" y="12787"/>
                  <a:pt x="0" y="10800"/>
                </a:cubicBezTo>
                <a:cubicBezTo>
                  <a:pt x="0" y="8802"/>
                  <a:pt x="459" y="7120"/>
                  <a:pt x="1453" y="5405"/>
                </a:cubicBezTo>
                <a:cubicBezTo>
                  <a:pt x="2447" y="3680"/>
                  <a:pt x="3682" y="2446"/>
                  <a:pt x="5397" y="1452"/>
                </a:cubicBezTo>
                <a:cubicBezTo>
                  <a:pt x="7124" y="459"/>
                  <a:pt x="8806" y="0"/>
                  <a:pt x="10795" y="0"/>
                </a:cubicBezTo>
                <a:cubicBezTo>
                  <a:pt x="12783" y="0"/>
                  <a:pt x="14476" y="459"/>
                  <a:pt x="16203" y="1452"/>
                </a:cubicBezTo>
                <a:cubicBezTo>
                  <a:pt x="17918" y="2446"/>
                  <a:pt x="19164" y="3680"/>
                  <a:pt x="20158" y="5405"/>
                </a:cubicBezTo>
                <a:cubicBezTo>
                  <a:pt x="21152" y="7120"/>
                  <a:pt x="21600" y="8813"/>
                  <a:pt x="21600" y="10800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6" name="Shape 2626"/>
          <p:cNvSpPr/>
          <p:nvPr/>
        </p:nvSpPr>
        <p:spPr>
          <a:xfrm>
            <a:off x="9771843" y="3559757"/>
            <a:ext cx="419597" cy="41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07"/>
                  <a:pt x="21146" y="14480"/>
                  <a:pt x="20142" y="16200"/>
                </a:cubicBezTo>
                <a:cubicBezTo>
                  <a:pt x="19163" y="17920"/>
                  <a:pt x="17968" y="19163"/>
                  <a:pt x="16224" y="20166"/>
                </a:cubicBezTo>
                <a:cubicBezTo>
                  <a:pt x="14480" y="21170"/>
                  <a:pt x="12783" y="21600"/>
                  <a:pt x="10800" y="21600"/>
                </a:cubicBezTo>
                <a:cubicBezTo>
                  <a:pt x="8817" y="21600"/>
                  <a:pt x="7120" y="21170"/>
                  <a:pt x="5400" y="20166"/>
                </a:cubicBezTo>
                <a:cubicBezTo>
                  <a:pt x="3656" y="19163"/>
                  <a:pt x="2461" y="17920"/>
                  <a:pt x="1458" y="16200"/>
                </a:cubicBezTo>
                <a:cubicBezTo>
                  <a:pt x="478" y="14480"/>
                  <a:pt x="0" y="12783"/>
                  <a:pt x="0" y="10800"/>
                </a:cubicBezTo>
                <a:cubicBezTo>
                  <a:pt x="0" y="8793"/>
                  <a:pt x="478" y="7120"/>
                  <a:pt x="1458" y="5400"/>
                </a:cubicBezTo>
                <a:cubicBezTo>
                  <a:pt x="2461" y="3680"/>
                  <a:pt x="3656" y="2461"/>
                  <a:pt x="5400" y="1458"/>
                </a:cubicBezTo>
                <a:cubicBezTo>
                  <a:pt x="7120" y="454"/>
                  <a:pt x="8817" y="0"/>
                  <a:pt x="10800" y="0"/>
                </a:cubicBezTo>
                <a:cubicBezTo>
                  <a:pt x="12783" y="0"/>
                  <a:pt x="14480" y="454"/>
                  <a:pt x="16224" y="1458"/>
                </a:cubicBezTo>
                <a:cubicBezTo>
                  <a:pt x="17968" y="2461"/>
                  <a:pt x="19163" y="3680"/>
                  <a:pt x="20142" y="5400"/>
                </a:cubicBezTo>
                <a:cubicBezTo>
                  <a:pt x="21146" y="7120"/>
                  <a:pt x="21600" y="8817"/>
                  <a:pt x="21600" y="10800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7" name="Shape 2627"/>
          <p:cNvSpPr/>
          <p:nvPr/>
        </p:nvSpPr>
        <p:spPr>
          <a:xfrm>
            <a:off x="11353729" y="3207316"/>
            <a:ext cx="1124479" cy="1124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6"/>
                </a:moveTo>
                <a:cubicBezTo>
                  <a:pt x="21600" y="12794"/>
                  <a:pt x="21136" y="14471"/>
                  <a:pt x="20146" y="16193"/>
                </a:cubicBezTo>
                <a:cubicBezTo>
                  <a:pt x="19156" y="17924"/>
                  <a:pt x="17917" y="19164"/>
                  <a:pt x="16204" y="20155"/>
                </a:cubicBezTo>
                <a:cubicBezTo>
                  <a:pt x="14483" y="21145"/>
                  <a:pt x="12789" y="21600"/>
                  <a:pt x="10800" y="21600"/>
                </a:cubicBezTo>
                <a:cubicBezTo>
                  <a:pt x="8811" y="21600"/>
                  <a:pt x="7117" y="21145"/>
                  <a:pt x="5404" y="20155"/>
                </a:cubicBezTo>
                <a:cubicBezTo>
                  <a:pt x="3683" y="19164"/>
                  <a:pt x="2453" y="17924"/>
                  <a:pt x="1454" y="16193"/>
                </a:cubicBezTo>
                <a:cubicBezTo>
                  <a:pt x="455" y="14471"/>
                  <a:pt x="0" y="12785"/>
                  <a:pt x="0" y="10796"/>
                </a:cubicBezTo>
                <a:cubicBezTo>
                  <a:pt x="0" y="8797"/>
                  <a:pt x="455" y="7129"/>
                  <a:pt x="1454" y="5407"/>
                </a:cubicBezTo>
                <a:cubicBezTo>
                  <a:pt x="2453" y="3676"/>
                  <a:pt x="3683" y="2436"/>
                  <a:pt x="5404" y="1445"/>
                </a:cubicBezTo>
                <a:cubicBezTo>
                  <a:pt x="7117" y="446"/>
                  <a:pt x="8811" y="0"/>
                  <a:pt x="10800" y="0"/>
                </a:cubicBezTo>
                <a:cubicBezTo>
                  <a:pt x="12789" y="0"/>
                  <a:pt x="14483" y="446"/>
                  <a:pt x="16204" y="1445"/>
                </a:cubicBezTo>
                <a:cubicBezTo>
                  <a:pt x="17917" y="2436"/>
                  <a:pt x="19156" y="3676"/>
                  <a:pt x="20146" y="5407"/>
                </a:cubicBezTo>
                <a:cubicBezTo>
                  <a:pt x="21136" y="7129"/>
                  <a:pt x="21600" y="8806"/>
                  <a:pt x="21600" y="10796"/>
                </a:cubicBezTo>
              </a:path>
            </a:pathLst>
          </a:custGeom>
          <a:solidFill>
            <a:srgbClr val="7C6535">
              <a:alpha val="59999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8" name="Shape 2628"/>
          <p:cNvSpPr/>
          <p:nvPr/>
        </p:nvSpPr>
        <p:spPr>
          <a:xfrm>
            <a:off x="1591932" y="4397828"/>
            <a:ext cx="1302748" cy="130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6"/>
                </a:moveTo>
                <a:cubicBezTo>
                  <a:pt x="21600" y="12783"/>
                  <a:pt x="21153" y="14469"/>
                  <a:pt x="20159" y="16194"/>
                </a:cubicBezTo>
                <a:cubicBezTo>
                  <a:pt x="19166" y="17919"/>
                  <a:pt x="17926" y="19151"/>
                  <a:pt x="16208" y="20145"/>
                </a:cubicBezTo>
                <a:cubicBezTo>
                  <a:pt x="14490" y="21138"/>
                  <a:pt x="12787" y="21600"/>
                  <a:pt x="10800" y="21600"/>
                </a:cubicBezTo>
                <a:cubicBezTo>
                  <a:pt x="8813" y="21600"/>
                  <a:pt x="7126" y="21138"/>
                  <a:pt x="5408" y="20145"/>
                </a:cubicBezTo>
                <a:cubicBezTo>
                  <a:pt x="3682" y="19151"/>
                  <a:pt x="2450" y="17919"/>
                  <a:pt x="1448" y="16194"/>
                </a:cubicBezTo>
                <a:cubicBezTo>
                  <a:pt x="454" y="14469"/>
                  <a:pt x="0" y="12783"/>
                  <a:pt x="0" y="10796"/>
                </a:cubicBezTo>
                <a:cubicBezTo>
                  <a:pt x="0" y="8809"/>
                  <a:pt x="454" y="7115"/>
                  <a:pt x="1448" y="5390"/>
                </a:cubicBezTo>
                <a:cubicBezTo>
                  <a:pt x="2450" y="3673"/>
                  <a:pt x="3682" y="2433"/>
                  <a:pt x="5408" y="1440"/>
                </a:cubicBezTo>
                <a:cubicBezTo>
                  <a:pt x="7126" y="447"/>
                  <a:pt x="8813" y="0"/>
                  <a:pt x="10800" y="0"/>
                </a:cubicBezTo>
                <a:cubicBezTo>
                  <a:pt x="12787" y="0"/>
                  <a:pt x="14490" y="447"/>
                  <a:pt x="16208" y="1440"/>
                </a:cubicBezTo>
                <a:cubicBezTo>
                  <a:pt x="17926" y="2433"/>
                  <a:pt x="19166" y="3673"/>
                  <a:pt x="20159" y="5390"/>
                </a:cubicBezTo>
                <a:cubicBezTo>
                  <a:pt x="21153" y="7115"/>
                  <a:pt x="21600" y="8809"/>
                  <a:pt x="21600" y="1079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9" name="Shape 2629"/>
          <p:cNvSpPr/>
          <p:nvPr/>
        </p:nvSpPr>
        <p:spPr>
          <a:xfrm>
            <a:off x="3671744" y="4543313"/>
            <a:ext cx="1011779" cy="101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5"/>
                  <a:pt x="21163" y="14473"/>
                  <a:pt x="20161" y="16190"/>
                </a:cubicBezTo>
                <a:cubicBezTo>
                  <a:pt x="19168" y="17907"/>
                  <a:pt x="17927" y="19158"/>
                  <a:pt x="16210" y="20151"/>
                </a:cubicBezTo>
                <a:cubicBezTo>
                  <a:pt x="14493" y="21153"/>
                  <a:pt x="12795" y="21600"/>
                  <a:pt x="10810" y="21600"/>
                </a:cubicBezTo>
                <a:cubicBezTo>
                  <a:pt x="8825" y="21600"/>
                  <a:pt x="7127" y="21153"/>
                  <a:pt x="5410" y="20151"/>
                </a:cubicBezTo>
                <a:cubicBezTo>
                  <a:pt x="3683" y="19158"/>
                  <a:pt x="2452" y="17907"/>
                  <a:pt x="1459" y="16190"/>
                </a:cubicBezTo>
                <a:cubicBezTo>
                  <a:pt x="457" y="14473"/>
                  <a:pt x="0" y="12795"/>
                  <a:pt x="0" y="10800"/>
                </a:cubicBezTo>
                <a:cubicBezTo>
                  <a:pt x="0" y="8815"/>
                  <a:pt x="457" y="7127"/>
                  <a:pt x="1459" y="5400"/>
                </a:cubicBezTo>
                <a:cubicBezTo>
                  <a:pt x="2452" y="3673"/>
                  <a:pt x="3683" y="2442"/>
                  <a:pt x="5410" y="1449"/>
                </a:cubicBezTo>
                <a:cubicBezTo>
                  <a:pt x="7127" y="457"/>
                  <a:pt x="8815" y="0"/>
                  <a:pt x="10810" y="0"/>
                </a:cubicBezTo>
                <a:cubicBezTo>
                  <a:pt x="12795" y="0"/>
                  <a:pt x="14493" y="457"/>
                  <a:pt x="16210" y="1449"/>
                </a:cubicBezTo>
                <a:cubicBezTo>
                  <a:pt x="17927" y="2442"/>
                  <a:pt x="19168" y="3673"/>
                  <a:pt x="20161" y="5400"/>
                </a:cubicBezTo>
                <a:cubicBezTo>
                  <a:pt x="21163" y="7127"/>
                  <a:pt x="21600" y="8805"/>
                  <a:pt x="21600" y="1080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0" name="Shape 2630"/>
          <p:cNvSpPr/>
          <p:nvPr/>
        </p:nvSpPr>
        <p:spPr>
          <a:xfrm>
            <a:off x="5776144" y="4725680"/>
            <a:ext cx="644995" cy="644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2"/>
                </a:moveTo>
                <a:cubicBezTo>
                  <a:pt x="21600" y="12786"/>
                  <a:pt x="21133" y="14467"/>
                  <a:pt x="20152" y="16181"/>
                </a:cubicBezTo>
                <a:cubicBezTo>
                  <a:pt x="19155" y="17909"/>
                  <a:pt x="17909" y="19155"/>
                  <a:pt x="16196" y="20136"/>
                </a:cubicBezTo>
                <a:cubicBezTo>
                  <a:pt x="14467" y="21133"/>
                  <a:pt x="12786" y="21600"/>
                  <a:pt x="10808" y="21600"/>
                </a:cubicBezTo>
                <a:cubicBezTo>
                  <a:pt x="8814" y="21600"/>
                  <a:pt x="7133" y="21133"/>
                  <a:pt x="5404" y="20136"/>
                </a:cubicBezTo>
                <a:cubicBezTo>
                  <a:pt x="3691" y="19155"/>
                  <a:pt x="2445" y="17909"/>
                  <a:pt x="1464" y="16181"/>
                </a:cubicBezTo>
                <a:cubicBezTo>
                  <a:pt x="467" y="14467"/>
                  <a:pt x="0" y="12786"/>
                  <a:pt x="0" y="10792"/>
                </a:cubicBezTo>
                <a:cubicBezTo>
                  <a:pt x="0" y="8814"/>
                  <a:pt x="467" y="7101"/>
                  <a:pt x="1464" y="5388"/>
                </a:cubicBezTo>
                <a:cubicBezTo>
                  <a:pt x="2445" y="3660"/>
                  <a:pt x="3691" y="2429"/>
                  <a:pt x="5404" y="1433"/>
                </a:cubicBezTo>
                <a:cubicBezTo>
                  <a:pt x="7133" y="436"/>
                  <a:pt x="8814" y="0"/>
                  <a:pt x="10808" y="0"/>
                </a:cubicBezTo>
                <a:cubicBezTo>
                  <a:pt x="12786" y="0"/>
                  <a:pt x="14467" y="436"/>
                  <a:pt x="16196" y="1433"/>
                </a:cubicBezTo>
                <a:cubicBezTo>
                  <a:pt x="17909" y="2429"/>
                  <a:pt x="19155" y="3660"/>
                  <a:pt x="20152" y="5388"/>
                </a:cubicBezTo>
                <a:cubicBezTo>
                  <a:pt x="21133" y="7101"/>
                  <a:pt x="21600" y="8814"/>
                  <a:pt x="21600" y="10792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1" name="Shape 2631"/>
          <p:cNvSpPr/>
          <p:nvPr/>
        </p:nvSpPr>
        <p:spPr>
          <a:xfrm>
            <a:off x="7587528" y="4588392"/>
            <a:ext cx="919571" cy="919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5"/>
                </a:moveTo>
                <a:cubicBezTo>
                  <a:pt x="21600" y="12783"/>
                  <a:pt x="21152" y="14476"/>
                  <a:pt x="20158" y="16192"/>
                </a:cubicBezTo>
                <a:cubicBezTo>
                  <a:pt x="19164" y="17918"/>
                  <a:pt x="17918" y="19153"/>
                  <a:pt x="16203" y="20147"/>
                </a:cubicBezTo>
                <a:cubicBezTo>
                  <a:pt x="14476" y="21130"/>
                  <a:pt x="12783" y="21600"/>
                  <a:pt x="10795" y="21600"/>
                </a:cubicBezTo>
                <a:cubicBezTo>
                  <a:pt x="8806" y="21600"/>
                  <a:pt x="7124" y="21130"/>
                  <a:pt x="5397" y="20147"/>
                </a:cubicBezTo>
                <a:cubicBezTo>
                  <a:pt x="3682" y="19153"/>
                  <a:pt x="2447" y="17918"/>
                  <a:pt x="1453" y="16192"/>
                </a:cubicBezTo>
                <a:cubicBezTo>
                  <a:pt x="459" y="14476"/>
                  <a:pt x="0" y="12783"/>
                  <a:pt x="0" y="10795"/>
                </a:cubicBezTo>
                <a:cubicBezTo>
                  <a:pt x="0" y="8806"/>
                  <a:pt x="459" y="7124"/>
                  <a:pt x="1453" y="5397"/>
                </a:cubicBezTo>
                <a:cubicBezTo>
                  <a:pt x="2447" y="3682"/>
                  <a:pt x="3682" y="2436"/>
                  <a:pt x="5397" y="1442"/>
                </a:cubicBezTo>
                <a:cubicBezTo>
                  <a:pt x="7124" y="448"/>
                  <a:pt x="8806" y="0"/>
                  <a:pt x="10795" y="0"/>
                </a:cubicBezTo>
                <a:cubicBezTo>
                  <a:pt x="12783" y="0"/>
                  <a:pt x="14476" y="448"/>
                  <a:pt x="16203" y="1442"/>
                </a:cubicBezTo>
                <a:cubicBezTo>
                  <a:pt x="17918" y="2436"/>
                  <a:pt x="19164" y="3682"/>
                  <a:pt x="20158" y="5397"/>
                </a:cubicBezTo>
                <a:cubicBezTo>
                  <a:pt x="21152" y="7124"/>
                  <a:pt x="21600" y="8806"/>
                  <a:pt x="21600" y="10795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2" name="Shape 2632"/>
          <p:cNvSpPr/>
          <p:nvPr/>
        </p:nvSpPr>
        <p:spPr>
          <a:xfrm>
            <a:off x="9771843" y="4838380"/>
            <a:ext cx="419597" cy="41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3"/>
                  <a:pt x="21146" y="14480"/>
                  <a:pt x="20142" y="16200"/>
                </a:cubicBezTo>
                <a:cubicBezTo>
                  <a:pt x="19163" y="17920"/>
                  <a:pt x="17968" y="19139"/>
                  <a:pt x="16224" y="20142"/>
                </a:cubicBezTo>
                <a:cubicBezTo>
                  <a:pt x="14480" y="21146"/>
                  <a:pt x="12783" y="21600"/>
                  <a:pt x="10800" y="21600"/>
                </a:cubicBezTo>
                <a:cubicBezTo>
                  <a:pt x="8817" y="21600"/>
                  <a:pt x="7120" y="21146"/>
                  <a:pt x="5400" y="20142"/>
                </a:cubicBezTo>
                <a:cubicBezTo>
                  <a:pt x="3656" y="19139"/>
                  <a:pt x="2461" y="17920"/>
                  <a:pt x="1458" y="16200"/>
                </a:cubicBezTo>
                <a:cubicBezTo>
                  <a:pt x="478" y="14480"/>
                  <a:pt x="0" y="12807"/>
                  <a:pt x="0" y="10800"/>
                </a:cubicBezTo>
                <a:cubicBezTo>
                  <a:pt x="0" y="8817"/>
                  <a:pt x="478" y="7120"/>
                  <a:pt x="1458" y="5400"/>
                </a:cubicBezTo>
                <a:cubicBezTo>
                  <a:pt x="2461" y="3680"/>
                  <a:pt x="3656" y="2413"/>
                  <a:pt x="5400" y="1434"/>
                </a:cubicBezTo>
                <a:cubicBezTo>
                  <a:pt x="7120" y="454"/>
                  <a:pt x="8817" y="0"/>
                  <a:pt x="10800" y="0"/>
                </a:cubicBezTo>
                <a:cubicBezTo>
                  <a:pt x="12783" y="0"/>
                  <a:pt x="14480" y="454"/>
                  <a:pt x="16224" y="1434"/>
                </a:cubicBezTo>
                <a:cubicBezTo>
                  <a:pt x="17968" y="2413"/>
                  <a:pt x="19163" y="3680"/>
                  <a:pt x="20142" y="5400"/>
                </a:cubicBezTo>
                <a:cubicBezTo>
                  <a:pt x="21146" y="7120"/>
                  <a:pt x="21600" y="8793"/>
                  <a:pt x="21600" y="10800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3" name="Shape 2633"/>
          <p:cNvSpPr/>
          <p:nvPr/>
        </p:nvSpPr>
        <p:spPr>
          <a:xfrm>
            <a:off x="11353729" y="4485938"/>
            <a:ext cx="1124479" cy="1124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4"/>
                </a:moveTo>
                <a:cubicBezTo>
                  <a:pt x="21600" y="12794"/>
                  <a:pt x="21136" y="14480"/>
                  <a:pt x="20146" y="16211"/>
                </a:cubicBezTo>
                <a:cubicBezTo>
                  <a:pt x="19156" y="17933"/>
                  <a:pt x="17917" y="19164"/>
                  <a:pt x="16204" y="20155"/>
                </a:cubicBezTo>
                <a:cubicBezTo>
                  <a:pt x="14483" y="21154"/>
                  <a:pt x="12789" y="21600"/>
                  <a:pt x="10800" y="21600"/>
                </a:cubicBezTo>
                <a:cubicBezTo>
                  <a:pt x="8811" y="21600"/>
                  <a:pt x="7117" y="21154"/>
                  <a:pt x="5404" y="20155"/>
                </a:cubicBezTo>
                <a:cubicBezTo>
                  <a:pt x="3683" y="19164"/>
                  <a:pt x="2453" y="17933"/>
                  <a:pt x="1454" y="16211"/>
                </a:cubicBezTo>
                <a:cubicBezTo>
                  <a:pt x="455" y="14480"/>
                  <a:pt x="0" y="12794"/>
                  <a:pt x="0" y="10804"/>
                </a:cubicBezTo>
                <a:cubicBezTo>
                  <a:pt x="0" y="8824"/>
                  <a:pt x="455" y="7129"/>
                  <a:pt x="1454" y="5407"/>
                </a:cubicBezTo>
                <a:cubicBezTo>
                  <a:pt x="2453" y="3685"/>
                  <a:pt x="3683" y="2436"/>
                  <a:pt x="5404" y="1445"/>
                </a:cubicBezTo>
                <a:cubicBezTo>
                  <a:pt x="7117" y="455"/>
                  <a:pt x="8811" y="0"/>
                  <a:pt x="10800" y="0"/>
                </a:cubicBezTo>
                <a:cubicBezTo>
                  <a:pt x="12789" y="0"/>
                  <a:pt x="14483" y="455"/>
                  <a:pt x="16204" y="1445"/>
                </a:cubicBezTo>
                <a:cubicBezTo>
                  <a:pt x="17917" y="2436"/>
                  <a:pt x="19156" y="3685"/>
                  <a:pt x="20146" y="5407"/>
                </a:cubicBezTo>
                <a:cubicBezTo>
                  <a:pt x="21136" y="7129"/>
                  <a:pt x="21600" y="8824"/>
                  <a:pt x="21600" y="1080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4" name="Shape 2634"/>
          <p:cNvSpPr/>
          <p:nvPr/>
        </p:nvSpPr>
        <p:spPr>
          <a:xfrm>
            <a:off x="1817330" y="5946930"/>
            <a:ext cx="849904" cy="84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4"/>
                </a:moveTo>
                <a:cubicBezTo>
                  <a:pt x="21600" y="12776"/>
                  <a:pt x="21140" y="14487"/>
                  <a:pt x="20149" y="16209"/>
                </a:cubicBezTo>
                <a:cubicBezTo>
                  <a:pt x="19158" y="17919"/>
                  <a:pt x="17919" y="19146"/>
                  <a:pt x="16197" y="20137"/>
                </a:cubicBezTo>
                <a:cubicBezTo>
                  <a:pt x="14475" y="21140"/>
                  <a:pt x="12776" y="21600"/>
                  <a:pt x="10794" y="21600"/>
                </a:cubicBezTo>
                <a:cubicBezTo>
                  <a:pt x="8812" y="21600"/>
                  <a:pt x="7125" y="21140"/>
                  <a:pt x="5403" y="20137"/>
                </a:cubicBezTo>
                <a:cubicBezTo>
                  <a:pt x="3681" y="19146"/>
                  <a:pt x="2430" y="17919"/>
                  <a:pt x="1439" y="16209"/>
                </a:cubicBezTo>
                <a:cubicBezTo>
                  <a:pt x="448" y="14487"/>
                  <a:pt x="0" y="12776"/>
                  <a:pt x="0" y="10794"/>
                </a:cubicBezTo>
                <a:cubicBezTo>
                  <a:pt x="0" y="8800"/>
                  <a:pt x="448" y="7113"/>
                  <a:pt x="1439" y="5391"/>
                </a:cubicBezTo>
                <a:cubicBezTo>
                  <a:pt x="2430" y="3669"/>
                  <a:pt x="3681" y="2430"/>
                  <a:pt x="5403" y="1439"/>
                </a:cubicBezTo>
                <a:cubicBezTo>
                  <a:pt x="7125" y="448"/>
                  <a:pt x="8812" y="0"/>
                  <a:pt x="10794" y="0"/>
                </a:cubicBezTo>
                <a:cubicBezTo>
                  <a:pt x="12776" y="0"/>
                  <a:pt x="14475" y="448"/>
                  <a:pt x="16197" y="1439"/>
                </a:cubicBezTo>
                <a:cubicBezTo>
                  <a:pt x="17919" y="2430"/>
                  <a:pt x="19158" y="3669"/>
                  <a:pt x="20149" y="5391"/>
                </a:cubicBezTo>
                <a:cubicBezTo>
                  <a:pt x="21140" y="7113"/>
                  <a:pt x="21600" y="8800"/>
                  <a:pt x="21600" y="10794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5" name="Shape 2635"/>
          <p:cNvSpPr/>
          <p:nvPr/>
        </p:nvSpPr>
        <p:spPr>
          <a:xfrm>
            <a:off x="3671744" y="5867016"/>
            <a:ext cx="1011779" cy="101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5"/>
                  <a:pt x="21163" y="14473"/>
                  <a:pt x="20161" y="16200"/>
                </a:cubicBezTo>
                <a:cubicBezTo>
                  <a:pt x="19168" y="17927"/>
                  <a:pt x="17927" y="19158"/>
                  <a:pt x="16210" y="20151"/>
                </a:cubicBezTo>
                <a:cubicBezTo>
                  <a:pt x="14493" y="21143"/>
                  <a:pt x="12795" y="21600"/>
                  <a:pt x="10810" y="21600"/>
                </a:cubicBezTo>
                <a:cubicBezTo>
                  <a:pt x="8825" y="21600"/>
                  <a:pt x="7127" y="21143"/>
                  <a:pt x="5410" y="20151"/>
                </a:cubicBezTo>
                <a:cubicBezTo>
                  <a:pt x="3683" y="19158"/>
                  <a:pt x="2452" y="17927"/>
                  <a:pt x="1459" y="16200"/>
                </a:cubicBezTo>
                <a:cubicBezTo>
                  <a:pt x="457" y="14473"/>
                  <a:pt x="0" y="12785"/>
                  <a:pt x="0" y="10800"/>
                </a:cubicBezTo>
                <a:cubicBezTo>
                  <a:pt x="0" y="8805"/>
                  <a:pt x="457" y="7127"/>
                  <a:pt x="1459" y="5410"/>
                </a:cubicBezTo>
                <a:cubicBezTo>
                  <a:pt x="2452" y="3693"/>
                  <a:pt x="3683" y="2442"/>
                  <a:pt x="5410" y="1449"/>
                </a:cubicBezTo>
                <a:cubicBezTo>
                  <a:pt x="7127" y="447"/>
                  <a:pt x="8815" y="0"/>
                  <a:pt x="10810" y="0"/>
                </a:cubicBezTo>
                <a:cubicBezTo>
                  <a:pt x="12795" y="0"/>
                  <a:pt x="14493" y="447"/>
                  <a:pt x="16210" y="1449"/>
                </a:cubicBezTo>
                <a:cubicBezTo>
                  <a:pt x="17927" y="2442"/>
                  <a:pt x="19168" y="3693"/>
                  <a:pt x="20161" y="5410"/>
                </a:cubicBezTo>
                <a:cubicBezTo>
                  <a:pt x="21163" y="7127"/>
                  <a:pt x="21600" y="8815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6" name="Shape 2636"/>
          <p:cNvSpPr/>
          <p:nvPr/>
        </p:nvSpPr>
        <p:spPr>
          <a:xfrm>
            <a:off x="5776144" y="6051432"/>
            <a:ext cx="644995" cy="644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79"/>
                  <a:pt x="21133" y="14494"/>
                  <a:pt x="20152" y="16208"/>
                </a:cubicBezTo>
                <a:cubicBezTo>
                  <a:pt x="19155" y="17938"/>
                  <a:pt x="17909" y="19169"/>
                  <a:pt x="16196" y="20166"/>
                </a:cubicBezTo>
                <a:cubicBezTo>
                  <a:pt x="14467" y="21164"/>
                  <a:pt x="12786" y="21600"/>
                  <a:pt x="10808" y="21600"/>
                </a:cubicBezTo>
                <a:cubicBezTo>
                  <a:pt x="8814" y="21600"/>
                  <a:pt x="7133" y="21164"/>
                  <a:pt x="5404" y="20166"/>
                </a:cubicBezTo>
                <a:cubicBezTo>
                  <a:pt x="3691" y="19169"/>
                  <a:pt x="2445" y="17938"/>
                  <a:pt x="1464" y="16208"/>
                </a:cubicBezTo>
                <a:cubicBezTo>
                  <a:pt x="467" y="14494"/>
                  <a:pt x="0" y="12779"/>
                  <a:pt x="0" y="10800"/>
                </a:cubicBezTo>
                <a:cubicBezTo>
                  <a:pt x="0" y="8805"/>
                  <a:pt x="467" y="7122"/>
                  <a:pt x="1464" y="5408"/>
                </a:cubicBezTo>
                <a:cubicBezTo>
                  <a:pt x="2445" y="3678"/>
                  <a:pt x="3691" y="2431"/>
                  <a:pt x="5404" y="1449"/>
                </a:cubicBezTo>
                <a:cubicBezTo>
                  <a:pt x="7133" y="452"/>
                  <a:pt x="8814" y="0"/>
                  <a:pt x="10808" y="0"/>
                </a:cubicBezTo>
                <a:cubicBezTo>
                  <a:pt x="12786" y="0"/>
                  <a:pt x="14467" y="452"/>
                  <a:pt x="16196" y="1449"/>
                </a:cubicBezTo>
                <a:cubicBezTo>
                  <a:pt x="17909" y="2431"/>
                  <a:pt x="19155" y="3678"/>
                  <a:pt x="20152" y="5408"/>
                </a:cubicBezTo>
                <a:cubicBezTo>
                  <a:pt x="21133" y="7122"/>
                  <a:pt x="21600" y="8805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7" name="Shape 2637"/>
          <p:cNvSpPr/>
          <p:nvPr/>
        </p:nvSpPr>
        <p:spPr>
          <a:xfrm>
            <a:off x="7587528" y="5912095"/>
            <a:ext cx="919571" cy="919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5"/>
                </a:moveTo>
                <a:cubicBezTo>
                  <a:pt x="21600" y="12794"/>
                  <a:pt x="21152" y="14476"/>
                  <a:pt x="20158" y="16203"/>
                </a:cubicBezTo>
                <a:cubicBezTo>
                  <a:pt x="19164" y="17918"/>
                  <a:pt x="17918" y="19164"/>
                  <a:pt x="16203" y="20158"/>
                </a:cubicBezTo>
                <a:cubicBezTo>
                  <a:pt x="14476" y="21152"/>
                  <a:pt x="12783" y="21600"/>
                  <a:pt x="10795" y="21600"/>
                </a:cubicBezTo>
                <a:cubicBezTo>
                  <a:pt x="8806" y="21600"/>
                  <a:pt x="7124" y="21152"/>
                  <a:pt x="5397" y="20158"/>
                </a:cubicBezTo>
                <a:cubicBezTo>
                  <a:pt x="3682" y="19164"/>
                  <a:pt x="2447" y="17918"/>
                  <a:pt x="1453" y="16203"/>
                </a:cubicBezTo>
                <a:cubicBezTo>
                  <a:pt x="459" y="14476"/>
                  <a:pt x="0" y="12794"/>
                  <a:pt x="0" y="10805"/>
                </a:cubicBezTo>
                <a:cubicBezTo>
                  <a:pt x="0" y="8817"/>
                  <a:pt x="459" y="7124"/>
                  <a:pt x="1453" y="5408"/>
                </a:cubicBezTo>
                <a:cubicBezTo>
                  <a:pt x="2447" y="3682"/>
                  <a:pt x="3682" y="2447"/>
                  <a:pt x="5397" y="1453"/>
                </a:cubicBezTo>
                <a:cubicBezTo>
                  <a:pt x="7124" y="470"/>
                  <a:pt x="8806" y="0"/>
                  <a:pt x="10795" y="0"/>
                </a:cubicBezTo>
                <a:cubicBezTo>
                  <a:pt x="12783" y="0"/>
                  <a:pt x="14476" y="470"/>
                  <a:pt x="16203" y="1453"/>
                </a:cubicBezTo>
                <a:cubicBezTo>
                  <a:pt x="17918" y="2447"/>
                  <a:pt x="19164" y="3682"/>
                  <a:pt x="20158" y="5408"/>
                </a:cubicBezTo>
                <a:cubicBezTo>
                  <a:pt x="21152" y="7124"/>
                  <a:pt x="21600" y="8817"/>
                  <a:pt x="21600" y="10805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8" name="Shape 2638"/>
          <p:cNvSpPr/>
          <p:nvPr/>
        </p:nvSpPr>
        <p:spPr>
          <a:xfrm>
            <a:off x="9771843" y="6162083"/>
            <a:ext cx="419597" cy="41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07"/>
                  <a:pt x="21146" y="14480"/>
                  <a:pt x="20142" y="16200"/>
                </a:cubicBezTo>
                <a:cubicBezTo>
                  <a:pt x="19163" y="17920"/>
                  <a:pt x="17968" y="19187"/>
                  <a:pt x="16224" y="20166"/>
                </a:cubicBezTo>
                <a:cubicBezTo>
                  <a:pt x="14480" y="21146"/>
                  <a:pt x="12783" y="21600"/>
                  <a:pt x="10800" y="21600"/>
                </a:cubicBezTo>
                <a:cubicBezTo>
                  <a:pt x="8817" y="21600"/>
                  <a:pt x="7120" y="21146"/>
                  <a:pt x="5400" y="20166"/>
                </a:cubicBezTo>
                <a:cubicBezTo>
                  <a:pt x="3656" y="19187"/>
                  <a:pt x="2461" y="17920"/>
                  <a:pt x="1458" y="16200"/>
                </a:cubicBezTo>
                <a:cubicBezTo>
                  <a:pt x="478" y="14480"/>
                  <a:pt x="0" y="12783"/>
                  <a:pt x="0" y="10800"/>
                </a:cubicBezTo>
                <a:cubicBezTo>
                  <a:pt x="0" y="8793"/>
                  <a:pt x="478" y="7120"/>
                  <a:pt x="1458" y="5400"/>
                </a:cubicBezTo>
                <a:cubicBezTo>
                  <a:pt x="2461" y="3680"/>
                  <a:pt x="3656" y="2461"/>
                  <a:pt x="5400" y="1458"/>
                </a:cubicBezTo>
                <a:cubicBezTo>
                  <a:pt x="7120" y="454"/>
                  <a:pt x="8817" y="0"/>
                  <a:pt x="10800" y="0"/>
                </a:cubicBezTo>
                <a:cubicBezTo>
                  <a:pt x="12783" y="0"/>
                  <a:pt x="14480" y="454"/>
                  <a:pt x="16224" y="1458"/>
                </a:cubicBezTo>
                <a:cubicBezTo>
                  <a:pt x="17968" y="2461"/>
                  <a:pt x="19163" y="3680"/>
                  <a:pt x="20142" y="5400"/>
                </a:cubicBezTo>
                <a:cubicBezTo>
                  <a:pt x="21146" y="7120"/>
                  <a:pt x="21600" y="8817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9" name="Shape 2639"/>
          <p:cNvSpPr/>
          <p:nvPr/>
        </p:nvSpPr>
        <p:spPr>
          <a:xfrm>
            <a:off x="11353729" y="5809641"/>
            <a:ext cx="1124479" cy="1124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6"/>
                </a:moveTo>
                <a:cubicBezTo>
                  <a:pt x="21600" y="12776"/>
                  <a:pt x="21136" y="14471"/>
                  <a:pt x="20146" y="16193"/>
                </a:cubicBezTo>
                <a:cubicBezTo>
                  <a:pt x="19156" y="17915"/>
                  <a:pt x="17917" y="19164"/>
                  <a:pt x="16204" y="20155"/>
                </a:cubicBezTo>
                <a:cubicBezTo>
                  <a:pt x="14483" y="21145"/>
                  <a:pt x="12789" y="21600"/>
                  <a:pt x="10800" y="21600"/>
                </a:cubicBezTo>
                <a:cubicBezTo>
                  <a:pt x="8811" y="21600"/>
                  <a:pt x="7117" y="21145"/>
                  <a:pt x="5404" y="20155"/>
                </a:cubicBezTo>
                <a:cubicBezTo>
                  <a:pt x="3683" y="19164"/>
                  <a:pt x="2453" y="17915"/>
                  <a:pt x="1454" y="16193"/>
                </a:cubicBezTo>
                <a:cubicBezTo>
                  <a:pt x="455" y="14471"/>
                  <a:pt x="0" y="12776"/>
                  <a:pt x="0" y="10796"/>
                </a:cubicBezTo>
                <a:cubicBezTo>
                  <a:pt x="0" y="8806"/>
                  <a:pt x="455" y="7120"/>
                  <a:pt x="1454" y="5389"/>
                </a:cubicBezTo>
                <a:cubicBezTo>
                  <a:pt x="2453" y="3667"/>
                  <a:pt x="3683" y="2436"/>
                  <a:pt x="5404" y="1445"/>
                </a:cubicBezTo>
                <a:cubicBezTo>
                  <a:pt x="7117" y="446"/>
                  <a:pt x="8811" y="0"/>
                  <a:pt x="10800" y="0"/>
                </a:cubicBezTo>
                <a:cubicBezTo>
                  <a:pt x="12789" y="0"/>
                  <a:pt x="14483" y="446"/>
                  <a:pt x="16204" y="1445"/>
                </a:cubicBezTo>
                <a:cubicBezTo>
                  <a:pt x="17917" y="2436"/>
                  <a:pt x="19156" y="3667"/>
                  <a:pt x="20146" y="5389"/>
                </a:cubicBezTo>
                <a:cubicBezTo>
                  <a:pt x="21136" y="7120"/>
                  <a:pt x="21600" y="8806"/>
                  <a:pt x="21600" y="10796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0" name="Shape 2640"/>
          <p:cNvSpPr/>
          <p:nvPr/>
        </p:nvSpPr>
        <p:spPr>
          <a:xfrm>
            <a:off x="1782496" y="7223504"/>
            <a:ext cx="921620" cy="92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5"/>
                </a:moveTo>
                <a:cubicBezTo>
                  <a:pt x="21600" y="12797"/>
                  <a:pt x="21143" y="14483"/>
                  <a:pt x="20152" y="16203"/>
                </a:cubicBezTo>
                <a:cubicBezTo>
                  <a:pt x="19161" y="17922"/>
                  <a:pt x="17931" y="19163"/>
                  <a:pt x="16211" y="20153"/>
                </a:cubicBezTo>
                <a:cubicBezTo>
                  <a:pt x="14491" y="21143"/>
                  <a:pt x="12792" y="21600"/>
                  <a:pt x="10800" y="21600"/>
                </a:cubicBezTo>
                <a:cubicBezTo>
                  <a:pt x="8808" y="21600"/>
                  <a:pt x="7131" y="21143"/>
                  <a:pt x="5411" y="20153"/>
                </a:cubicBezTo>
                <a:cubicBezTo>
                  <a:pt x="3680" y="19163"/>
                  <a:pt x="2439" y="17922"/>
                  <a:pt x="1448" y="16203"/>
                </a:cubicBezTo>
                <a:cubicBezTo>
                  <a:pt x="457" y="14483"/>
                  <a:pt x="0" y="12786"/>
                  <a:pt x="0" y="10795"/>
                </a:cubicBezTo>
                <a:cubicBezTo>
                  <a:pt x="0" y="8814"/>
                  <a:pt x="457" y="7127"/>
                  <a:pt x="1448" y="5408"/>
                </a:cubicBezTo>
                <a:cubicBezTo>
                  <a:pt x="2439" y="3689"/>
                  <a:pt x="3680" y="2437"/>
                  <a:pt x="5411" y="1447"/>
                </a:cubicBezTo>
                <a:cubicBezTo>
                  <a:pt x="7131" y="457"/>
                  <a:pt x="8808" y="0"/>
                  <a:pt x="10800" y="0"/>
                </a:cubicBezTo>
                <a:cubicBezTo>
                  <a:pt x="12792" y="0"/>
                  <a:pt x="14491" y="457"/>
                  <a:pt x="16211" y="1447"/>
                </a:cubicBezTo>
                <a:cubicBezTo>
                  <a:pt x="17931" y="2437"/>
                  <a:pt x="19161" y="3689"/>
                  <a:pt x="20152" y="5408"/>
                </a:cubicBezTo>
                <a:cubicBezTo>
                  <a:pt x="21143" y="7127"/>
                  <a:pt x="21600" y="8814"/>
                  <a:pt x="21600" y="10795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1" name="Shape 2641"/>
          <p:cNvSpPr/>
          <p:nvPr/>
        </p:nvSpPr>
        <p:spPr>
          <a:xfrm>
            <a:off x="3829522" y="7338252"/>
            <a:ext cx="694173" cy="694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3"/>
                </a:moveTo>
                <a:cubicBezTo>
                  <a:pt x="21600" y="12804"/>
                  <a:pt x="21152" y="14482"/>
                  <a:pt x="20154" y="16204"/>
                </a:cubicBezTo>
                <a:cubicBezTo>
                  <a:pt x="19171" y="17911"/>
                  <a:pt x="17928" y="19169"/>
                  <a:pt x="16193" y="20168"/>
                </a:cubicBezTo>
                <a:cubicBezTo>
                  <a:pt x="14472" y="21152"/>
                  <a:pt x="12781" y="21600"/>
                  <a:pt x="10800" y="21600"/>
                </a:cubicBezTo>
                <a:cubicBezTo>
                  <a:pt x="8819" y="21600"/>
                  <a:pt x="7128" y="21152"/>
                  <a:pt x="5407" y="20168"/>
                </a:cubicBezTo>
                <a:cubicBezTo>
                  <a:pt x="3672" y="19169"/>
                  <a:pt x="2429" y="17911"/>
                  <a:pt x="1431" y="16204"/>
                </a:cubicBezTo>
                <a:cubicBezTo>
                  <a:pt x="448" y="14482"/>
                  <a:pt x="0" y="12789"/>
                  <a:pt x="0" y="10793"/>
                </a:cubicBezTo>
                <a:cubicBezTo>
                  <a:pt x="0" y="8811"/>
                  <a:pt x="448" y="7118"/>
                  <a:pt x="1431" y="5396"/>
                </a:cubicBezTo>
                <a:cubicBezTo>
                  <a:pt x="2429" y="3675"/>
                  <a:pt x="3672" y="2445"/>
                  <a:pt x="5407" y="1447"/>
                </a:cubicBezTo>
                <a:cubicBezTo>
                  <a:pt x="7128" y="463"/>
                  <a:pt x="8819" y="0"/>
                  <a:pt x="10800" y="0"/>
                </a:cubicBezTo>
                <a:cubicBezTo>
                  <a:pt x="12781" y="0"/>
                  <a:pt x="14472" y="463"/>
                  <a:pt x="16193" y="1447"/>
                </a:cubicBezTo>
                <a:cubicBezTo>
                  <a:pt x="17928" y="2445"/>
                  <a:pt x="19171" y="3675"/>
                  <a:pt x="20154" y="5396"/>
                </a:cubicBezTo>
                <a:cubicBezTo>
                  <a:pt x="21152" y="7118"/>
                  <a:pt x="21600" y="8811"/>
                  <a:pt x="21600" y="1079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2" name="Shape 2642"/>
          <p:cNvSpPr/>
          <p:nvPr/>
        </p:nvSpPr>
        <p:spPr>
          <a:xfrm>
            <a:off x="5776144" y="7362841"/>
            <a:ext cx="644995" cy="644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2"/>
                </a:moveTo>
                <a:cubicBezTo>
                  <a:pt x="21600" y="12786"/>
                  <a:pt x="21133" y="14483"/>
                  <a:pt x="20152" y="16212"/>
                </a:cubicBezTo>
                <a:cubicBezTo>
                  <a:pt x="19155" y="17925"/>
                  <a:pt x="17909" y="19171"/>
                  <a:pt x="16196" y="20167"/>
                </a:cubicBezTo>
                <a:cubicBezTo>
                  <a:pt x="14467" y="21148"/>
                  <a:pt x="12786" y="21600"/>
                  <a:pt x="10808" y="21600"/>
                </a:cubicBezTo>
                <a:cubicBezTo>
                  <a:pt x="8814" y="21600"/>
                  <a:pt x="7133" y="21148"/>
                  <a:pt x="5404" y="20167"/>
                </a:cubicBezTo>
                <a:cubicBezTo>
                  <a:pt x="3691" y="19171"/>
                  <a:pt x="2445" y="17925"/>
                  <a:pt x="1464" y="16212"/>
                </a:cubicBezTo>
                <a:cubicBezTo>
                  <a:pt x="467" y="14483"/>
                  <a:pt x="0" y="12786"/>
                  <a:pt x="0" y="10792"/>
                </a:cubicBezTo>
                <a:cubicBezTo>
                  <a:pt x="0" y="8814"/>
                  <a:pt x="467" y="7133"/>
                  <a:pt x="1464" y="5404"/>
                </a:cubicBezTo>
                <a:cubicBezTo>
                  <a:pt x="2445" y="3675"/>
                  <a:pt x="3691" y="2445"/>
                  <a:pt x="5404" y="1448"/>
                </a:cubicBezTo>
                <a:cubicBezTo>
                  <a:pt x="7133" y="452"/>
                  <a:pt x="8814" y="0"/>
                  <a:pt x="10808" y="0"/>
                </a:cubicBezTo>
                <a:cubicBezTo>
                  <a:pt x="12786" y="0"/>
                  <a:pt x="14467" y="452"/>
                  <a:pt x="16196" y="1448"/>
                </a:cubicBezTo>
                <a:cubicBezTo>
                  <a:pt x="17909" y="2445"/>
                  <a:pt x="19155" y="3675"/>
                  <a:pt x="20152" y="5404"/>
                </a:cubicBezTo>
                <a:cubicBezTo>
                  <a:pt x="21133" y="7133"/>
                  <a:pt x="21600" y="8814"/>
                  <a:pt x="21600" y="10792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3" name="Shape 2643"/>
          <p:cNvSpPr/>
          <p:nvPr/>
        </p:nvSpPr>
        <p:spPr>
          <a:xfrm>
            <a:off x="7587528" y="7225553"/>
            <a:ext cx="919571" cy="919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95"/>
                </a:moveTo>
                <a:cubicBezTo>
                  <a:pt x="21600" y="12783"/>
                  <a:pt x="21152" y="14476"/>
                  <a:pt x="20158" y="16192"/>
                </a:cubicBezTo>
                <a:cubicBezTo>
                  <a:pt x="19164" y="17918"/>
                  <a:pt x="17918" y="19164"/>
                  <a:pt x="16203" y="20158"/>
                </a:cubicBezTo>
                <a:cubicBezTo>
                  <a:pt x="14476" y="21152"/>
                  <a:pt x="12783" y="21600"/>
                  <a:pt x="10795" y="21600"/>
                </a:cubicBezTo>
                <a:cubicBezTo>
                  <a:pt x="8806" y="21600"/>
                  <a:pt x="7124" y="21152"/>
                  <a:pt x="5397" y="20158"/>
                </a:cubicBezTo>
                <a:cubicBezTo>
                  <a:pt x="3682" y="19164"/>
                  <a:pt x="2447" y="17918"/>
                  <a:pt x="1453" y="16192"/>
                </a:cubicBezTo>
                <a:cubicBezTo>
                  <a:pt x="459" y="14476"/>
                  <a:pt x="0" y="12783"/>
                  <a:pt x="0" y="10795"/>
                </a:cubicBezTo>
                <a:cubicBezTo>
                  <a:pt x="0" y="8806"/>
                  <a:pt x="459" y="7124"/>
                  <a:pt x="1453" y="5397"/>
                </a:cubicBezTo>
                <a:cubicBezTo>
                  <a:pt x="2447" y="3682"/>
                  <a:pt x="3682" y="2447"/>
                  <a:pt x="5397" y="1453"/>
                </a:cubicBezTo>
                <a:cubicBezTo>
                  <a:pt x="7124" y="459"/>
                  <a:pt x="8806" y="0"/>
                  <a:pt x="10795" y="0"/>
                </a:cubicBezTo>
                <a:cubicBezTo>
                  <a:pt x="12783" y="0"/>
                  <a:pt x="14476" y="459"/>
                  <a:pt x="16203" y="1453"/>
                </a:cubicBezTo>
                <a:cubicBezTo>
                  <a:pt x="17918" y="2447"/>
                  <a:pt x="19164" y="3682"/>
                  <a:pt x="20158" y="5397"/>
                </a:cubicBezTo>
                <a:cubicBezTo>
                  <a:pt x="21152" y="7124"/>
                  <a:pt x="21600" y="8806"/>
                  <a:pt x="21600" y="10795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4" name="Shape 2644"/>
          <p:cNvSpPr/>
          <p:nvPr/>
        </p:nvSpPr>
        <p:spPr>
          <a:xfrm>
            <a:off x="9771843" y="7473491"/>
            <a:ext cx="419597" cy="419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3"/>
                  <a:pt x="21146" y="14504"/>
                  <a:pt x="20142" y="16224"/>
                </a:cubicBezTo>
                <a:cubicBezTo>
                  <a:pt x="19163" y="17944"/>
                  <a:pt x="17968" y="19187"/>
                  <a:pt x="16224" y="20190"/>
                </a:cubicBezTo>
                <a:cubicBezTo>
                  <a:pt x="14480" y="21170"/>
                  <a:pt x="12783" y="21600"/>
                  <a:pt x="10800" y="21600"/>
                </a:cubicBezTo>
                <a:cubicBezTo>
                  <a:pt x="8817" y="21600"/>
                  <a:pt x="7120" y="21170"/>
                  <a:pt x="5400" y="20190"/>
                </a:cubicBezTo>
                <a:cubicBezTo>
                  <a:pt x="3656" y="19187"/>
                  <a:pt x="2461" y="17944"/>
                  <a:pt x="1458" y="16224"/>
                </a:cubicBezTo>
                <a:cubicBezTo>
                  <a:pt x="478" y="14504"/>
                  <a:pt x="0" y="12783"/>
                  <a:pt x="0" y="10800"/>
                </a:cubicBezTo>
                <a:cubicBezTo>
                  <a:pt x="0" y="8817"/>
                  <a:pt x="478" y="7144"/>
                  <a:pt x="1458" y="5424"/>
                </a:cubicBezTo>
                <a:cubicBezTo>
                  <a:pt x="2461" y="3704"/>
                  <a:pt x="3656" y="2461"/>
                  <a:pt x="5400" y="1458"/>
                </a:cubicBezTo>
                <a:cubicBezTo>
                  <a:pt x="7120" y="478"/>
                  <a:pt x="8817" y="0"/>
                  <a:pt x="10800" y="0"/>
                </a:cubicBezTo>
                <a:cubicBezTo>
                  <a:pt x="12783" y="0"/>
                  <a:pt x="14480" y="478"/>
                  <a:pt x="16224" y="1458"/>
                </a:cubicBezTo>
                <a:cubicBezTo>
                  <a:pt x="17968" y="2461"/>
                  <a:pt x="19163" y="3704"/>
                  <a:pt x="20142" y="5424"/>
                </a:cubicBezTo>
                <a:cubicBezTo>
                  <a:pt x="21146" y="7144"/>
                  <a:pt x="21600" y="8817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5" name="Shape 2645"/>
          <p:cNvSpPr/>
          <p:nvPr/>
        </p:nvSpPr>
        <p:spPr>
          <a:xfrm>
            <a:off x="11353729" y="7121050"/>
            <a:ext cx="1124479" cy="1124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9"/>
                  <a:pt x="21136" y="14483"/>
                  <a:pt x="20146" y="16204"/>
                </a:cubicBezTo>
                <a:cubicBezTo>
                  <a:pt x="19156" y="17926"/>
                  <a:pt x="17917" y="19147"/>
                  <a:pt x="16204" y="20146"/>
                </a:cubicBezTo>
                <a:cubicBezTo>
                  <a:pt x="14483" y="21145"/>
                  <a:pt x="12789" y="21600"/>
                  <a:pt x="10800" y="21600"/>
                </a:cubicBezTo>
                <a:cubicBezTo>
                  <a:pt x="8811" y="21600"/>
                  <a:pt x="7117" y="21145"/>
                  <a:pt x="5404" y="20146"/>
                </a:cubicBezTo>
                <a:cubicBezTo>
                  <a:pt x="3683" y="19147"/>
                  <a:pt x="2453" y="17926"/>
                  <a:pt x="1454" y="16204"/>
                </a:cubicBezTo>
                <a:cubicBezTo>
                  <a:pt x="455" y="14483"/>
                  <a:pt x="0" y="12789"/>
                  <a:pt x="0" y="10800"/>
                </a:cubicBezTo>
                <a:cubicBezTo>
                  <a:pt x="0" y="8820"/>
                  <a:pt x="455" y="7126"/>
                  <a:pt x="1454" y="5404"/>
                </a:cubicBezTo>
                <a:cubicBezTo>
                  <a:pt x="2453" y="3683"/>
                  <a:pt x="3683" y="2453"/>
                  <a:pt x="5404" y="1454"/>
                </a:cubicBezTo>
                <a:cubicBezTo>
                  <a:pt x="7117" y="464"/>
                  <a:pt x="8811" y="0"/>
                  <a:pt x="10800" y="0"/>
                </a:cubicBezTo>
                <a:cubicBezTo>
                  <a:pt x="12789" y="0"/>
                  <a:pt x="14483" y="464"/>
                  <a:pt x="16204" y="1454"/>
                </a:cubicBezTo>
                <a:cubicBezTo>
                  <a:pt x="17917" y="2453"/>
                  <a:pt x="19156" y="3683"/>
                  <a:pt x="20146" y="5404"/>
                </a:cubicBezTo>
                <a:cubicBezTo>
                  <a:pt x="21136" y="7126"/>
                  <a:pt x="21600" y="8820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6" name="Shape 2646"/>
          <p:cNvSpPr/>
          <p:nvPr/>
        </p:nvSpPr>
        <p:spPr>
          <a:xfrm>
            <a:off x="2243538" y="1166436"/>
            <a:ext cx="11464115" cy="7808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7" name="Shape 2647"/>
          <p:cNvSpPr/>
          <p:nvPr/>
        </p:nvSpPr>
        <p:spPr>
          <a:xfrm>
            <a:off x="2243538" y="7674299"/>
            <a:ext cx="11464579" cy="2053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48" name="Shape 2648"/>
          <p:cNvSpPr/>
          <p:nvPr/>
        </p:nvSpPr>
        <p:spPr>
          <a:xfrm>
            <a:off x="2243538" y="6373136"/>
            <a:ext cx="11464579" cy="2053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49" name="Shape 2649"/>
          <p:cNvSpPr/>
          <p:nvPr/>
        </p:nvSpPr>
        <p:spPr>
          <a:xfrm>
            <a:off x="2243538" y="5071973"/>
            <a:ext cx="11464579" cy="2053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0" name="Shape 2650"/>
          <p:cNvSpPr/>
          <p:nvPr/>
        </p:nvSpPr>
        <p:spPr>
          <a:xfrm>
            <a:off x="2243538" y="3770810"/>
            <a:ext cx="11464579" cy="2053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1" name="Shape 2651"/>
          <p:cNvSpPr/>
          <p:nvPr/>
        </p:nvSpPr>
        <p:spPr>
          <a:xfrm>
            <a:off x="2243538" y="2469647"/>
            <a:ext cx="11464579" cy="2053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2" name="Shape 2652"/>
          <p:cNvSpPr/>
          <p:nvPr/>
        </p:nvSpPr>
        <p:spPr>
          <a:xfrm>
            <a:off x="11915175" y="1166436"/>
            <a:ext cx="2052" cy="7809029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3" name="Shape 2653"/>
          <p:cNvSpPr/>
          <p:nvPr/>
        </p:nvSpPr>
        <p:spPr>
          <a:xfrm>
            <a:off x="9982896" y="1166436"/>
            <a:ext cx="2052" cy="7809029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4" name="Shape 2654"/>
          <p:cNvSpPr/>
          <p:nvPr/>
        </p:nvSpPr>
        <p:spPr>
          <a:xfrm>
            <a:off x="8046519" y="1166436"/>
            <a:ext cx="2052" cy="7809029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5" name="Shape 2655"/>
          <p:cNvSpPr/>
          <p:nvPr/>
        </p:nvSpPr>
        <p:spPr>
          <a:xfrm>
            <a:off x="6112192" y="1166436"/>
            <a:ext cx="2052" cy="7809029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6" name="Shape 2656"/>
          <p:cNvSpPr/>
          <p:nvPr/>
        </p:nvSpPr>
        <p:spPr>
          <a:xfrm>
            <a:off x="4177865" y="1166436"/>
            <a:ext cx="2051" cy="7809029"/>
          </a:xfrm>
          <a:prstGeom prst="line">
            <a:avLst/>
          </a:prstGeom>
          <a:ln w="6350">
            <a:solidFill>
              <a:srgbClr val="E0E0E0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57" name="Shape 2657"/>
          <p:cNvSpPr/>
          <p:nvPr/>
        </p:nvSpPr>
        <p:spPr>
          <a:xfrm>
            <a:off x="319528" y="2317016"/>
            <a:ext cx="1184102" cy="27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Product 1</a:t>
            </a:r>
          </a:p>
        </p:txBody>
      </p:sp>
      <p:sp>
        <p:nvSpPr>
          <p:cNvPr id="2658" name="Shape 2658"/>
          <p:cNvSpPr/>
          <p:nvPr/>
        </p:nvSpPr>
        <p:spPr>
          <a:xfrm>
            <a:off x="319528" y="3618179"/>
            <a:ext cx="1184102" cy="27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Product 2</a:t>
            </a:r>
          </a:p>
        </p:txBody>
      </p:sp>
      <p:sp>
        <p:nvSpPr>
          <p:cNvPr id="2659" name="Shape 2659"/>
          <p:cNvSpPr/>
          <p:nvPr/>
        </p:nvSpPr>
        <p:spPr>
          <a:xfrm>
            <a:off x="319528" y="4896803"/>
            <a:ext cx="1184102" cy="27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Product 3</a:t>
            </a:r>
          </a:p>
        </p:txBody>
      </p:sp>
      <p:sp>
        <p:nvSpPr>
          <p:cNvPr id="2660" name="Shape 2660"/>
          <p:cNvSpPr/>
          <p:nvPr/>
        </p:nvSpPr>
        <p:spPr>
          <a:xfrm>
            <a:off x="319528" y="6219481"/>
            <a:ext cx="1184102" cy="27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Product 4</a:t>
            </a:r>
          </a:p>
        </p:txBody>
      </p:sp>
      <p:sp>
        <p:nvSpPr>
          <p:cNvPr id="2661" name="Shape 2661"/>
          <p:cNvSpPr/>
          <p:nvPr/>
        </p:nvSpPr>
        <p:spPr>
          <a:xfrm>
            <a:off x="319528" y="7542159"/>
            <a:ext cx="1184102" cy="279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Product 5</a:t>
            </a:r>
          </a:p>
        </p:txBody>
      </p:sp>
      <p:sp>
        <p:nvSpPr>
          <p:cNvPr id="2662" name="Shape 2662"/>
          <p:cNvSpPr/>
          <p:nvPr/>
        </p:nvSpPr>
        <p:spPr>
          <a:xfrm>
            <a:off x="4459563" y="484641"/>
            <a:ext cx="4044592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SALES PROJECTION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Shape 2664"/>
          <p:cNvSpPr/>
          <p:nvPr/>
        </p:nvSpPr>
        <p:spPr>
          <a:xfrm flipH="1">
            <a:off x="9388176" y="2488403"/>
            <a:ext cx="2397420" cy="2049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65" name="Shape 2665"/>
          <p:cNvSpPr/>
          <p:nvPr/>
        </p:nvSpPr>
        <p:spPr>
          <a:xfrm>
            <a:off x="9390226" y="2135962"/>
            <a:ext cx="2359845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666" name="Shape 2666"/>
          <p:cNvSpPr/>
          <p:nvPr/>
        </p:nvSpPr>
        <p:spPr>
          <a:xfrm flipH="1">
            <a:off x="5437558" y="8430722"/>
            <a:ext cx="2397420" cy="2050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67" name="Shape 2667"/>
          <p:cNvSpPr/>
          <p:nvPr/>
        </p:nvSpPr>
        <p:spPr>
          <a:xfrm>
            <a:off x="5441656" y="8078281"/>
            <a:ext cx="2359846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668" name="Shape 2668"/>
          <p:cNvSpPr/>
          <p:nvPr/>
        </p:nvSpPr>
        <p:spPr>
          <a:xfrm flipH="1">
            <a:off x="767715" y="2541679"/>
            <a:ext cx="2397419" cy="2049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69" name="Shape 2669"/>
          <p:cNvSpPr/>
          <p:nvPr/>
        </p:nvSpPr>
        <p:spPr>
          <a:xfrm>
            <a:off x="769764" y="2189238"/>
            <a:ext cx="2393321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670" name="Shape 2670"/>
          <p:cNvSpPr/>
          <p:nvPr/>
        </p:nvSpPr>
        <p:spPr>
          <a:xfrm flipH="1">
            <a:off x="751322" y="5986175"/>
            <a:ext cx="2395371" cy="2050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71" name="Shape 2671"/>
          <p:cNvSpPr/>
          <p:nvPr/>
        </p:nvSpPr>
        <p:spPr>
          <a:xfrm>
            <a:off x="753371" y="5633734"/>
            <a:ext cx="2359846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672" name="Shape 2672"/>
          <p:cNvSpPr/>
          <p:nvPr/>
        </p:nvSpPr>
        <p:spPr>
          <a:xfrm>
            <a:off x="2972520" y="2592905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2673" name="Shape 2673"/>
          <p:cNvSpPr/>
          <p:nvPr/>
        </p:nvSpPr>
        <p:spPr>
          <a:xfrm>
            <a:off x="2954078" y="6037402"/>
            <a:ext cx="127001" cy="13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9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- </a:t>
            </a:r>
          </a:p>
        </p:txBody>
      </p:sp>
      <p:sp>
        <p:nvSpPr>
          <p:cNvPr id="2674" name="Shape 2674"/>
          <p:cNvSpPr/>
          <p:nvPr/>
        </p:nvSpPr>
        <p:spPr>
          <a:xfrm>
            <a:off x="3425366" y="3916608"/>
            <a:ext cx="5564826" cy="178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96" y="21600"/>
                </a:moveTo>
                <a:cubicBezTo>
                  <a:pt x="21196" y="21600"/>
                  <a:pt x="21117" y="21493"/>
                  <a:pt x="20963" y="21318"/>
                </a:cubicBezTo>
                <a:cubicBezTo>
                  <a:pt x="20815" y="21132"/>
                  <a:pt x="20594" y="20890"/>
                  <a:pt x="20310" y="20608"/>
                </a:cubicBezTo>
                <a:cubicBezTo>
                  <a:pt x="20027" y="20320"/>
                  <a:pt x="19686" y="19982"/>
                  <a:pt x="19295" y="19627"/>
                </a:cubicBezTo>
                <a:cubicBezTo>
                  <a:pt x="18902" y="19272"/>
                  <a:pt x="18452" y="18900"/>
                  <a:pt x="17967" y="18511"/>
                </a:cubicBezTo>
                <a:cubicBezTo>
                  <a:pt x="16995" y="17744"/>
                  <a:pt x="15848" y="16944"/>
                  <a:pt x="14621" y="16256"/>
                </a:cubicBezTo>
                <a:cubicBezTo>
                  <a:pt x="14008" y="15924"/>
                  <a:pt x="13373" y="15546"/>
                  <a:pt x="12726" y="15230"/>
                </a:cubicBezTo>
                <a:cubicBezTo>
                  <a:pt x="12078" y="14915"/>
                  <a:pt x="11420" y="14627"/>
                  <a:pt x="10759" y="14306"/>
                </a:cubicBezTo>
                <a:cubicBezTo>
                  <a:pt x="10431" y="14143"/>
                  <a:pt x="10101" y="14019"/>
                  <a:pt x="9771" y="13878"/>
                </a:cubicBezTo>
                <a:cubicBezTo>
                  <a:pt x="9607" y="13810"/>
                  <a:pt x="9444" y="13754"/>
                  <a:pt x="9279" y="13686"/>
                </a:cubicBezTo>
                <a:cubicBezTo>
                  <a:pt x="9114" y="13635"/>
                  <a:pt x="8948" y="13556"/>
                  <a:pt x="8790" y="13489"/>
                </a:cubicBezTo>
                <a:cubicBezTo>
                  <a:pt x="8139" y="13207"/>
                  <a:pt x="7496" y="12976"/>
                  <a:pt x="6865" y="12762"/>
                </a:cubicBezTo>
                <a:cubicBezTo>
                  <a:pt x="6241" y="12514"/>
                  <a:pt x="5633" y="12282"/>
                  <a:pt x="5054" y="12108"/>
                </a:cubicBezTo>
                <a:cubicBezTo>
                  <a:pt x="4913" y="12068"/>
                  <a:pt x="4764" y="12018"/>
                  <a:pt x="4627" y="11978"/>
                </a:cubicBezTo>
                <a:cubicBezTo>
                  <a:pt x="4486" y="11927"/>
                  <a:pt x="4349" y="11871"/>
                  <a:pt x="4214" y="11820"/>
                </a:cubicBezTo>
                <a:cubicBezTo>
                  <a:pt x="3941" y="11736"/>
                  <a:pt x="3680" y="11646"/>
                  <a:pt x="3424" y="11572"/>
                </a:cubicBezTo>
                <a:cubicBezTo>
                  <a:pt x="3169" y="11499"/>
                  <a:pt x="2926" y="11454"/>
                  <a:pt x="2691" y="11375"/>
                </a:cubicBezTo>
                <a:cubicBezTo>
                  <a:pt x="2572" y="11347"/>
                  <a:pt x="2459" y="11347"/>
                  <a:pt x="2352" y="11307"/>
                </a:cubicBezTo>
                <a:cubicBezTo>
                  <a:pt x="2244" y="11268"/>
                  <a:pt x="2134" y="11240"/>
                  <a:pt x="2035" y="11217"/>
                </a:cubicBezTo>
                <a:cubicBezTo>
                  <a:pt x="1620" y="11110"/>
                  <a:pt x="1255" y="11042"/>
                  <a:pt x="954" y="11003"/>
                </a:cubicBezTo>
                <a:cubicBezTo>
                  <a:pt x="352" y="10918"/>
                  <a:pt x="0" y="10952"/>
                  <a:pt x="0" y="10952"/>
                </a:cubicBezTo>
                <a:lnTo>
                  <a:pt x="972" y="0"/>
                </a:lnTo>
                <a:cubicBezTo>
                  <a:pt x="972" y="0"/>
                  <a:pt x="1261" y="558"/>
                  <a:pt x="1779" y="1404"/>
                </a:cubicBezTo>
                <a:cubicBezTo>
                  <a:pt x="2040" y="1832"/>
                  <a:pt x="2352" y="2311"/>
                  <a:pt x="2720" y="2863"/>
                </a:cubicBezTo>
                <a:cubicBezTo>
                  <a:pt x="2900" y="3128"/>
                  <a:pt x="3101" y="3410"/>
                  <a:pt x="3304" y="3675"/>
                </a:cubicBezTo>
                <a:cubicBezTo>
                  <a:pt x="3514" y="3946"/>
                  <a:pt x="3732" y="4211"/>
                  <a:pt x="3963" y="4492"/>
                </a:cubicBezTo>
                <a:cubicBezTo>
                  <a:pt x="4190" y="4774"/>
                  <a:pt x="4434" y="5067"/>
                  <a:pt x="4686" y="5349"/>
                </a:cubicBezTo>
                <a:cubicBezTo>
                  <a:pt x="4811" y="5485"/>
                  <a:pt x="4935" y="5625"/>
                  <a:pt x="5065" y="5766"/>
                </a:cubicBezTo>
                <a:cubicBezTo>
                  <a:pt x="5197" y="5907"/>
                  <a:pt x="5326" y="6037"/>
                  <a:pt x="5462" y="6167"/>
                </a:cubicBezTo>
                <a:cubicBezTo>
                  <a:pt x="6001" y="6674"/>
                  <a:pt x="6571" y="7187"/>
                  <a:pt x="7166" y="7683"/>
                </a:cubicBezTo>
                <a:cubicBezTo>
                  <a:pt x="7762" y="8134"/>
                  <a:pt x="8387" y="8540"/>
                  <a:pt x="9022" y="8929"/>
                </a:cubicBezTo>
                <a:cubicBezTo>
                  <a:pt x="9342" y="9143"/>
                  <a:pt x="9666" y="9267"/>
                  <a:pt x="9989" y="9425"/>
                </a:cubicBezTo>
                <a:cubicBezTo>
                  <a:pt x="10312" y="9588"/>
                  <a:pt x="10635" y="9729"/>
                  <a:pt x="10965" y="9870"/>
                </a:cubicBezTo>
                <a:cubicBezTo>
                  <a:pt x="11616" y="10169"/>
                  <a:pt x="12271" y="10349"/>
                  <a:pt x="12924" y="10529"/>
                </a:cubicBezTo>
                <a:cubicBezTo>
                  <a:pt x="13570" y="10687"/>
                  <a:pt x="14206" y="10851"/>
                  <a:pt x="14832" y="10918"/>
                </a:cubicBezTo>
                <a:cubicBezTo>
                  <a:pt x="15449" y="10986"/>
                  <a:pt x="16053" y="11042"/>
                  <a:pt x="16627" y="11054"/>
                </a:cubicBezTo>
                <a:cubicBezTo>
                  <a:pt x="17201" y="11076"/>
                  <a:pt x="17733" y="11054"/>
                  <a:pt x="18238" y="10986"/>
                </a:cubicBezTo>
                <a:cubicBezTo>
                  <a:pt x="18737" y="10935"/>
                  <a:pt x="19197" y="10862"/>
                  <a:pt x="19607" y="10755"/>
                </a:cubicBezTo>
                <a:cubicBezTo>
                  <a:pt x="20014" y="10665"/>
                  <a:pt x="20373" y="10558"/>
                  <a:pt x="20669" y="10451"/>
                </a:cubicBezTo>
                <a:cubicBezTo>
                  <a:pt x="20963" y="10366"/>
                  <a:pt x="21600" y="10062"/>
                  <a:pt x="21600" y="10062"/>
                </a:cubicBezTo>
                <a:lnTo>
                  <a:pt x="21196" y="21600"/>
                </a:lnTo>
              </a:path>
            </a:pathLst>
          </a:custGeom>
          <a:solidFill>
            <a:srgbClr val="355C7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75" name="Shape 2675"/>
          <p:cNvSpPr/>
          <p:nvPr/>
        </p:nvSpPr>
        <p:spPr>
          <a:xfrm>
            <a:off x="3480691" y="4805907"/>
            <a:ext cx="3839504" cy="2937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5" y="9837"/>
                </a:moveTo>
                <a:cubicBezTo>
                  <a:pt x="1035" y="9837"/>
                  <a:pt x="1053" y="9820"/>
                  <a:pt x="1095" y="9775"/>
                </a:cubicBezTo>
                <a:cubicBezTo>
                  <a:pt x="1127" y="9731"/>
                  <a:pt x="1184" y="9666"/>
                  <a:pt x="1257" y="9594"/>
                </a:cubicBezTo>
                <a:cubicBezTo>
                  <a:pt x="1331" y="9519"/>
                  <a:pt x="1425" y="9410"/>
                  <a:pt x="1524" y="9311"/>
                </a:cubicBezTo>
                <a:cubicBezTo>
                  <a:pt x="1571" y="9260"/>
                  <a:pt x="1629" y="9195"/>
                  <a:pt x="1694" y="9140"/>
                </a:cubicBezTo>
                <a:cubicBezTo>
                  <a:pt x="1762" y="9085"/>
                  <a:pt x="1817" y="9020"/>
                  <a:pt x="1893" y="8956"/>
                </a:cubicBezTo>
                <a:cubicBezTo>
                  <a:pt x="2172" y="8699"/>
                  <a:pt x="2517" y="8433"/>
                  <a:pt x="2920" y="8150"/>
                </a:cubicBezTo>
                <a:cubicBezTo>
                  <a:pt x="3325" y="7883"/>
                  <a:pt x="3793" y="7600"/>
                  <a:pt x="4318" y="7388"/>
                </a:cubicBezTo>
                <a:cubicBezTo>
                  <a:pt x="4449" y="7333"/>
                  <a:pt x="4585" y="7268"/>
                  <a:pt x="4724" y="7217"/>
                </a:cubicBezTo>
                <a:cubicBezTo>
                  <a:pt x="4862" y="7173"/>
                  <a:pt x="4995" y="7118"/>
                  <a:pt x="5142" y="7074"/>
                </a:cubicBezTo>
                <a:cubicBezTo>
                  <a:pt x="5280" y="7033"/>
                  <a:pt x="5429" y="6988"/>
                  <a:pt x="5578" y="6957"/>
                </a:cubicBezTo>
                <a:cubicBezTo>
                  <a:pt x="5727" y="6923"/>
                  <a:pt x="5876" y="6882"/>
                  <a:pt x="6031" y="6862"/>
                </a:cubicBezTo>
                <a:cubicBezTo>
                  <a:pt x="6640" y="6742"/>
                  <a:pt x="7291" y="6708"/>
                  <a:pt x="7957" y="6787"/>
                </a:cubicBezTo>
                <a:cubicBezTo>
                  <a:pt x="8613" y="6862"/>
                  <a:pt x="9293" y="7033"/>
                  <a:pt x="9949" y="7323"/>
                </a:cubicBezTo>
                <a:cubicBezTo>
                  <a:pt x="10608" y="7613"/>
                  <a:pt x="11233" y="8030"/>
                  <a:pt x="11816" y="8549"/>
                </a:cubicBezTo>
                <a:cubicBezTo>
                  <a:pt x="12393" y="9065"/>
                  <a:pt x="12927" y="9690"/>
                  <a:pt x="13363" y="10387"/>
                </a:cubicBezTo>
                <a:cubicBezTo>
                  <a:pt x="13807" y="11087"/>
                  <a:pt x="14168" y="11849"/>
                  <a:pt x="14440" y="12644"/>
                </a:cubicBezTo>
                <a:cubicBezTo>
                  <a:pt x="14712" y="13440"/>
                  <a:pt x="14908" y="14250"/>
                  <a:pt x="15018" y="15035"/>
                </a:cubicBezTo>
                <a:cubicBezTo>
                  <a:pt x="15133" y="15817"/>
                  <a:pt x="15175" y="16579"/>
                  <a:pt x="15156" y="17290"/>
                </a:cubicBezTo>
                <a:cubicBezTo>
                  <a:pt x="15148" y="17645"/>
                  <a:pt x="15133" y="17980"/>
                  <a:pt x="15099" y="18297"/>
                </a:cubicBezTo>
                <a:cubicBezTo>
                  <a:pt x="15057" y="18622"/>
                  <a:pt x="15026" y="18922"/>
                  <a:pt x="14976" y="19213"/>
                </a:cubicBezTo>
                <a:cubicBezTo>
                  <a:pt x="14918" y="19496"/>
                  <a:pt x="14869" y="19762"/>
                  <a:pt x="14809" y="19998"/>
                </a:cubicBezTo>
                <a:cubicBezTo>
                  <a:pt x="14746" y="20234"/>
                  <a:pt x="14696" y="20452"/>
                  <a:pt x="14623" y="20644"/>
                </a:cubicBezTo>
                <a:cubicBezTo>
                  <a:pt x="14555" y="20835"/>
                  <a:pt x="14498" y="20999"/>
                  <a:pt x="14435" y="21135"/>
                </a:cubicBezTo>
                <a:cubicBezTo>
                  <a:pt x="14375" y="21279"/>
                  <a:pt x="14317" y="21385"/>
                  <a:pt x="14268" y="21460"/>
                </a:cubicBezTo>
                <a:cubicBezTo>
                  <a:pt x="14226" y="21535"/>
                  <a:pt x="14187" y="21580"/>
                  <a:pt x="14155" y="21600"/>
                </a:cubicBezTo>
                <a:lnTo>
                  <a:pt x="17279" y="21385"/>
                </a:lnTo>
                <a:cubicBezTo>
                  <a:pt x="17378" y="21149"/>
                  <a:pt x="17551" y="20954"/>
                  <a:pt x="17807" y="20859"/>
                </a:cubicBezTo>
                <a:cubicBezTo>
                  <a:pt x="18570" y="20558"/>
                  <a:pt x="19339" y="20292"/>
                  <a:pt x="20110" y="20087"/>
                </a:cubicBezTo>
                <a:cubicBezTo>
                  <a:pt x="20324" y="20032"/>
                  <a:pt x="20539" y="20049"/>
                  <a:pt x="20719" y="20148"/>
                </a:cubicBezTo>
                <a:cubicBezTo>
                  <a:pt x="20860" y="20022"/>
                  <a:pt x="21033" y="19933"/>
                  <a:pt x="21244" y="19933"/>
                </a:cubicBezTo>
                <a:cubicBezTo>
                  <a:pt x="21380" y="19933"/>
                  <a:pt x="21493" y="19967"/>
                  <a:pt x="21600" y="20022"/>
                </a:cubicBezTo>
                <a:cubicBezTo>
                  <a:pt x="21519" y="19797"/>
                  <a:pt x="21427" y="19537"/>
                  <a:pt x="21320" y="19257"/>
                </a:cubicBezTo>
                <a:cubicBezTo>
                  <a:pt x="21132" y="18741"/>
                  <a:pt x="20902" y="18140"/>
                  <a:pt x="20638" y="17471"/>
                </a:cubicBezTo>
                <a:cubicBezTo>
                  <a:pt x="20505" y="17139"/>
                  <a:pt x="20364" y="16787"/>
                  <a:pt x="20209" y="16422"/>
                </a:cubicBezTo>
                <a:cubicBezTo>
                  <a:pt x="20060" y="16053"/>
                  <a:pt x="19898" y="15677"/>
                  <a:pt x="19731" y="15278"/>
                </a:cubicBezTo>
                <a:cubicBezTo>
                  <a:pt x="19569" y="14882"/>
                  <a:pt x="19389" y="14485"/>
                  <a:pt x="19190" y="14072"/>
                </a:cubicBezTo>
                <a:cubicBezTo>
                  <a:pt x="18999" y="13666"/>
                  <a:pt x="18803" y="13246"/>
                  <a:pt x="18589" y="12829"/>
                </a:cubicBezTo>
                <a:cubicBezTo>
                  <a:pt x="18382" y="12398"/>
                  <a:pt x="18160" y="11968"/>
                  <a:pt x="17922" y="11548"/>
                </a:cubicBezTo>
                <a:cubicBezTo>
                  <a:pt x="17807" y="11333"/>
                  <a:pt x="17682" y="11118"/>
                  <a:pt x="17559" y="10902"/>
                </a:cubicBezTo>
                <a:cubicBezTo>
                  <a:pt x="17436" y="10687"/>
                  <a:pt x="17313" y="10472"/>
                  <a:pt x="17180" y="10260"/>
                </a:cubicBezTo>
                <a:cubicBezTo>
                  <a:pt x="16662" y="9400"/>
                  <a:pt x="16095" y="8549"/>
                  <a:pt x="15470" y="7743"/>
                </a:cubicBezTo>
                <a:cubicBezTo>
                  <a:pt x="14853" y="6937"/>
                  <a:pt x="14168" y="6182"/>
                  <a:pt x="13455" y="5485"/>
                </a:cubicBezTo>
                <a:cubicBezTo>
                  <a:pt x="12736" y="4795"/>
                  <a:pt x="11972" y="4184"/>
                  <a:pt x="11191" y="3648"/>
                </a:cubicBezTo>
                <a:cubicBezTo>
                  <a:pt x="10409" y="3108"/>
                  <a:pt x="9612" y="2657"/>
                  <a:pt x="8830" y="2271"/>
                </a:cubicBezTo>
                <a:cubicBezTo>
                  <a:pt x="8433" y="2077"/>
                  <a:pt x="8049" y="1906"/>
                  <a:pt x="7659" y="1735"/>
                </a:cubicBezTo>
                <a:cubicBezTo>
                  <a:pt x="7272" y="1581"/>
                  <a:pt x="6896" y="1435"/>
                  <a:pt x="6517" y="1291"/>
                </a:cubicBezTo>
                <a:cubicBezTo>
                  <a:pt x="5769" y="1031"/>
                  <a:pt x="5061" y="830"/>
                  <a:pt x="4386" y="690"/>
                </a:cubicBezTo>
                <a:cubicBezTo>
                  <a:pt x="2666" y="335"/>
                  <a:pt x="0" y="0"/>
                  <a:pt x="0" y="0"/>
                </a:cubicBezTo>
                <a:lnTo>
                  <a:pt x="1035" y="9837"/>
                </a:lnTo>
              </a:path>
            </a:pathLst>
          </a:custGeom>
          <a:solidFill>
            <a:srgbClr val="355C7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76" name="Shape 2676"/>
          <p:cNvSpPr/>
          <p:nvPr/>
        </p:nvSpPr>
        <p:spPr>
          <a:xfrm>
            <a:off x="7111110" y="2689212"/>
            <a:ext cx="1850260" cy="2139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15" h="19611" extrusionOk="0">
                <a:moveTo>
                  <a:pt x="18392" y="19087"/>
                </a:moveTo>
                <a:lnTo>
                  <a:pt x="18340" y="18921"/>
                </a:lnTo>
                <a:cubicBezTo>
                  <a:pt x="18672" y="18891"/>
                  <a:pt x="18719" y="18930"/>
                  <a:pt x="18392" y="19087"/>
                </a:cubicBezTo>
                <a:close/>
                <a:moveTo>
                  <a:pt x="16035" y="10566"/>
                </a:moveTo>
                <a:lnTo>
                  <a:pt x="3315" y="15174"/>
                </a:lnTo>
                <a:cubicBezTo>
                  <a:pt x="3315" y="15174"/>
                  <a:pt x="2609" y="15331"/>
                  <a:pt x="2375" y="15093"/>
                </a:cubicBezTo>
                <a:cubicBezTo>
                  <a:pt x="2127" y="14837"/>
                  <a:pt x="2520" y="14382"/>
                  <a:pt x="2520" y="14382"/>
                </a:cubicBezTo>
                <a:lnTo>
                  <a:pt x="12312" y="6554"/>
                </a:lnTo>
                <a:lnTo>
                  <a:pt x="5111" y="0"/>
                </a:lnTo>
                <a:cubicBezTo>
                  <a:pt x="5111" y="0"/>
                  <a:pt x="-2881" y="9220"/>
                  <a:pt x="1122" y="15885"/>
                </a:cubicBezTo>
                <a:cubicBezTo>
                  <a:pt x="4536" y="21600"/>
                  <a:pt x="16414" y="19083"/>
                  <a:pt x="18340" y="18921"/>
                </a:cubicBezTo>
                <a:lnTo>
                  <a:pt x="16035" y="10566"/>
                </a:lnTo>
                <a:close/>
              </a:path>
            </a:pathLst>
          </a:custGeom>
          <a:solidFill>
            <a:srgbClr val="F67A83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77" name="Shape 2677"/>
          <p:cNvSpPr/>
          <p:nvPr/>
        </p:nvSpPr>
        <p:spPr>
          <a:xfrm>
            <a:off x="6217608" y="2342918"/>
            <a:ext cx="2268511" cy="5232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18" h="21600" extrusionOk="0">
                <a:moveTo>
                  <a:pt x="17" y="259"/>
                </a:moveTo>
                <a:cubicBezTo>
                  <a:pt x="17" y="259"/>
                  <a:pt x="-848" y="10817"/>
                  <a:pt x="9859" y="21600"/>
                </a:cubicBezTo>
                <a:lnTo>
                  <a:pt x="19718" y="17530"/>
                </a:lnTo>
                <a:cubicBezTo>
                  <a:pt x="19718" y="17530"/>
                  <a:pt x="-1882" y="11573"/>
                  <a:pt x="11872" y="1636"/>
                </a:cubicBezTo>
                <a:cubicBezTo>
                  <a:pt x="12187" y="1437"/>
                  <a:pt x="6857" y="0"/>
                  <a:pt x="6857" y="0"/>
                </a:cubicBezTo>
                <a:lnTo>
                  <a:pt x="17" y="259"/>
                </a:lnTo>
              </a:path>
            </a:pathLst>
          </a:custGeom>
          <a:solidFill>
            <a:srgbClr val="F8AD94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78" name="Shape 2678"/>
          <p:cNvSpPr/>
          <p:nvPr/>
        </p:nvSpPr>
        <p:spPr>
          <a:xfrm>
            <a:off x="5484687" y="5498896"/>
            <a:ext cx="3401002" cy="2281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451" extrusionOk="0">
                <a:moveTo>
                  <a:pt x="21600" y="1339"/>
                </a:moveTo>
                <a:lnTo>
                  <a:pt x="20216" y="5508"/>
                </a:lnTo>
                <a:cubicBezTo>
                  <a:pt x="20216" y="5508"/>
                  <a:pt x="3347" y="-6149"/>
                  <a:pt x="3857" y="15451"/>
                </a:cubicBezTo>
                <a:cubicBezTo>
                  <a:pt x="3866" y="15451"/>
                  <a:pt x="0" y="14063"/>
                  <a:pt x="0" y="14063"/>
                </a:cubicBezTo>
                <a:cubicBezTo>
                  <a:pt x="0" y="14063"/>
                  <a:pt x="3019" y="-5152"/>
                  <a:pt x="21600" y="1339"/>
                </a:cubicBezTo>
              </a:path>
            </a:pathLst>
          </a:custGeom>
          <a:solidFill>
            <a:srgbClr val="F8AD94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67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2482" y="3316229"/>
            <a:ext cx="4983353" cy="1122895"/>
          </a:xfrm>
          <a:prstGeom prst="rect">
            <a:avLst/>
          </a:prstGeom>
          <a:ln w="3175">
            <a:miter lim="400000"/>
          </a:ln>
        </p:spPr>
      </p:pic>
      <p:sp>
        <p:nvSpPr>
          <p:cNvPr id="2680" name="Shape 2680"/>
          <p:cNvSpPr/>
          <p:nvPr/>
        </p:nvSpPr>
        <p:spPr>
          <a:xfrm>
            <a:off x="5890404" y="2228170"/>
            <a:ext cx="2778083" cy="4161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29" y="21600"/>
                </a:moveTo>
                <a:lnTo>
                  <a:pt x="21600" y="21130"/>
                </a:lnTo>
                <a:cubicBezTo>
                  <a:pt x="2808" y="15038"/>
                  <a:pt x="1623" y="2764"/>
                  <a:pt x="1568" y="396"/>
                </a:cubicBezTo>
                <a:cubicBezTo>
                  <a:pt x="1500" y="381"/>
                  <a:pt x="1442" y="350"/>
                  <a:pt x="1399" y="297"/>
                </a:cubicBezTo>
                <a:cubicBezTo>
                  <a:pt x="1315" y="188"/>
                  <a:pt x="1218" y="92"/>
                  <a:pt x="1113" y="0"/>
                </a:cubicBezTo>
                <a:cubicBezTo>
                  <a:pt x="791" y="10"/>
                  <a:pt x="463" y="10"/>
                  <a:pt x="145" y="14"/>
                </a:cubicBezTo>
                <a:cubicBezTo>
                  <a:pt x="33" y="137"/>
                  <a:pt x="18" y="227"/>
                  <a:pt x="0" y="258"/>
                </a:cubicBezTo>
                <a:cubicBezTo>
                  <a:pt x="1955" y="15221"/>
                  <a:pt x="19529" y="21600"/>
                  <a:pt x="19529" y="216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1" name="Shape 2681"/>
          <p:cNvSpPr/>
          <p:nvPr/>
        </p:nvSpPr>
        <p:spPr>
          <a:xfrm>
            <a:off x="4826934" y="2275299"/>
            <a:ext cx="1155205" cy="5388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361" h="21600" extrusionOk="0">
                <a:moveTo>
                  <a:pt x="14033" y="0"/>
                </a:moveTo>
                <a:cubicBezTo>
                  <a:pt x="14033" y="0"/>
                  <a:pt x="19461" y="8818"/>
                  <a:pt x="8364" y="21600"/>
                </a:cubicBezTo>
                <a:cubicBezTo>
                  <a:pt x="8191" y="21600"/>
                  <a:pt x="0" y="20576"/>
                  <a:pt x="0" y="20576"/>
                </a:cubicBezTo>
                <a:cubicBezTo>
                  <a:pt x="0" y="20576"/>
                  <a:pt x="21600" y="11774"/>
                  <a:pt x="5737" y="739"/>
                </a:cubicBezTo>
                <a:cubicBezTo>
                  <a:pt x="5737" y="693"/>
                  <a:pt x="14033" y="0"/>
                  <a:pt x="14033" y="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2" name="Shape 2682"/>
          <p:cNvSpPr/>
          <p:nvPr/>
        </p:nvSpPr>
        <p:spPr>
          <a:xfrm>
            <a:off x="3613028" y="2461765"/>
            <a:ext cx="2062946" cy="4868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132" h="21600" extrusionOk="0">
                <a:moveTo>
                  <a:pt x="7702" y="21600"/>
                </a:moveTo>
                <a:cubicBezTo>
                  <a:pt x="7702" y="21600"/>
                  <a:pt x="19353" y="12033"/>
                  <a:pt x="11289" y="0"/>
                </a:cubicBezTo>
                <a:lnTo>
                  <a:pt x="2269" y="4505"/>
                </a:lnTo>
                <a:cubicBezTo>
                  <a:pt x="2269" y="4505"/>
                  <a:pt x="21578" y="10899"/>
                  <a:pt x="0" y="15994"/>
                </a:cubicBezTo>
                <a:cubicBezTo>
                  <a:pt x="-22" y="15973"/>
                  <a:pt x="7702" y="21600"/>
                  <a:pt x="7702" y="216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3" name="Shape 2683"/>
          <p:cNvSpPr/>
          <p:nvPr/>
        </p:nvSpPr>
        <p:spPr>
          <a:xfrm>
            <a:off x="3831083" y="2131863"/>
            <a:ext cx="2259667" cy="1423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51" y="21600"/>
                </a:moveTo>
                <a:cubicBezTo>
                  <a:pt x="6488" y="11593"/>
                  <a:pt x="13549" y="4834"/>
                  <a:pt x="21600" y="4214"/>
                </a:cubicBezTo>
                <a:lnTo>
                  <a:pt x="21529" y="0"/>
                </a:lnTo>
                <a:cubicBezTo>
                  <a:pt x="12554" y="662"/>
                  <a:pt x="4698" y="8182"/>
                  <a:pt x="0" y="19338"/>
                </a:cubicBezTo>
                <a:lnTo>
                  <a:pt x="2251" y="2160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4" name="Shape 2684"/>
          <p:cNvSpPr/>
          <p:nvPr/>
        </p:nvSpPr>
        <p:spPr>
          <a:xfrm>
            <a:off x="3349550" y="3506793"/>
            <a:ext cx="1476920" cy="3911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286"/>
                </a:moveTo>
                <a:cubicBezTo>
                  <a:pt x="11078" y="17740"/>
                  <a:pt x="4069" y="13291"/>
                  <a:pt x="4069" y="8222"/>
                </a:cubicBezTo>
                <a:cubicBezTo>
                  <a:pt x="4069" y="5517"/>
                  <a:pt x="6079" y="2982"/>
                  <a:pt x="9543" y="824"/>
                </a:cubicBezTo>
                <a:lnTo>
                  <a:pt x="6120" y="0"/>
                </a:lnTo>
                <a:cubicBezTo>
                  <a:pt x="2248" y="2399"/>
                  <a:pt x="0" y="5217"/>
                  <a:pt x="0" y="8222"/>
                </a:cubicBezTo>
                <a:cubicBezTo>
                  <a:pt x="0" y="13837"/>
                  <a:pt x="7791" y="18782"/>
                  <a:pt x="19481" y="21600"/>
                </a:cubicBezTo>
                <a:lnTo>
                  <a:pt x="21600" y="20286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5" name="Shape 2685"/>
          <p:cNvSpPr/>
          <p:nvPr/>
        </p:nvSpPr>
        <p:spPr>
          <a:xfrm>
            <a:off x="8400522" y="3769075"/>
            <a:ext cx="685977" cy="2773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55" y="9539"/>
                </a:moveTo>
                <a:cubicBezTo>
                  <a:pt x="12855" y="13540"/>
                  <a:pt x="8160" y="17263"/>
                  <a:pt x="0" y="20395"/>
                </a:cubicBezTo>
                <a:lnTo>
                  <a:pt x="7268" y="21600"/>
                </a:lnTo>
                <a:cubicBezTo>
                  <a:pt x="16350" y="18116"/>
                  <a:pt x="21600" y="13985"/>
                  <a:pt x="21600" y="9539"/>
                </a:cubicBezTo>
                <a:cubicBezTo>
                  <a:pt x="21600" y="6128"/>
                  <a:pt x="18470" y="2890"/>
                  <a:pt x="12928" y="0"/>
                </a:cubicBezTo>
                <a:lnTo>
                  <a:pt x="5118" y="966"/>
                </a:lnTo>
                <a:cubicBezTo>
                  <a:pt x="10076" y="3574"/>
                  <a:pt x="12855" y="6479"/>
                  <a:pt x="12855" y="9539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6" name="Shape 2686"/>
          <p:cNvSpPr/>
          <p:nvPr/>
        </p:nvSpPr>
        <p:spPr>
          <a:xfrm>
            <a:off x="6203913" y="2127765"/>
            <a:ext cx="2554734" cy="1659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" y="3616"/>
                </a:moveTo>
                <a:cubicBezTo>
                  <a:pt x="86" y="3616"/>
                  <a:pt x="114" y="3616"/>
                  <a:pt x="137" y="3616"/>
                </a:cubicBezTo>
                <a:cubicBezTo>
                  <a:pt x="8518" y="3616"/>
                  <a:pt x="15827" y="10927"/>
                  <a:pt x="19495" y="21600"/>
                </a:cubicBezTo>
                <a:lnTo>
                  <a:pt x="21600" y="19985"/>
                </a:lnTo>
                <a:cubicBezTo>
                  <a:pt x="17531" y="8109"/>
                  <a:pt x="9449" y="0"/>
                  <a:pt x="137" y="0"/>
                </a:cubicBezTo>
                <a:cubicBezTo>
                  <a:pt x="86" y="0"/>
                  <a:pt x="51" y="0"/>
                  <a:pt x="0" y="0"/>
                </a:cubicBezTo>
                <a:lnTo>
                  <a:pt x="63" y="3616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7" name="Shape 2687"/>
          <p:cNvSpPr/>
          <p:nvPr/>
        </p:nvSpPr>
        <p:spPr>
          <a:xfrm>
            <a:off x="4785952" y="6488198"/>
            <a:ext cx="3780081" cy="1374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78" y="0"/>
                </a:moveTo>
                <a:cubicBezTo>
                  <a:pt x="17595" y="10439"/>
                  <a:pt x="13177" y="17235"/>
                  <a:pt x="8192" y="17235"/>
                </a:cubicBezTo>
                <a:cubicBezTo>
                  <a:pt x="5510" y="17235"/>
                  <a:pt x="2993" y="15257"/>
                  <a:pt x="818" y="11840"/>
                </a:cubicBezTo>
                <a:lnTo>
                  <a:pt x="0" y="15556"/>
                </a:lnTo>
                <a:cubicBezTo>
                  <a:pt x="2414" y="19395"/>
                  <a:pt x="5207" y="21600"/>
                  <a:pt x="8192" y="21600"/>
                </a:cubicBezTo>
                <a:cubicBezTo>
                  <a:pt x="13726" y="21600"/>
                  <a:pt x="18631" y="14023"/>
                  <a:pt x="21600" y="2445"/>
                </a:cubicBezTo>
                <a:lnTo>
                  <a:pt x="20278" y="0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8" name="Shape 2688"/>
          <p:cNvSpPr/>
          <p:nvPr/>
        </p:nvSpPr>
        <p:spPr>
          <a:xfrm>
            <a:off x="5443199" y="8544216"/>
            <a:ext cx="1810693" cy="6353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689" name="Shape 2689"/>
          <p:cNvSpPr/>
          <p:nvPr/>
        </p:nvSpPr>
        <p:spPr>
          <a:xfrm>
            <a:off x="744364" y="6182015"/>
            <a:ext cx="1810693" cy="635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690" name="Shape 2690"/>
          <p:cNvSpPr/>
          <p:nvPr/>
        </p:nvSpPr>
        <p:spPr>
          <a:xfrm>
            <a:off x="744364" y="2739747"/>
            <a:ext cx="1810693" cy="6353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691" name="Shape 2691"/>
          <p:cNvSpPr/>
          <p:nvPr/>
        </p:nvSpPr>
        <p:spPr>
          <a:xfrm>
            <a:off x="9384597" y="2714347"/>
            <a:ext cx="1810694" cy="6353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692" name="Shape 2692"/>
          <p:cNvSpPr/>
          <p:nvPr/>
        </p:nvSpPr>
        <p:spPr>
          <a:xfrm flipH="1">
            <a:off x="9863000" y="5036870"/>
            <a:ext cx="2397420" cy="2049"/>
          </a:xfrm>
          <a:prstGeom prst="line">
            <a:avLst/>
          </a:prstGeom>
          <a:ln w="38100">
            <a:solidFill>
              <a:srgbClr val="F8AD94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693" name="Shape 2693"/>
          <p:cNvSpPr/>
          <p:nvPr/>
        </p:nvSpPr>
        <p:spPr>
          <a:xfrm>
            <a:off x="9865049" y="4684428"/>
            <a:ext cx="2359846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694" name="Shape 2694"/>
          <p:cNvSpPr/>
          <p:nvPr/>
        </p:nvSpPr>
        <p:spPr>
          <a:xfrm>
            <a:off x="9859421" y="5262813"/>
            <a:ext cx="1810693" cy="635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695" name="Shape 2695"/>
          <p:cNvSpPr/>
          <p:nvPr/>
        </p:nvSpPr>
        <p:spPr>
          <a:xfrm>
            <a:off x="3670795" y="495923"/>
            <a:ext cx="5663210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TRANSACTIONS BY MARKET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0" name="Group 2710"/>
          <p:cNvGrpSpPr/>
          <p:nvPr/>
        </p:nvGrpSpPr>
        <p:grpSpPr>
          <a:xfrm>
            <a:off x="4746" y="1819472"/>
            <a:ext cx="13416962" cy="5368840"/>
            <a:chOff x="0" y="0"/>
            <a:chExt cx="13416960" cy="5368838"/>
          </a:xfrm>
        </p:grpSpPr>
        <p:sp>
          <p:nvSpPr>
            <p:cNvPr id="2697" name="Shape 2697"/>
            <p:cNvSpPr/>
            <p:nvPr/>
          </p:nvSpPr>
          <p:spPr>
            <a:xfrm>
              <a:off x="-1" y="5132983"/>
              <a:ext cx="13416962" cy="2659"/>
            </a:xfrm>
            <a:prstGeom prst="line">
              <a:avLst/>
            </a:prstGeom>
            <a:noFill/>
            <a:ln w="101600" cap="flat">
              <a:solidFill>
                <a:srgbClr val="8E8E8E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698744" y="4896526"/>
              <a:ext cx="472312" cy="47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14" y="16193"/>
                  </a:moveTo>
                  <a:lnTo>
                    <a:pt x="0" y="10814"/>
                  </a:lnTo>
                  <a:lnTo>
                    <a:pt x="10800" y="0"/>
                  </a:lnTo>
                  <a:lnTo>
                    <a:pt x="21600" y="10814"/>
                  </a:lnTo>
                  <a:lnTo>
                    <a:pt x="10800" y="21600"/>
                  </a:lnTo>
                  <a:lnTo>
                    <a:pt x="5414" y="16193"/>
                  </a:lnTo>
                </a:path>
              </a:pathLst>
            </a:custGeom>
            <a:solidFill>
              <a:srgbClr val="A5A5A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2943761" y="4896526"/>
              <a:ext cx="472311" cy="47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6" y="16214"/>
                  </a:moveTo>
                  <a:lnTo>
                    <a:pt x="0" y="10800"/>
                  </a:ln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5386" y="16214"/>
                  </a:lnTo>
                </a:path>
              </a:pathLst>
            </a:custGeom>
            <a:solidFill>
              <a:srgbClr val="A5A5A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188777" y="4896526"/>
              <a:ext cx="472312" cy="47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14" y="16186"/>
                  </a:moveTo>
                  <a:lnTo>
                    <a:pt x="0" y="10800"/>
                  </a:ln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5414" y="16186"/>
                  </a:lnTo>
                </a:path>
              </a:pathLst>
            </a:custGeom>
            <a:solidFill>
              <a:srgbClr val="A5A5A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7433792" y="4896526"/>
              <a:ext cx="472313" cy="47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7" y="16193"/>
                  </a:moveTo>
                  <a:lnTo>
                    <a:pt x="0" y="10786"/>
                  </a:lnTo>
                  <a:lnTo>
                    <a:pt x="10786" y="0"/>
                  </a:lnTo>
                  <a:lnTo>
                    <a:pt x="21600" y="10786"/>
                  </a:lnTo>
                  <a:lnTo>
                    <a:pt x="10786" y="21600"/>
                  </a:lnTo>
                  <a:lnTo>
                    <a:pt x="5407" y="16193"/>
                  </a:lnTo>
                </a:path>
              </a:pathLst>
            </a:custGeom>
            <a:solidFill>
              <a:srgbClr val="A5A5A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9678809" y="4896526"/>
              <a:ext cx="472312" cy="47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6" y="16214"/>
                  </a:moveTo>
                  <a:lnTo>
                    <a:pt x="0" y="10800"/>
                  </a:ln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5386" y="16214"/>
                  </a:lnTo>
                </a:path>
              </a:pathLst>
            </a:custGeom>
            <a:solidFill>
              <a:srgbClr val="A5A5A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11923826" y="4896526"/>
              <a:ext cx="472312" cy="47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14" y="16186"/>
                  </a:moveTo>
                  <a:lnTo>
                    <a:pt x="0" y="10800"/>
                  </a:ln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5414" y="16186"/>
                  </a:lnTo>
                </a:path>
              </a:pathLst>
            </a:custGeom>
            <a:solidFill>
              <a:srgbClr val="A5A5A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935201" y="0"/>
              <a:ext cx="11232451" cy="5073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21600"/>
                  </a:moveTo>
                  <a:lnTo>
                    <a:pt x="0" y="21600"/>
                  </a:lnTo>
                  <a:lnTo>
                    <a:pt x="0" y="10799"/>
                  </a:lnTo>
                  <a:lnTo>
                    <a:pt x="262" y="11132"/>
                  </a:lnTo>
                  <a:lnTo>
                    <a:pt x="10322" y="9111"/>
                  </a:lnTo>
                  <a:lnTo>
                    <a:pt x="16513" y="1303"/>
                  </a:lnTo>
                  <a:lnTo>
                    <a:pt x="21600" y="0"/>
                  </a:lnTo>
                  <a:lnTo>
                    <a:pt x="21580" y="21600"/>
                  </a:lnTo>
                </a:path>
              </a:pathLst>
            </a:custGeom>
            <a:solidFill>
              <a:srgbClr val="F8AD94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935202" y="185977"/>
              <a:ext cx="11224479" cy="489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5792"/>
                  </a:lnTo>
                  <a:lnTo>
                    <a:pt x="7956" y="8456"/>
                  </a:lnTo>
                  <a:lnTo>
                    <a:pt x="11259" y="9656"/>
                  </a:lnTo>
                  <a:lnTo>
                    <a:pt x="14934" y="0"/>
                  </a:lnTo>
                  <a:lnTo>
                    <a:pt x="21469" y="14597"/>
                  </a:lnTo>
                  <a:lnTo>
                    <a:pt x="21600" y="21600"/>
                  </a:lnTo>
                </a:path>
              </a:pathLst>
            </a:custGeom>
            <a:solidFill>
              <a:srgbClr val="F67A83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935202" y="1227452"/>
              <a:ext cx="11224479" cy="3849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7432" y="12910"/>
                  </a:lnTo>
                  <a:lnTo>
                    <a:pt x="10570" y="0"/>
                  </a:lnTo>
                  <a:lnTo>
                    <a:pt x="16132" y="12788"/>
                  </a:lnTo>
                  <a:lnTo>
                    <a:pt x="21508" y="8856"/>
                  </a:lnTo>
                  <a:lnTo>
                    <a:pt x="21600" y="21600"/>
                  </a:lnTo>
                </a:path>
              </a:pathLst>
            </a:custGeom>
            <a:solidFill>
              <a:srgbClr val="7C6535">
                <a:alpha val="59999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935202" y="1692396"/>
              <a:ext cx="11224479" cy="338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15341"/>
                  </a:lnTo>
                  <a:lnTo>
                    <a:pt x="10877" y="7917"/>
                  </a:lnTo>
                  <a:lnTo>
                    <a:pt x="17954" y="14830"/>
                  </a:lnTo>
                  <a:lnTo>
                    <a:pt x="21580" y="0"/>
                  </a:lnTo>
                  <a:lnTo>
                    <a:pt x="21600" y="21600"/>
                  </a:lnTo>
                </a:path>
              </a:pathLst>
            </a:custGeom>
            <a:solidFill>
              <a:srgbClr val="D16E83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895349" y="743910"/>
              <a:ext cx="11272303" cy="428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40" y="9007"/>
                  </a:lnTo>
                  <a:lnTo>
                    <a:pt x="6467" y="16890"/>
                  </a:lnTo>
                  <a:lnTo>
                    <a:pt x="7581" y="5885"/>
                  </a:lnTo>
                  <a:lnTo>
                    <a:pt x="10002" y="13307"/>
                  </a:lnTo>
                  <a:lnTo>
                    <a:pt x="12712" y="14619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solidFill>
              <a:srgbClr val="F8AD94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895349" y="1692396"/>
              <a:ext cx="11272303" cy="338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08"/>
                  </a:moveTo>
                  <a:lnTo>
                    <a:pt x="0" y="21600"/>
                  </a:lnTo>
                  <a:lnTo>
                    <a:pt x="75" y="5397"/>
                  </a:lnTo>
                  <a:lnTo>
                    <a:pt x="1997" y="3031"/>
                  </a:lnTo>
                  <a:lnTo>
                    <a:pt x="3864" y="3681"/>
                  </a:lnTo>
                  <a:lnTo>
                    <a:pt x="5965" y="10802"/>
                  </a:lnTo>
                  <a:lnTo>
                    <a:pt x="8872" y="9317"/>
                  </a:lnTo>
                  <a:lnTo>
                    <a:pt x="13813" y="18088"/>
                  </a:lnTo>
                  <a:lnTo>
                    <a:pt x="18668" y="9317"/>
                  </a:lnTo>
                  <a:lnTo>
                    <a:pt x="20379" y="0"/>
                  </a:lnTo>
                  <a:lnTo>
                    <a:pt x="21600" y="9317"/>
                  </a:lnTo>
                  <a:lnTo>
                    <a:pt x="21600" y="21308"/>
                  </a:lnTo>
                </a:path>
              </a:pathLst>
            </a:custGeom>
            <a:solidFill>
              <a:srgbClr val="355C7D">
                <a:alpha val="54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711" name="Shape 2711"/>
          <p:cNvSpPr/>
          <p:nvPr/>
        </p:nvSpPr>
        <p:spPr>
          <a:xfrm>
            <a:off x="647265" y="7755970"/>
            <a:ext cx="738583" cy="389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2012</a:t>
            </a:r>
          </a:p>
        </p:txBody>
      </p:sp>
      <p:sp>
        <p:nvSpPr>
          <p:cNvPr id="2712" name="Shape 2712"/>
          <p:cNvSpPr/>
          <p:nvPr/>
        </p:nvSpPr>
        <p:spPr>
          <a:xfrm>
            <a:off x="2860732" y="7755970"/>
            <a:ext cx="738583" cy="389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2013</a:t>
            </a:r>
          </a:p>
        </p:txBody>
      </p:sp>
      <p:sp>
        <p:nvSpPr>
          <p:cNvPr id="2713" name="Shape 2713"/>
          <p:cNvSpPr/>
          <p:nvPr/>
        </p:nvSpPr>
        <p:spPr>
          <a:xfrm>
            <a:off x="5112299" y="7755970"/>
            <a:ext cx="738583" cy="389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2014</a:t>
            </a:r>
          </a:p>
        </p:txBody>
      </p:sp>
      <p:sp>
        <p:nvSpPr>
          <p:cNvPr id="2714" name="Shape 2714"/>
          <p:cNvSpPr/>
          <p:nvPr/>
        </p:nvSpPr>
        <p:spPr>
          <a:xfrm>
            <a:off x="7287665" y="7755970"/>
            <a:ext cx="738583" cy="389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2015</a:t>
            </a:r>
          </a:p>
        </p:txBody>
      </p:sp>
      <p:sp>
        <p:nvSpPr>
          <p:cNvPr id="2715" name="Shape 2715"/>
          <p:cNvSpPr/>
          <p:nvPr/>
        </p:nvSpPr>
        <p:spPr>
          <a:xfrm>
            <a:off x="9501131" y="7755970"/>
            <a:ext cx="738583" cy="389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2016</a:t>
            </a:r>
          </a:p>
        </p:txBody>
      </p:sp>
      <p:sp>
        <p:nvSpPr>
          <p:cNvPr id="2716" name="Shape 2716"/>
          <p:cNvSpPr/>
          <p:nvPr/>
        </p:nvSpPr>
        <p:spPr>
          <a:xfrm>
            <a:off x="11750079" y="7755970"/>
            <a:ext cx="738583" cy="3896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2000" b="1">
                <a:solidFill>
                  <a:srgbClr val="355C7D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2017</a:t>
            </a:r>
          </a:p>
        </p:txBody>
      </p:sp>
      <p:sp>
        <p:nvSpPr>
          <p:cNvPr id="2717" name="Shape 2717"/>
          <p:cNvSpPr/>
          <p:nvPr/>
        </p:nvSpPr>
        <p:spPr>
          <a:xfrm>
            <a:off x="84686" y="8426151"/>
            <a:ext cx="1852782" cy="672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718" name="Shape 2718"/>
          <p:cNvSpPr/>
          <p:nvPr/>
        </p:nvSpPr>
        <p:spPr>
          <a:xfrm>
            <a:off x="2298152" y="8426151"/>
            <a:ext cx="1852782" cy="672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719" name="Shape 2719"/>
          <p:cNvSpPr/>
          <p:nvPr/>
        </p:nvSpPr>
        <p:spPr>
          <a:xfrm>
            <a:off x="4511619" y="8426151"/>
            <a:ext cx="1852782" cy="672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720" name="Shape 2720"/>
          <p:cNvSpPr/>
          <p:nvPr/>
        </p:nvSpPr>
        <p:spPr>
          <a:xfrm>
            <a:off x="6725086" y="8426151"/>
            <a:ext cx="1852782" cy="672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721" name="Shape 2721"/>
          <p:cNvSpPr/>
          <p:nvPr/>
        </p:nvSpPr>
        <p:spPr>
          <a:xfrm>
            <a:off x="8938552" y="8426151"/>
            <a:ext cx="1852782" cy="672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722" name="Shape 2722"/>
          <p:cNvSpPr/>
          <p:nvPr/>
        </p:nvSpPr>
        <p:spPr>
          <a:xfrm>
            <a:off x="11190119" y="8426151"/>
            <a:ext cx="1852782" cy="6729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100">
                <a:solidFill>
                  <a:srgbClr val="726658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723" name="Shape 2723"/>
          <p:cNvSpPr/>
          <p:nvPr/>
        </p:nvSpPr>
        <p:spPr>
          <a:xfrm>
            <a:off x="3670795" y="479894"/>
            <a:ext cx="5663210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TRANSACTIONS BY MARKET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482490" y="7479264"/>
            <a:ext cx="1765028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tabLst>
                <a:tab pos="927100" algn="l"/>
              </a:tabLst>
              <a:defRPr sz="2000">
                <a:solidFill>
                  <a:srgbClr val="FEFEF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167" name="Shape 167"/>
          <p:cNvSpPr/>
          <p:nvPr/>
        </p:nvSpPr>
        <p:spPr>
          <a:xfrm>
            <a:off x="1906323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107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107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305892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694" y="21047"/>
                  <a:pt x="16694" y="20365"/>
                </a:cubicBezTo>
                <a:lnTo>
                  <a:pt x="16694" y="6741"/>
                </a:lnTo>
                <a:cubicBezTo>
                  <a:pt x="16694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705462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107081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506651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24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908270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307839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709458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111077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8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362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510647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5912266" y="2004191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3" y="0"/>
                </a:moveTo>
                <a:cubicBezTo>
                  <a:pt x="13071" y="0"/>
                  <a:pt x="15080" y="798"/>
                  <a:pt x="15080" y="1814"/>
                </a:cubicBezTo>
                <a:cubicBezTo>
                  <a:pt x="15080" y="2830"/>
                  <a:pt x="13164" y="3628"/>
                  <a:pt x="10723" y="3628"/>
                </a:cubicBezTo>
                <a:cubicBezTo>
                  <a:pt x="8282" y="3628"/>
                  <a:pt x="6366" y="2830"/>
                  <a:pt x="6366" y="1814"/>
                </a:cubicBezTo>
                <a:cubicBezTo>
                  <a:pt x="6366" y="798"/>
                  <a:pt x="8374" y="0"/>
                  <a:pt x="10723" y="0"/>
                </a:cubicBezTo>
                <a:close/>
                <a:moveTo>
                  <a:pt x="16192" y="4065"/>
                </a:moveTo>
                <a:lnTo>
                  <a:pt x="5408" y="4065"/>
                </a:lnTo>
                <a:cubicBezTo>
                  <a:pt x="2441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3" y="12595"/>
                  <a:pt x="1916" y="12595"/>
                </a:cubicBezTo>
                <a:cubicBezTo>
                  <a:pt x="3028" y="12595"/>
                  <a:pt x="3832" y="12260"/>
                  <a:pt x="3832" y="11797"/>
                </a:cubicBezTo>
                <a:lnTo>
                  <a:pt x="3832" y="6741"/>
                </a:lnTo>
                <a:cubicBezTo>
                  <a:pt x="3832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41"/>
                </a:cubicBezTo>
                <a:lnTo>
                  <a:pt x="4882" y="20365"/>
                </a:lnTo>
                <a:cubicBezTo>
                  <a:pt x="4882" y="21047"/>
                  <a:pt x="6088" y="21600"/>
                  <a:pt x="7571" y="21600"/>
                </a:cubicBezTo>
                <a:cubicBezTo>
                  <a:pt x="9054" y="21600"/>
                  <a:pt x="10290" y="21047"/>
                  <a:pt x="10290" y="20365"/>
                </a:cubicBezTo>
                <a:lnTo>
                  <a:pt x="10290" y="12595"/>
                </a:lnTo>
                <a:cubicBezTo>
                  <a:pt x="10290" y="12479"/>
                  <a:pt x="10537" y="12376"/>
                  <a:pt x="10815" y="12376"/>
                </a:cubicBezTo>
                <a:cubicBezTo>
                  <a:pt x="11063" y="12376"/>
                  <a:pt x="11310" y="12479"/>
                  <a:pt x="11310" y="12595"/>
                </a:cubicBezTo>
                <a:lnTo>
                  <a:pt x="11310" y="20365"/>
                </a:lnTo>
                <a:cubicBezTo>
                  <a:pt x="11310" y="21047"/>
                  <a:pt x="12546" y="21600"/>
                  <a:pt x="14029" y="21600"/>
                </a:cubicBezTo>
                <a:cubicBezTo>
                  <a:pt x="15512" y="21600"/>
                  <a:pt x="16718" y="21047"/>
                  <a:pt x="16718" y="20365"/>
                </a:cubicBezTo>
                <a:lnTo>
                  <a:pt x="16718" y="6741"/>
                </a:lnTo>
                <a:cubicBezTo>
                  <a:pt x="16718" y="6638"/>
                  <a:pt x="16965" y="6535"/>
                  <a:pt x="17243" y="6535"/>
                </a:cubicBezTo>
                <a:cubicBezTo>
                  <a:pt x="17490" y="6535"/>
                  <a:pt x="17768" y="6638"/>
                  <a:pt x="17768" y="6741"/>
                </a:cubicBezTo>
                <a:lnTo>
                  <a:pt x="17768" y="11797"/>
                </a:lnTo>
                <a:cubicBezTo>
                  <a:pt x="17768" y="12234"/>
                  <a:pt x="18541" y="12595"/>
                  <a:pt x="19684" y="12595"/>
                </a:cubicBezTo>
                <a:cubicBezTo>
                  <a:pt x="20797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38" y="5043"/>
                  <a:pt x="19097" y="4065"/>
                  <a:pt x="16192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311836" y="2004191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5" y="0"/>
                </a:moveTo>
                <a:cubicBezTo>
                  <a:pt x="13164" y="0"/>
                  <a:pt x="15173" y="798"/>
                  <a:pt x="15173" y="1814"/>
                </a:cubicBezTo>
                <a:cubicBezTo>
                  <a:pt x="15173" y="2830"/>
                  <a:pt x="13257" y="3628"/>
                  <a:pt x="10815" y="3628"/>
                </a:cubicBezTo>
                <a:cubicBezTo>
                  <a:pt x="8467" y="3628"/>
                  <a:pt x="6458" y="2830"/>
                  <a:pt x="6458" y="1814"/>
                </a:cubicBezTo>
                <a:cubicBezTo>
                  <a:pt x="6458" y="798"/>
                  <a:pt x="8374" y="0"/>
                  <a:pt x="10815" y="0"/>
                </a:cubicBezTo>
                <a:close/>
                <a:moveTo>
                  <a:pt x="16223" y="4065"/>
                </a:moveTo>
                <a:lnTo>
                  <a:pt x="5408" y="4065"/>
                </a:lnTo>
                <a:cubicBezTo>
                  <a:pt x="2441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3" y="12595"/>
                  <a:pt x="1916" y="12595"/>
                </a:cubicBezTo>
                <a:cubicBezTo>
                  <a:pt x="3028" y="12595"/>
                  <a:pt x="3863" y="12260"/>
                  <a:pt x="3863" y="11797"/>
                </a:cubicBezTo>
                <a:lnTo>
                  <a:pt x="3863" y="6741"/>
                </a:lnTo>
                <a:cubicBezTo>
                  <a:pt x="3863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41"/>
                </a:cubicBezTo>
                <a:lnTo>
                  <a:pt x="4882" y="20365"/>
                </a:lnTo>
                <a:cubicBezTo>
                  <a:pt x="4882" y="21047"/>
                  <a:pt x="6118" y="21600"/>
                  <a:pt x="7602" y="21600"/>
                </a:cubicBezTo>
                <a:cubicBezTo>
                  <a:pt x="9085" y="21600"/>
                  <a:pt x="10290" y="21047"/>
                  <a:pt x="10290" y="20365"/>
                </a:cubicBezTo>
                <a:lnTo>
                  <a:pt x="10290" y="12595"/>
                </a:lnTo>
                <a:cubicBezTo>
                  <a:pt x="10290" y="12479"/>
                  <a:pt x="10537" y="12376"/>
                  <a:pt x="10815" y="12376"/>
                </a:cubicBezTo>
                <a:cubicBezTo>
                  <a:pt x="11063" y="12376"/>
                  <a:pt x="11341" y="12479"/>
                  <a:pt x="11341" y="12595"/>
                </a:cubicBezTo>
                <a:lnTo>
                  <a:pt x="11341" y="20365"/>
                </a:lnTo>
                <a:cubicBezTo>
                  <a:pt x="11341" y="21047"/>
                  <a:pt x="12577" y="21600"/>
                  <a:pt x="14060" y="21600"/>
                </a:cubicBezTo>
                <a:cubicBezTo>
                  <a:pt x="15543" y="21600"/>
                  <a:pt x="16748" y="21047"/>
                  <a:pt x="16748" y="20365"/>
                </a:cubicBezTo>
                <a:lnTo>
                  <a:pt x="16748" y="6741"/>
                </a:lnTo>
                <a:cubicBezTo>
                  <a:pt x="16748" y="6638"/>
                  <a:pt x="16996" y="6535"/>
                  <a:pt x="17274" y="6535"/>
                </a:cubicBezTo>
                <a:cubicBezTo>
                  <a:pt x="17521" y="6535"/>
                  <a:pt x="17799" y="6638"/>
                  <a:pt x="17799" y="6741"/>
                </a:cubicBezTo>
                <a:lnTo>
                  <a:pt x="17799" y="11797"/>
                </a:lnTo>
                <a:cubicBezTo>
                  <a:pt x="17799" y="12234"/>
                  <a:pt x="18572" y="12595"/>
                  <a:pt x="19715" y="12595"/>
                </a:cubicBezTo>
                <a:cubicBezTo>
                  <a:pt x="2085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90" y="4065"/>
                  <a:pt x="16223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906323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792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107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107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305892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694" y="21060"/>
                  <a:pt x="16694" y="20365"/>
                </a:cubicBezTo>
                <a:lnTo>
                  <a:pt x="16694" y="6754"/>
                </a:lnTo>
                <a:cubicBezTo>
                  <a:pt x="16694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705462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57" y="12273"/>
                  <a:pt x="3857" y="11797"/>
                </a:cubicBezTo>
                <a:lnTo>
                  <a:pt x="3857" y="6754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107081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506651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511" y="798"/>
                  <a:pt x="8424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3908270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307839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542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709458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24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111077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83" y="0"/>
                  <a:pt x="15058" y="798"/>
                  <a:pt x="15058" y="1814"/>
                </a:cubicBezTo>
                <a:cubicBezTo>
                  <a:pt x="15058" y="2792"/>
                  <a:pt x="13145" y="3628"/>
                  <a:pt x="10707" y="3628"/>
                </a:cubicBezTo>
                <a:cubicBezTo>
                  <a:pt x="8362" y="3628"/>
                  <a:pt x="6357" y="2830"/>
                  <a:pt x="6357" y="1814"/>
                </a:cubicBezTo>
                <a:cubicBezTo>
                  <a:pt x="6449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510647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912266" y="2870950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3" y="0"/>
                </a:moveTo>
                <a:cubicBezTo>
                  <a:pt x="13071" y="0"/>
                  <a:pt x="15080" y="798"/>
                  <a:pt x="15080" y="1814"/>
                </a:cubicBezTo>
                <a:cubicBezTo>
                  <a:pt x="15080" y="2792"/>
                  <a:pt x="13164" y="3628"/>
                  <a:pt x="10723" y="3628"/>
                </a:cubicBezTo>
                <a:cubicBezTo>
                  <a:pt x="8282" y="3628"/>
                  <a:pt x="6366" y="2830"/>
                  <a:pt x="6366" y="1814"/>
                </a:cubicBezTo>
                <a:cubicBezTo>
                  <a:pt x="6427" y="798"/>
                  <a:pt x="8374" y="0"/>
                  <a:pt x="10723" y="0"/>
                </a:cubicBezTo>
                <a:close/>
                <a:moveTo>
                  <a:pt x="16192" y="4065"/>
                </a:moveTo>
                <a:lnTo>
                  <a:pt x="5408" y="4065"/>
                </a:lnTo>
                <a:cubicBezTo>
                  <a:pt x="2441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3" y="12595"/>
                  <a:pt x="1916" y="12595"/>
                </a:cubicBezTo>
                <a:cubicBezTo>
                  <a:pt x="3028" y="12595"/>
                  <a:pt x="3832" y="12273"/>
                  <a:pt x="3832" y="11797"/>
                </a:cubicBezTo>
                <a:lnTo>
                  <a:pt x="3832" y="6754"/>
                </a:lnTo>
                <a:cubicBezTo>
                  <a:pt x="3832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54"/>
                </a:cubicBezTo>
                <a:lnTo>
                  <a:pt x="4882" y="20365"/>
                </a:lnTo>
                <a:cubicBezTo>
                  <a:pt x="4882" y="21060"/>
                  <a:pt x="6088" y="21600"/>
                  <a:pt x="7571" y="21600"/>
                </a:cubicBezTo>
                <a:cubicBezTo>
                  <a:pt x="9054" y="21600"/>
                  <a:pt x="10290" y="21060"/>
                  <a:pt x="10290" y="20365"/>
                </a:cubicBezTo>
                <a:lnTo>
                  <a:pt x="10290" y="12595"/>
                </a:lnTo>
                <a:cubicBezTo>
                  <a:pt x="10290" y="12492"/>
                  <a:pt x="10537" y="12376"/>
                  <a:pt x="10815" y="12376"/>
                </a:cubicBezTo>
                <a:cubicBezTo>
                  <a:pt x="11063" y="12376"/>
                  <a:pt x="11310" y="12492"/>
                  <a:pt x="11310" y="12595"/>
                </a:cubicBezTo>
                <a:lnTo>
                  <a:pt x="11310" y="20365"/>
                </a:lnTo>
                <a:cubicBezTo>
                  <a:pt x="11310" y="21060"/>
                  <a:pt x="12546" y="21600"/>
                  <a:pt x="14029" y="21600"/>
                </a:cubicBezTo>
                <a:cubicBezTo>
                  <a:pt x="15512" y="21600"/>
                  <a:pt x="16718" y="21060"/>
                  <a:pt x="16718" y="20365"/>
                </a:cubicBezTo>
                <a:lnTo>
                  <a:pt x="16718" y="6754"/>
                </a:lnTo>
                <a:cubicBezTo>
                  <a:pt x="16718" y="6638"/>
                  <a:pt x="16965" y="6535"/>
                  <a:pt x="17243" y="6535"/>
                </a:cubicBezTo>
                <a:cubicBezTo>
                  <a:pt x="17490" y="6535"/>
                  <a:pt x="17768" y="6638"/>
                  <a:pt x="17768" y="6754"/>
                </a:cubicBezTo>
                <a:lnTo>
                  <a:pt x="17768" y="11797"/>
                </a:lnTo>
                <a:cubicBezTo>
                  <a:pt x="17768" y="12234"/>
                  <a:pt x="18541" y="12595"/>
                  <a:pt x="19684" y="12595"/>
                </a:cubicBezTo>
                <a:cubicBezTo>
                  <a:pt x="20797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38" y="5043"/>
                  <a:pt x="19097" y="4065"/>
                  <a:pt x="16192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311836" y="2870950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5" y="0"/>
                </a:moveTo>
                <a:cubicBezTo>
                  <a:pt x="13164" y="0"/>
                  <a:pt x="15173" y="798"/>
                  <a:pt x="15173" y="1814"/>
                </a:cubicBezTo>
                <a:cubicBezTo>
                  <a:pt x="15173" y="2792"/>
                  <a:pt x="13257" y="3628"/>
                  <a:pt x="10815" y="3628"/>
                </a:cubicBezTo>
                <a:cubicBezTo>
                  <a:pt x="8467" y="3628"/>
                  <a:pt x="6458" y="2830"/>
                  <a:pt x="6458" y="1814"/>
                </a:cubicBezTo>
                <a:cubicBezTo>
                  <a:pt x="6458" y="798"/>
                  <a:pt x="8374" y="0"/>
                  <a:pt x="10815" y="0"/>
                </a:cubicBezTo>
                <a:close/>
                <a:moveTo>
                  <a:pt x="16223" y="4065"/>
                </a:moveTo>
                <a:lnTo>
                  <a:pt x="5408" y="4065"/>
                </a:lnTo>
                <a:cubicBezTo>
                  <a:pt x="2441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3" y="12595"/>
                  <a:pt x="1916" y="12595"/>
                </a:cubicBezTo>
                <a:cubicBezTo>
                  <a:pt x="3028" y="12595"/>
                  <a:pt x="3863" y="12273"/>
                  <a:pt x="3863" y="11797"/>
                </a:cubicBezTo>
                <a:lnTo>
                  <a:pt x="3863" y="6754"/>
                </a:lnTo>
                <a:cubicBezTo>
                  <a:pt x="3863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54"/>
                </a:cubicBezTo>
                <a:lnTo>
                  <a:pt x="4882" y="20365"/>
                </a:lnTo>
                <a:cubicBezTo>
                  <a:pt x="4882" y="21060"/>
                  <a:pt x="6118" y="21600"/>
                  <a:pt x="7602" y="21600"/>
                </a:cubicBezTo>
                <a:cubicBezTo>
                  <a:pt x="9085" y="21600"/>
                  <a:pt x="10290" y="21060"/>
                  <a:pt x="10290" y="20365"/>
                </a:cubicBezTo>
                <a:lnTo>
                  <a:pt x="10290" y="12595"/>
                </a:lnTo>
                <a:cubicBezTo>
                  <a:pt x="10290" y="12492"/>
                  <a:pt x="10537" y="12376"/>
                  <a:pt x="10815" y="12376"/>
                </a:cubicBezTo>
                <a:cubicBezTo>
                  <a:pt x="11063" y="12376"/>
                  <a:pt x="11341" y="12492"/>
                  <a:pt x="11341" y="12595"/>
                </a:cubicBezTo>
                <a:lnTo>
                  <a:pt x="11341" y="20365"/>
                </a:lnTo>
                <a:cubicBezTo>
                  <a:pt x="11341" y="21060"/>
                  <a:pt x="12577" y="21600"/>
                  <a:pt x="14060" y="21600"/>
                </a:cubicBezTo>
                <a:cubicBezTo>
                  <a:pt x="15543" y="21600"/>
                  <a:pt x="16748" y="21060"/>
                  <a:pt x="16748" y="20365"/>
                </a:cubicBezTo>
                <a:lnTo>
                  <a:pt x="16748" y="6754"/>
                </a:lnTo>
                <a:cubicBezTo>
                  <a:pt x="16748" y="6638"/>
                  <a:pt x="16996" y="6535"/>
                  <a:pt x="17274" y="6535"/>
                </a:cubicBezTo>
                <a:cubicBezTo>
                  <a:pt x="17521" y="6535"/>
                  <a:pt x="17799" y="6638"/>
                  <a:pt x="17799" y="6754"/>
                </a:cubicBezTo>
                <a:lnTo>
                  <a:pt x="17799" y="11797"/>
                </a:lnTo>
                <a:cubicBezTo>
                  <a:pt x="17799" y="12234"/>
                  <a:pt x="18572" y="12595"/>
                  <a:pt x="19715" y="12595"/>
                </a:cubicBezTo>
                <a:cubicBezTo>
                  <a:pt x="2085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90" y="4065"/>
                  <a:pt x="16223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906323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107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27"/>
                  <a:pt x="16107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305892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24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694" y="21060"/>
                  <a:pt x="16694" y="20365"/>
                </a:cubicBezTo>
                <a:lnTo>
                  <a:pt x="16694" y="6754"/>
                </a:lnTo>
                <a:cubicBezTo>
                  <a:pt x="16694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070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2705462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24" y="12556"/>
                  <a:pt x="3857" y="12234"/>
                  <a:pt x="3857" y="11758"/>
                </a:cubicBezTo>
                <a:lnTo>
                  <a:pt x="3857" y="6754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107081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506651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24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55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9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08270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24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307839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55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709458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24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5111077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8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362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24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510647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55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912266" y="3739758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3" y="0"/>
                </a:moveTo>
                <a:cubicBezTo>
                  <a:pt x="13071" y="0"/>
                  <a:pt x="15080" y="798"/>
                  <a:pt x="15080" y="1814"/>
                </a:cubicBezTo>
                <a:cubicBezTo>
                  <a:pt x="15080" y="2830"/>
                  <a:pt x="13164" y="3628"/>
                  <a:pt x="10723" y="3628"/>
                </a:cubicBezTo>
                <a:cubicBezTo>
                  <a:pt x="8282" y="3628"/>
                  <a:pt x="6366" y="2830"/>
                  <a:pt x="6366" y="1814"/>
                </a:cubicBezTo>
                <a:cubicBezTo>
                  <a:pt x="6366" y="798"/>
                  <a:pt x="8374" y="0"/>
                  <a:pt x="10723" y="0"/>
                </a:cubicBezTo>
                <a:close/>
                <a:moveTo>
                  <a:pt x="16192" y="4027"/>
                </a:moveTo>
                <a:lnTo>
                  <a:pt x="5408" y="4027"/>
                </a:lnTo>
                <a:cubicBezTo>
                  <a:pt x="2441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3" y="12556"/>
                  <a:pt x="1916" y="12556"/>
                </a:cubicBezTo>
                <a:cubicBezTo>
                  <a:pt x="3028" y="12556"/>
                  <a:pt x="3832" y="12234"/>
                  <a:pt x="3832" y="11758"/>
                </a:cubicBezTo>
                <a:lnTo>
                  <a:pt x="3832" y="6754"/>
                </a:lnTo>
                <a:cubicBezTo>
                  <a:pt x="3832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54"/>
                </a:cubicBezTo>
                <a:lnTo>
                  <a:pt x="4882" y="20365"/>
                </a:lnTo>
                <a:cubicBezTo>
                  <a:pt x="4882" y="21060"/>
                  <a:pt x="6088" y="21600"/>
                  <a:pt x="7571" y="21600"/>
                </a:cubicBezTo>
                <a:cubicBezTo>
                  <a:pt x="9054" y="21600"/>
                  <a:pt x="10290" y="21060"/>
                  <a:pt x="10290" y="20365"/>
                </a:cubicBezTo>
                <a:lnTo>
                  <a:pt x="10290" y="12595"/>
                </a:lnTo>
                <a:cubicBezTo>
                  <a:pt x="10290" y="12492"/>
                  <a:pt x="10537" y="12376"/>
                  <a:pt x="10815" y="12376"/>
                </a:cubicBezTo>
                <a:cubicBezTo>
                  <a:pt x="11063" y="12376"/>
                  <a:pt x="11310" y="12492"/>
                  <a:pt x="11310" y="12595"/>
                </a:cubicBezTo>
                <a:lnTo>
                  <a:pt x="11310" y="20365"/>
                </a:lnTo>
                <a:cubicBezTo>
                  <a:pt x="11310" y="21060"/>
                  <a:pt x="12546" y="21600"/>
                  <a:pt x="14029" y="21600"/>
                </a:cubicBezTo>
                <a:cubicBezTo>
                  <a:pt x="15512" y="21600"/>
                  <a:pt x="16718" y="21060"/>
                  <a:pt x="16718" y="20365"/>
                </a:cubicBezTo>
                <a:lnTo>
                  <a:pt x="16718" y="6754"/>
                </a:lnTo>
                <a:cubicBezTo>
                  <a:pt x="16718" y="6638"/>
                  <a:pt x="16965" y="6535"/>
                  <a:pt x="17243" y="6535"/>
                </a:cubicBezTo>
                <a:cubicBezTo>
                  <a:pt x="17490" y="6535"/>
                  <a:pt x="17768" y="6638"/>
                  <a:pt x="17768" y="6754"/>
                </a:cubicBezTo>
                <a:lnTo>
                  <a:pt x="17768" y="11797"/>
                </a:lnTo>
                <a:cubicBezTo>
                  <a:pt x="17768" y="12234"/>
                  <a:pt x="18541" y="12595"/>
                  <a:pt x="19684" y="12595"/>
                </a:cubicBezTo>
                <a:cubicBezTo>
                  <a:pt x="20797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38" y="5043"/>
                  <a:pt x="19097" y="4027"/>
                  <a:pt x="16192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6311836" y="3739758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5" y="0"/>
                </a:moveTo>
                <a:cubicBezTo>
                  <a:pt x="13164" y="0"/>
                  <a:pt x="15173" y="798"/>
                  <a:pt x="15173" y="1814"/>
                </a:cubicBezTo>
                <a:cubicBezTo>
                  <a:pt x="15173" y="2830"/>
                  <a:pt x="13257" y="3628"/>
                  <a:pt x="10815" y="3628"/>
                </a:cubicBezTo>
                <a:cubicBezTo>
                  <a:pt x="8467" y="3628"/>
                  <a:pt x="6458" y="2830"/>
                  <a:pt x="6458" y="1814"/>
                </a:cubicBezTo>
                <a:cubicBezTo>
                  <a:pt x="6458" y="798"/>
                  <a:pt x="8374" y="0"/>
                  <a:pt x="10815" y="0"/>
                </a:cubicBezTo>
                <a:close/>
                <a:moveTo>
                  <a:pt x="16223" y="4027"/>
                </a:moveTo>
                <a:lnTo>
                  <a:pt x="5408" y="4027"/>
                </a:lnTo>
                <a:cubicBezTo>
                  <a:pt x="2441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3" y="12556"/>
                  <a:pt x="1916" y="12556"/>
                </a:cubicBezTo>
                <a:cubicBezTo>
                  <a:pt x="3028" y="12556"/>
                  <a:pt x="3863" y="12234"/>
                  <a:pt x="3863" y="11758"/>
                </a:cubicBezTo>
                <a:lnTo>
                  <a:pt x="3863" y="6754"/>
                </a:lnTo>
                <a:cubicBezTo>
                  <a:pt x="3863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54"/>
                </a:cubicBezTo>
                <a:lnTo>
                  <a:pt x="4882" y="20365"/>
                </a:lnTo>
                <a:cubicBezTo>
                  <a:pt x="4882" y="21060"/>
                  <a:pt x="6118" y="21600"/>
                  <a:pt x="7602" y="21600"/>
                </a:cubicBezTo>
                <a:cubicBezTo>
                  <a:pt x="9085" y="21600"/>
                  <a:pt x="10290" y="21060"/>
                  <a:pt x="10290" y="20365"/>
                </a:cubicBezTo>
                <a:lnTo>
                  <a:pt x="10290" y="12595"/>
                </a:lnTo>
                <a:cubicBezTo>
                  <a:pt x="10290" y="12492"/>
                  <a:pt x="10537" y="12376"/>
                  <a:pt x="10815" y="12376"/>
                </a:cubicBezTo>
                <a:cubicBezTo>
                  <a:pt x="11063" y="12376"/>
                  <a:pt x="11341" y="12492"/>
                  <a:pt x="11341" y="12595"/>
                </a:cubicBezTo>
                <a:lnTo>
                  <a:pt x="11341" y="20365"/>
                </a:lnTo>
                <a:cubicBezTo>
                  <a:pt x="11341" y="21060"/>
                  <a:pt x="12577" y="21600"/>
                  <a:pt x="14060" y="21600"/>
                </a:cubicBezTo>
                <a:cubicBezTo>
                  <a:pt x="15543" y="21600"/>
                  <a:pt x="16748" y="21060"/>
                  <a:pt x="16748" y="20365"/>
                </a:cubicBezTo>
                <a:lnTo>
                  <a:pt x="16748" y="6754"/>
                </a:lnTo>
                <a:cubicBezTo>
                  <a:pt x="16748" y="6638"/>
                  <a:pt x="16996" y="6535"/>
                  <a:pt x="17274" y="6535"/>
                </a:cubicBezTo>
                <a:cubicBezTo>
                  <a:pt x="17521" y="6535"/>
                  <a:pt x="17799" y="6638"/>
                  <a:pt x="17799" y="6754"/>
                </a:cubicBezTo>
                <a:lnTo>
                  <a:pt x="17799" y="11797"/>
                </a:lnTo>
                <a:cubicBezTo>
                  <a:pt x="17799" y="12234"/>
                  <a:pt x="18572" y="12595"/>
                  <a:pt x="19715" y="12595"/>
                </a:cubicBezTo>
                <a:cubicBezTo>
                  <a:pt x="20858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90" y="4027"/>
                  <a:pt x="16223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906323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800"/>
                  <a:pt x="15058" y="1818"/>
                </a:cubicBezTo>
                <a:cubicBezTo>
                  <a:pt x="15058" y="2798"/>
                  <a:pt x="13145" y="3637"/>
                  <a:pt x="10707" y="3637"/>
                </a:cubicBezTo>
                <a:cubicBezTo>
                  <a:pt x="8270" y="3637"/>
                  <a:pt x="6357" y="2837"/>
                  <a:pt x="6357" y="1818"/>
                </a:cubicBezTo>
                <a:cubicBezTo>
                  <a:pt x="6357" y="800"/>
                  <a:pt x="8362" y="0"/>
                  <a:pt x="10707" y="0"/>
                </a:cubicBezTo>
                <a:close/>
                <a:moveTo>
                  <a:pt x="16107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98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507" y="5055"/>
                  <a:pt x="19070" y="4036"/>
                  <a:pt x="16107" y="4036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305892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18" y="2837"/>
                  <a:pt x="6418" y="1818"/>
                </a:cubicBezTo>
                <a:cubicBezTo>
                  <a:pt x="6418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24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073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694" y="21058"/>
                  <a:pt x="16694" y="20375"/>
                </a:cubicBezTo>
                <a:lnTo>
                  <a:pt x="16694" y="6731"/>
                </a:lnTo>
                <a:cubicBezTo>
                  <a:pt x="16694" y="6628"/>
                  <a:pt x="16941" y="6512"/>
                  <a:pt x="17218" y="6512"/>
                </a:cubicBezTo>
                <a:cubicBezTo>
                  <a:pt x="17465" y="6512"/>
                  <a:pt x="17743" y="6628"/>
                  <a:pt x="17743" y="6731"/>
                </a:cubicBezTo>
                <a:lnTo>
                  <a:pt x="17743" y="11787"/>
                </a:lnTo>
                <a:cubicBezTo>
                  <a:pt x="17743" y="12212"/>
                  <a:pt x="18514" y="12586"/>
                  <a:pt x="19656" y="12586"/>
                </a:cubicBezTo>
                <a:cubicBezTo>
                  <a:pt x="20767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070" y="4036"/>
                  <a:pt x="16200" y="4036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705462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49" y="2837"/>
                  <a:pt x="6449" y="1818"/>
                </a:cubicBezTo>
                <a:cubicBezTo>
                  <a:pt x="6449" y="800"/>
                  <a:pt x="8455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24" y="12586"/>
                  <a:pt x="3857" y="12251"/>
                  <a:pt x="3857" y="11787"/>
                </a:cubicBezTo>
                <a:lnTo>
                  <a:pt x="3857" y="6731"/>
                </a:lnTo>
                <a:cubicBezTo>
                  <a:pt x="3857" y="6628"/>
                  <a:pt x="4104" y="6512"/>
                  <a:pt x="4382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59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98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3107081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98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506651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49" y="2837"/>
                  <a:pt x="6449" y="1818"/>
                </a:cubicBezTo>
                <a:cubicBezTo>
                  <a:pt x="6511" y="800"/>
                  <a:pt x="8424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55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073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43" y="6628"/>
                  <a:pt x="17743" y="6731"/>
                </a:cubicBezTo>
                <a:lnTo>
                  <a:pt x="17743" y="11787"/>
                </a:lnTo>
                <a:cubicBezTo>
                  <a:pt x="17743" y="12212"/>
                  <a:pt x="18545" y="12586"/>
                  <a:pt x="19687" y="12586"/>
                </a:cubicBezTo>
                <a:cubicBezTo>
                  <a:pt x="20798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3506651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24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908270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24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59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829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4307839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55" y="3637"/>
                  <a:pt x="6449" y="2837"/>
                  <a:pt x="6449" y="1818"/>
                </a:cubicBezTo>
                <a:cubicBezTo>
                  <a:pt x="6542" y="800"/>
                  <a:pt x="8455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55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829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709458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24" y="3637"/>
                  <a:pt x="6418" y="2837"/>
                  <a:pt x="6418" y="1818"/>
                </a:cubicBezTo>
                <a:cubicBezTo>
                  <a:pt x="6418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24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073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41" y="6512"/>
                  <a:pt x="17218" y="6512"/>
                </a:cubicBezTo>
                <a:cubicBezTo>
                  <a:pt x="17465" y="6512"/>
                  <a:pt x="17743" y="6628"/>
                  <a:pt x="17743" y="6731"/>
                </a:cubicBezTo>
                <a:lnTo>
                  <a:pt x="17743" y="11787"/>
                </a:lnTo>
                <a:cubicBezTo>
                  <a:pt x="17743" y="12212"/>
                  <a:pt x="18514" y="12586"/>
                  <a:pt x="19656" y="12586"/>
                </a:cubicBezTo>
                <a:cubicBezTo>
                  <a:pt x="20767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111077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83" y="0"/>
                  <a:pt x="15058" y="800"/>
                  <a:pt x="15058" y="1818"/>
                </a:cubicBezTo>
                <a:cubicBezTo>
                  <a:pt x="15058" y="2798"/>
                  <a:pt x="13145" y="3637"/>
                  <a:pt x="10707" y="3637"/>
                </a:cubicBezTo>
                <a:cubicBezTo>
                  <a:pt x="8362" y="3637"/>
                  <a:pt x="6357" y="2837"/>
                  <a:pt x="6357" y="1818"/>
                </a:cubicBezTo>
                <a:cubicBezTo>
                  <a:pt x="6449" y="800"/>
                  <a:pt x="8362" y="0"/>
                  <a:pt x="10707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24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073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59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496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829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507" y="5055"/>
                  <a:pt x="19070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510647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55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55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073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912266" y="4608566"/>
            <a:ext cx="325338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3" y="0"/>
                </a:moveTo>
                <a:cubicBezTo>
                  <a:pt x="13071" y="0"/>
                  <a:pt x="15080" y="800"/>
                  <a:pt x="15080" y="1818"/>
                </a:cubicBezTo>
                <a:cubicBezTo>
                  <a:pt x="15080" y="2798"/>
                  <a:pt x="13164" y="3637"/>
                  <a:pt x="10723" y="3637"/>
                </a:cubicBezTo>
                <a:cubicBezTo>
                  <a:pt x="8282" y="3637"/>
                  <a:pt x="6366" y="2837"/>
                  <a:pt x="6366" y="1818"/>
                </a:cubicBezTo>
                <a:cubicBezTo>
                  <a:pt x="6427" y="800"/>
                  <a:pt x="8374" y="0"/>
                  <a:pt x="10723" y="0"/>
                </a:cubicBezTo>
                <a:close/>
                <a:moveTo>
                  <a:pt x="16192" y="4036"/>
                </a:moveTo>
                <a:lnTo>
                  <a:pt x="5408" y="4036"/>
                </a:lnTo>
                <a:cubicBezTo>
                  <a:pt x="2441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3" y="12586"/>
                  <a:pt x="1916" y="12586"/>
                </a:cubicBezTo>
                <a:cubicBezTo>
                  <a:pt x="3028" y="12586"/>
                  <a:pt x="3832" y="12251"/>
                  <a:pt x="3832" y="11787"/>
                </a:cubicBezTo>
                <a:lnTo>
                  <a:pt x="3832" y="6731"/>
                </a:lnTo>
                <a:cubicBezTo>
                  <a:pt x="3832" y="6628"/>
                  <a:pt x="4079" y="6512"/>
                  <a:pt x="4357" y="6512"/>
                </a:cubicBezTo>
                <a:cubicBezTo>
                  <a:pt x="4604" y="6512"/>
                  <a:pt x="4882" y="6628"/>
                  <a:pt x="4882" y="6731"/>
                </a:cubicBezTo>
                <a:lnTo>
                  <a:pt x="4882" y="20375"/>
                </a:lnTo>
                <a:cubicBezTo>
                  <a:pt x="4882" y="21058"/>
                  <a:pt x="6088" y="21600"/>
                  <a:pt x="7571" y="21600"/>
                </a:cubicBezTo>
                <a:cubicBezTo>
                  <a:pt x="9054" y="21600"/>
                  <a:pt x="10290" y="21058"/>
                  <a:pt x="10290" y="20375"/>
                </a:cubicBezTo>
                <a:lnTo>
                  <a:pt x="10290" y="12586"/>
                </a:lnTo>
                <a:cubicBezTo>
                  <a:pt x="10290" y="12470"/>
                  <a:pt x="10537" y="12367"/>
                  <a:pt x="10815" y="12367"/>
                </a:cubicBezTo>
                <a:cubicBezTo>
                  <a:pt x="11063" y="12367"/>
                  <a:pt x="11310" y="12470"/>
                  <a:pt x="11310" y="12586"/>
                </a:cubicBezTo>
                <a:lnTo>
                  <a:pt x="11310" y="20375"/>
                </a:lnTo>
                <a:cubicBezTo>
                  <a:pt x="11310" y="21058"/>
                  <a:pt x="12546" y="21600"/>
                  <a:pt x="14029" y="21600"/>
                </a:cubicBezTo>
                <a:cubicBezTo>
                  <a:pt x="15512" y="21600"/>
                  <a:pt x="16718" y="21058"/>
                  <a:pt x="16718" y="20375"/>
                </a:cubicBezTo>
                <a:lnTo>
                  <a:pt x="16718" y="6731"/>
                </a:lnTo>
                <a:cubicBezTo>
                  <a:pt x="16718" y="6628"/>
                  <a:pt x="16965" y="6512"/>
                  <a:pt x="17243" y="6512"/>
                </a:cubicBezTo>
                <a:cubicBezTo>
                  <a:pt x="17490" y="6512"/>
                  <a:pt x="17768" y="6628"/>
                  <a:pt x="17768" y="6731"/>
                </a:cubicBezTo>
                <a:lnTo>
                  <a:pt x="17768" y="11787"/>
                </a:lnTo>
                <a:cubicBezTo>
                  <a:pt x="17768" y="12212"/>
                  <a:pt x="18541" y="12586"/>
                  <a:pt x="19684" y="12586"/>
                </a:cubicBezTo>
                <a:cubicBezTo>
                  <a:pt x="20797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538" y="5055"/>
                  <a:pt x="19097" y="4036"/>
                  <a:pt x="16192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6311836" y="4608566"/>
            <a:ext cx="325338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5" y="0"/>
                </a:moveTo>
                <a:cubicBezTo>
                  <a:pt x="13164" y="0"/>
                  <a:pt x="15173" y="800"/>
                  <a:pt x="15173" y="1818"/>
                </a:cubicBezTo>
                <a:cubicBezTo>
                  <a:pt x="15173" y="2798"/>
                  <a:pt x="13257" y="3637"/>
                  <a:pt x="10815" y="3637"/>
                </a:cubicBezTo>
                <a:cubicBezTo>
                  <a:pt x="8467" y="3637"/>
                  <a:pt x="6458" y="2837"/>
                  <a:pt x="6458" y="1818"/>
                </a:cubicBezTo>
                <a:cubicBezTo>
                  <a:pt x="6458" y="800"/>
                  <a:pt x="8374" y="0"/>
                  <a:pt x="10815" y="0"/>
                </a:cubicBezTo>
                <a:close/>
                <a:moveTo>
                  <a:pt x="16223" y="4036"/>
                </a:moveTo>
                <a:lnTo>
                  <a:pt x="5408" y="4036"/>
                </a:lnTo>
                <a:cubicBezTo>
                  <a:pt x="2441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3" y="12586"/>
                  <a:pt x="1916" y="12586"/>
                </a:cubicBezTo>
                <a:cubicBezTo>
                  <a:pt x="3028" y="12586"/>
                  <a:pt x="3863" y="12251"/>
                  <a:pt x="3863" y="11787"/>
                </a:cubicBezTo>
                <a:lnTo>
                  <a:pt x="3863" y="6731"/>
                </a:lnTo>
                <a:cubicBezTo>
                  <a:pt x="3863" y="6628"/>
                  <a:pt x="4079" y="6512"/>
                  <a:pt x="4357" y="6512"/>
                </a:cubicBezTo>
                <a:cubicBezTo>
                  <a:pt x="4604" y="6512"/>
                  <a:pt x="4882" y="6628"/>
                  <a:pt x="4882" y="6731"/>
                </a:cubicBezTo>
                <a:lnTo>
                  <a:pt x="4882" y="20375"/>
                </a:lnTo>
                <a:cubicBezTo>
                  <a:pt x="4882" y="21058"/>
                  <a:pt x="6118" y="21600"/>
                  <a:pt x="7602" y="21600"/>
                </a:cubicBezTo>
                <a:cubicBezTo>
                  <a:pt x="9085" y="21600"/>
                  <a:pt x="10290" y="21058"/>
                  <a:pt x="10290" y="20375"/>
                </a:cubicBezTo>
                <a:lnTo>
                  <a:pt x="10290" y="12586"/>
                </a:lnTo>
                <a:cubicBezTo>
                  <a:pt x="10290" y="12470"/>
                  <a:pt x="10537" y="12367"/>
                  <a:pt x="10815" y="12367"/>
                </a:cubicBezTo>
                <a:cubicBezTo>
                  <a:pt x="11063" y="12367"/>
                  <a:pt x="11341" y="12470"/>
                  <a:pt x="11341" y="12586"/>
                </a:cubicBezTo>
                <a:lnTo>
                  <a:pt x="11341" y="20375"/>
                </a:lnTo>
                <a:cubicBezTo>
                  <a:pt x="11341" y="21058"/>
                  <a:pt x="12577" y="21600"/>
                  <a:pt x="14060" y="21600"/>
                </a:cubicBezTo>
                <a:cubicBezTo>
                  <a:pt x="15543" y="21600"/>
                  <a:pt x="16748" y="21058"/>
                  <a:pt x="16748" y="20375"/>
                </a:cubicBezTo>
                <a:lnTo>
                  <a:pt x="16748" y="6731"/>
                </a:lnTo>
                <a:cubicBezTo>
                  <a:pt x="16748" y="6628"/>
                  <a:pt x="16996" y="6512"/>
                  <a:pt x="17274" y="6512"/>
                </a:cubicBezTo>
                <a:cubicBezTo>
                  <a:pt x="17521" y="6512"/>
                  <a:pt x="17799" y="6628"/>
                  <a:pt x="17799" y="6731"/>
                </a:cubicBezTo>
                <a:lnTo>
                  <a:pt x="17799" y="11787"/>
                </a:lnTo>
                <a:cubicBezTo>
                  <a:pt x="17799" y="12212"/>
                  <a:pt x="18572" y="12586"/>
                  <a:pt x="19715" y="12586"/>
                </a:cubicBezTo>
                <a:cubicBezTo>
                  <a:pt x="20858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90" y="4036"/>
                  <a:pt x="16223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906323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107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82"/>
                  <a:pt x="19070" y="4065"/>
                  <a:pt x="16107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305892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694" y="21047"/>
                  <a:pt x="16694" y="20365"/>
                </a:cubicBezTo>
                <a:lnTo>
                  <a:pt x="16694" y="6741"/>
                </a:lnTo>
                <a:cubicBezTo>
                  <a:pt x="16694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070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705462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107081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9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050135" y="7524344"/>
            <a:ext cx="325339" cy="7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9"/>
                  <a:pt x="15058" y="1829"/>
                </a:cubicBezTo>
                <a:cubicBezTo>
                  <a:pt x="15058" y="2808"/>
                  <a:pt x="13145" y="3645"/>
                  <a:pt x="10707" y="3645"/>
                </a:cubicBezTo>
                <a:cubicBezTo>
                  <a:pt x="8270" y="3645"/>
                  <a:pt x="6357" y="2847"/>
                  <a:pt x="6357" y="1829"/>
                </a:cubicBezTo>
                <a:cubicBezTo>
                  <a:pt x="6449" y="799"/>
                  <a:pt x="8362" y="0"/>
                  <a:pt x="10707" y="0"/>
                </a:cubicBezTo>
                <a:close/>
                <a:moveTo>
                  <a:pt x="16200" y="4044"/>
                </a:moveTo>
                <a:lnTo>
                  <a:pt x="5400" y="4044"/>
                </a:lnTo>
                <a:cubicBezTo>
                  <a:pt x="2438" y="4044"/>
                  <a:pt x="0" y="5062"/>
                  <a:pt x="0" y="6298"/>
                </a:cubicBezTo>
                <a:lnTo>
                  <a:pt x="0" y="11785"/>
                </a:lnTo>
                <a:cubicBezTo>
                  <a:pt x="0" y="12223"/>
                  <a:pt x="771" y="12584"/>
                  <a:pt x="1913" y="12584"/>
                </a:cubicBezTo>
                <a:cubicBezTo>
                  <a:pt x="3055" y="12584"/>
                  <a:pt x="3826" y="12249"/>
                  <a:pt x="3826" y="11785"/>
                </a:cubicBezTo>
                <a:lnTo>
                  <a:pt x="3826" y="6723"/>
                </a:lnTo>
                <a:cubicBezTo>
                  <a:pt x="3826" y="6620"/>
                  <a:pt x="4073" y="6517"/>
                  <a:pt x="4351" y="6517"/>
                </a:cubicBezTo>
                <a:cubicBezTo>
                  <a:pt x="4598" y="6517"/>
                  <a:pt x="4875" y="6620"/>
                  <a:pt x="4875" y="6723"/>
                </a:cubicBezTo>
                <a:lnTo>
                  <a:pt x="4875" y="20364"/>
                </a:lnTo>
                <a:cubicBezTo>
                  <a:pt x="4875" y="21046"/>
                  <a:pt x="6079" y="21600"/>
                  <a:pt x="7560" y="21600"/>
                </a:cubicBezTo>
                <a:cubicBezTo>
                  <a:pt x="9041" y="21600"/>
                  <a:pt x="10275" y="21046"/>
                  <a:pt x="10275" y="20364"/>
                </a:cubicBezTo>
                <a:lnTo>
                  <a:pt x="10275" y="12584"/>
                </a:lnTo>
                <a:cubicBezTo>
                  <a:pt x="10275" y="12468"/>
                  <a:pt x="10522" y="12365"/>
                  <a:pt x="10800" y="12365"/>
                </a:cubicBezTo>
                <a:cubicBezTo>
                  <a:pt x="11047" y="12365"/>
                  <a:pt x="11325" y="12468"/>
                  <a:pt x="11325" y="12584"/>
                </a:cubicBezTo>
                <a:lnTo>
                  <a:pt x="11325" y="20364"/>
                </a:lnTo>
                <a:cubicBezTo>
                  <a:pt x="11325" y="21046"/>
                  <a:pt x="12528" y="21600"/>
                  <a:pt x="14009" y="21600"/>
                </a:cubicBezTo>
                <a:cubicBezTo>
                  <a:pt x="15490" y="21600"/>
                  <a:pt x="16725" y="21046"/>
                  <a:pt x="16725" y="20364"/>
                </a:cubicBezTo>
                <a:lnTo>
                  <a:pt x="16725" y="6723"/>
                </a:lnTo>
                <a:cubicBezTo>
                  <a:pt x="16725" y="6620"/>
                  <a:pt x="16971" y="6517"/>
                  <a:pt x="17249" y="6517"/>
                </a:cubicBezTo>
                <a:cubicBezTo>
                  <a:pt x="17496" y="6517"/>
                  <a:pt x="17774" y="6620"/>
                  <a:pt x="17774" y="6723"/>
                </a:cubicBezTo>
                <a:lnTo>
                  <a:pt x="17774" y="11785"/>
                </a:lnTo>
                <a:cubicBezTo>
                  <a:pt x="17774" y="12223"/>
                  <a:pt x="18545" y="12584"/>
                  <a:pt x="19687" y="12584"/>
                </a:cubicBezTo>
                <a:cubicBezTo>
                  <a:pt x="20798" y="12584"/>
                  <a:pt x="21600" y="12249"/>
                  <a:pt x="21600" y="11785"/>
                </a:cubicBezTo>
                <a:lnTo>
                  <a:pt x="21600" y="6260"/>
                </a:lnTo>
                <a:cubicBezTo>
                  <a:pt x="21600" y="5062"/>
                  <a:pt x="19070" y="4044"/>
                  <a:pt x="16200" y="4044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852735" y="7479264"/>
            <a:ext cx="1765028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tabLst>
                <a:tab pos="927100" algn="l"/>
              </a:tabLst>
              <a:defRPr sz="2000">
                <a:solidFill>
                  <a:srgbClr val="F8AD94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22" name="Shape 222"/>
          <p:cNvSpPr/>
          <p:nvPr/>
        </p:nvSpPr>
        <p:spPr>
          <a:xfrm>
            <a:off x="5418331" y="7524344"/>
            <a:ext cx="325339" cy="7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5" y="0"/>
                </a:moveTo>
                <a:cubicBezTo>
                  <a:pt x="13164" y="0"/>
                  <a:pt x="15173" y="799"/>
                  <a:pt x="15173" y="1829"/>
                </a:cubicBezTo>
                <a:cubicBezTo>
                  <a:pt x="15173" y="2808"/>
                  <a:pt x="13257" y="3645"/>
                  <a:pt x="10785" y="3645"/>
                </a:cubicBezTo>
                <a:cubicBezTo>
                  <a:pt x="8436" y="3645"/>
                  <a:pt x="6427" y="2859"/>
                  <a:pt x="6427" y="1829"/>
                </a:cubicBezTo>
                <a:cubicBezTo>
                  <a:pt x="6427" y="811"/>
                  <a:pt x="8343" y="0"/>
                  <a:pt x="10785" y="0"/>
                </a:cubicBezTo>
                <a:close/>
                <a:moveTo>
                  <a:pt x="16192" y="4044"/>
                </a:moveTo>
                <a:lnTo>
                  <a:pt x="5408" y="4044"/>
                </a:lnTo>
                <a:cubicBezTo>
                  <a:pt x="2441" y="4044"/>
                  <a:pt x="0" y="5062"/>
                  <a:pt x="0" y="6298"/>
                </a:cubicBezTo>
                <a:lnTo>
                  <a:pt x="0" y="11785"/>
                </a:lnTo>
                <a:cubicBezTo>
                  <a:pt x="0" y="12223"/>
                  <a:pt x="773" y="12584"/>
                  <a:pt x="1916" y="12584"/>
                </a:cubicBezTo>
                <a:cubicBezTo>
                  <a:pt x="3028" y="12584"/>
                  <a:pt x="3832" y="12249"/>
                  <a:pt x="3832" y="11785"/>
                </a:cubicBezTo>
                <a:lnTo>
                  <a:pt x="3832" y="6723"/>
                </a:lnTo>
                <a:cubicBezTo>
                  <a:pt x="3832" y="6620"/>
                  <a:pt x="4079" y="6517"/>
                  <a:pt x="4357" y="6517"/>
                </a:cubicBezTo>
                <a:cubicBezTo>
                  <a:pt x="4604" y="6517"/>
                  <a:pt x="4882" y="6620"/>
                  <a:pt x="4882" y="6723"/>
                </a:cubicBezTo>
                <a:lnTo>
                  <a:pt x="4882" y="20364"/>
                </a:lnTo>
                <a:cubicBezTo>
                  <a:pt x="4882" y="21046"/>
                  <a:pt x="6088" y="21600"/>
                  <a:pt x="7571" y="21600"/>
                </a:cubicBezTo>
                <a:cubicBezTo>
                  <a:pt x="9054" y="21600"/>
                  <a:pt x="10290" y="21046"/>
                  <a:pt x="10290" y="20364"/>
                </a:cubicBezTo>
                <a:lnTo>
                  <a:pt x="10290" y="12584"/>
                </a:lnTo>
                <a:cubicBezTo>
                  <a:pt x="10290" y="12468"/>
                  <a:pt x="10506" y="12365"/>
                  <a:pt x="10785" y="12365"/>
                </a:cubicBezTo>
                <a:cubicBezTo>
                  <a:pt x="11032" y="12365"/>
                  <a:pt x="11310" y="12468"/>
                  <a:pt x="11310" y="12584"/>
                </a:cubicBezTo>
                <a:lnTo>
                  <a:pt x="11310" y="20364"/>
                </a:lnTo>
                <a:cubicBezTo>
                  <a:pt x="11310" y="21046"/>
                  <a:pt x="12546" y="21600"/>
                  <a:pt x="14029" y="21600"/>
                </a:cubicBezTo>
                <a:cubicBezTo>
                  <a:pt x="15512" y="21600"/>
                  <a:pt x="16718" y="21046"/>
                  <a:pt x="16718" y="20364"/>
                </a:cubicBezTo>
                <a:lnTo>
                  <a:pt x="16718" y="6723"/>
                </a:lnTo>
                <a:cubicBezTo>
                  <a:pt x="16718" y="6620"/>
                  <a:pt x="16965" y="6517"/>
                  <a:pt x="17243" y="6517"/>
                </a:cubicBezTo>
                <a:cubicBezTo>
                  <a:pt x="17490" y="6517"/>
                  <a:pt x="17768" y="6620"/>
                  <a:pt x="17768" y="6723"/>
                </a:cubicBezTo>
                <a:lnTo>
                  <a:pt x="17768" y="11785"/>
                </a:lnTo>
                <a:cubicBezTo>
                  <a:pt x="17768" y="12223"/>
                  <a:pt x="18541" y="12584"/>
                  <a:pt x="19684" y="12584"/>
                </a:cubicBezTo>
                <a:cubicBezTo>
                  <a:pt x="20797" y="12584"/>
                  <a:pt x="21600" y="12249"/>
                  <a:pt x="21600" y="11785"/>
                </a:cubicBezTo>
                <a:lnTo>
                  <a:pt x="21600" y="6260"/>
                </a:lnTo>
                <a:cubicBezTo>
                  <a:pt x="21600" y="5062"/>
                  <a:pt x="19097" y="4044"/>
                  <a:pt x="16192" y="4044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9622722" y="7479264"/>
            <a:ext cx="1765028" cy="304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590133">
              <a:lnSpc>
                <a:spcPct val="112000"/>
              </a:lnSpc>
              <a:tabLst>
                <a:tab pos="927100" algn="l"/>
              </a:tabLst>
              <a:defRPr sz="2000">
                <a:solidFill>
                  <a:srgbClr val="F67A8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 IPSUM</a:t>
            </a:r>
          </a:p>
        </p:txBody>
      </p:sp>
      <p:sp>
        <p:nvSpPr>
          <p:cNvPr id="224" name="Shape 224"/>
          <p:cNvSpPr/>
          <p:nvPr/>
        </p:nvSpPr>
        <p:spPr>
          <a:xfrm>
            <a:off x="9201018" y="7524344"/>
            <a:ext cx="325340" cy="7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9"/>
                  <a:pt x="15151" y="1829"/>
                </a:cubicBezTo>
                <a:cubicBezTo>
                  <a:pt x="15151" y="2808"/>
                  <a:pt x="13238" y="3645"/>
                  <a:pt x="10800" y="3645"/>
                </a:cubicBezTo>
                <a:cubicBezTo>
                  <a:pt x="8455" y="3645"/>
                  <a:pt x="6449" y="2859"/>
                  <a:pt x="6449" y="1829"/>
                </a:cubicBezTo>
                <a:cubicBezTo>
                  <a:pt x="6449" y="811"/>
                  <a:pt x="8455" y="0"/>
                  <a:pt x="10800" y="0"/>
                </a:cubicBezTo>
                <a:close/>
                <a:moveTo>
                  <a:pt x="16200" y="4044"/>
                </a:moveTo>
                <a:lnTo>
                  <a:pt x="5400" y="4044"/>
                </a:lnTo>
                <a:cubicBezTo>
                  <a:pt x="2438" y="4044"/>
                  <a:pt x="0" y="5062"/>
                  <a:pt x="0" y="6298"/>
                </a:cubicBezTo>
                <a:lnTo>
                  <a:pt x="0" y="11785"/>
                </a:lnTo>
                <a:cubicBezTo>
                  <a:pt x="0" y="12223"/>
                  <a:pt x="771" y="12584"/>
                  <a:pt x="1913" y="12584"/>
                </a:cubicBezTo>
                <a:cubicBezTo>
                  <a:pt x="3055" y="12584"/>
                  <a:pt x="3826" y="12249"/>
                  <a:pt x="3826" y="11785"/>
                </a:cubicBezTo>
                <a:lnTo>
                  <a:pt x="3826" y="6723"/>
                </a:lnTo>
                <a:cubicBezTo>
                  <a:pt x="3826" y="6620"/>
                  <a:pt x="4104" y="6517"/>
                  <a:pt x="4351" y="6517"/>
                </a:cubicBezTo>
                <a:cubicBezTo>
                  <a:pt x="4598" y="6517"/>
                  <a:pt x="4875" y="6620"/>
                  <a:pt x="4875" y="6723"/>
                </a:cubicBezTo>
                <a:lnTo>
                  <a:pt x="4875" y="20364"/>
                </a:lnTo>
                <a:cubicBezTo>
                  <a:pt x="4875" y="21046"/>
                  <a:pt x="6079" y="21600"/>
                  <a:pt x="7560" y="21600"/>
                </a:cubicBezTo>
                <a:cubicBezTo>
                  <a:pt x="9041" y="21600"/>
                  <a:pt x="10275" y="21046"/>
                  <a:pt x="10275" y="20364"/>
                </a:cubicBezTo>
                <a:lnTo>
                  <a:pt x="10275" y="12584"/>
                </a:lnTo>
                <a:cubicBezTo>
                  <a:pt x="10275" y="12468"/>
                  <a:pt x="10553" y="12365"/>
                  <a:pt x="10800" y="12365"/>
                </a:cubicBezTo>
                <a:cubicBezTo>
                  <a:pt x="11078" y="12365"/>
                  <a:pt x="11325" y="12468"/>
                  <a:pt x="11325" y="12584"/>
                </a:cubicBezTo>
                <a:lnTo>
                  <a:pt x="11325" y="20364"/>
                </a:lnTo>
                <a:cubicBezTo>
                  <a:pt x="11325" y="21046"/>
                  <a:pt x="12528" y="21600"/>
                  <a:pt x="14009" y="21600"/>
                </a:cubicBezTo>
                <a:cubicBezTo>
                  <a:pt x="15490" y="21600"/>
                  <a:pt x="16725" y="21046"/>
                  <a:pt x="16725" y="20364"/>
                </a:cubicBezTo>
                <a:lnTo>
                  <a:pt x="16725" y="6723"/>
                </a:lnTo>
                <a:cubicBezTo>
                  <a:pt x="16725" y="6620"/>
                  <a:pt x="17002" y="6517"/>
                  <a:pt x="17249" y="6517"/>
                </a:cubicBezTo>
                <a:cubicBezTo>
                  <a:pt x="17527" y="6517"/>
                  <a:pt x="17774" y="6620"/>
                  <a:pt x="17774" y="6723"/>
                </a:cubicBezTo>
                <a:lnTo>
                  <a:pt x="17774" y="11785"/>
                </a:lnTo>
                <a:cubicBezTo>
                  <a:pt x="17774" y="12223"/>
                  <a:pt x="18576" y="12584"/>
                  <a:pt x="19687" y="12584"/>
                </a:cubicBezTo>
                <a:cubicBezTo>
                  <a:pt x="20829" y="12584"/>
                  <a:pt x="21600" y="12249"/>
                  <a:pt x="21600" y="11785"/>
                </a:cubicBezTo>
                <a:lnTo>
                  <a:pt x="21600" y="6260"/>
                </a:lnTo>
                <a:cubicBezTo>
                  <a:pt x="21600" y="5062"/>
                  <a:pt x="19162" y="4044"/>
                  <a:pt x="16200" y="4044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908270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307839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709458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18" y="2830"/>
                  <a:pt x="6418" y="1814"/>
                </a:cubicBezTo>
                <a:cubicBezTo>
                  <a:pt x="6418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41" y="6535"/>
                  <a:pt x="17218" y="6535"/>
                </a:cubicBezTo>
                <a:cubicBezTo>
                  <a:pt x="17465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14" y="12595"/>
                  <a:pt x="19656" y="12595"/>
                </a:cubicBezTo>
                <a:cubicBezTo>
                  <a:pt x="20767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111077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8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362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24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82"/>
                  <a:pt x="19070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510647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912266" y="5473276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23" y="0"/>
                </a:moveTo>
                <a:cubicBezTo>
                  <a:pt x="13071" y="0"/>
                  <a:pt x="15080" y="798"/>
                  <a:pt x="15080" y="1814"/>
                </a:cubicBezTo>
                <a:cubicBezTo>
                  <a:pt x="15080" y="2830"/>
                  <a:pt x="13164" y="3628"/>
                  <a:pt x="10723" y="3628"/>
                </a:cubicBezTo>
                <a:cubicBezTo>
                  <a:pt x="8282" y="3628"/>
                  <a:pt x="6366" y="2830"/>
                  <a:pt x="6366" y="1814"/>
                </a:cubicBezTo>
                <a:cubicBezTo>
                  <a:pt x="6366" y="798"/>
                  <a:pt x="8374" y="0"/>
                  <a:pt x="10723" y="0"/>
                </a:cubicBezTo>
                <a:close/>
                <a:moveTo>
                  <a:pt x="16192" y="4065"/>
                </a:moveTo>
                <a:lnTo>
                  <a:pt x="5408" y="4065"/>
                </a:lnTo>
                <a:cubicBezTo>
                  <a:pt x="2441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3" y="12595"/>
                  <a:pt x="1916" y="12595"/>
                </a:cubicBezTo>
                <a:cubicBezTo>
                  <a:pt x="3028" y="12595"/>
                  <a:pt x="3832" y="12260"/>
                  <a:pt x="3832" y="11797"/>
                </a:cubicBezTo>
                <a:lnTo>
                  <a:pt x="3832" y="6741"/>
                </a:lnTo>
                <a:cubicBezTo>
                  <a:pt x="3832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41"/>
                </a:cubicBezTo>
                <a:lnTo>
                  <a:pt x="4882" y="20365"/>
                </a:lnTo>
                <a:cubicBezTo>
                  <a:pt x="4882" y="21047"/>
                  <a:pt x="6088" y="21600"/>
                  <a:pt x="7571" y="21600"/>
                </a:cubicBezTo>
                <a:cubicBezTo>
                  <a:pt x="9054" y="21600"/>
                  <a:pt x="10290" y="21047"/>
                  <a:pt x="10290" y="20365"/>
                </a:cubicBezTo>
                <a:lnTo>
                  <a:pt x="10290" y="12595"/>
                </a:lnTo>
                <a:cubicBezTo>
                  <a:pt x="10290" y="12479"/>
                  <a:pt x="10537" y="12376"/>
                  <a:pt x="10815" y="12376"/>
                </a:cubicBezTo>
                <a:cubicBezTo>
                  <a:pt x="11063" y="12376"/>
                  <a:pt x="11310" y="12479"/>
                  <a:pt x="11310" y="12595"/>
                </a:cubicBezTo>
                <a:lnTo>
                  <a:pt x="11310" y="20365"/>
                </a:lnTo>
                <a:cubicBezTo>
                  <a:pt x="11310" y="21047"/>
                  <a:pt x="12546" y="21600"/>
                  <a:pt x="14029" y="21600"/>
                </a:cubicBezTo>
                <a:cubicBezTo>
                  <a:pt x="15512" y="21600"/>
                  <a:pt x="16718" y="21047"/>
                  <a:pt x="16718" y="20365"/>
                </a:cubicBezTo>
                <a:lnTo>
                  <a:pt x="16718" y="6741"/>
                </a:lnTo>
                <a:cubicBezTo>
                  <a:pt x="16718" y="6638"/>
                  <a:pt x="16965" y="6535"/>
                  <a:pt x="17243" y="6535"/>
                </a:cubicBezTo>
                <a:cubicBezTo>
                  <a:pt x="17490" y="6535"/>
                  <a:pt x="17768" y="6638"/>
                  <a:pt x="17768" y="6741"/>
                </a:cubicBezTo>
                <a:lnTo>
                  <a:pt x="17768" y="11797"/>
                </a:lnTo>
                <a:cubicBezTo>
                  <a:pt x="17768" y="12234"/>
                  <a:pt x="18541" y="12595"/>
                  <a:pt x="19684" y="12595"/>
                </a:cubicBezTo>
                <a:cubicBezTo>
                  <a:pt x="20797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38" y="5082"/>
                  <a:pt x="19097" y="4065"/>
                  <a:pt x="16192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311836" y="5473276"/>
            <a:ext cx="325338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5" y="0"/>
                </a:moveTo>
                <a:cubicBezTo>
                  <a:pt x="13164" y="0"/>
                  <a:pt x="15173" y="798"/>
                  <a:pt x="15173" y="1814"/>
                </a:cubicBezTo>
                <a:cubicBezTo>
                  <a:pt x="15173" y="2830"/>
                  <a:pt x="13257" y="3628"/>
                  <a:pt x="10815" y="3628"/>
                </a:cubicBezTo>
                <a:cubicBezTo>
                  <a:pt x="8467" y="3628"/>
                  <a:pt x="6458" y="2830"/>
                  <a:pt x="6458" y="1814"/>
                </a:cubicBezTo>
                <a:cubicBezTo>
                  <a:pt x="6458" y="798"/>
                  <a:pt x="8374" y="0"/>
                  <a:pt x="10815" y="0"/>
                </a:cubicBezTo>
                <a:close/>
                <a:moveTo>
                  <a:pt x="16223" y="4065"/>
                </a:moveTo>
                <a:lnTo>
                  <a:pt x="5408" y="4065"/>
                </a:lnTo>
                <a:cubicBezTo>
                  <a:pt x="2441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3" y="12595"/>
                  <a:pt x="1916" y="12595"/>
                </a:cubicBezTo>
                <a:cubicBezTo>
                  <a:pt x="3028" y="12595"/>
                  <a:pt x="3863" y="12260"/>
                  <a:pt x="3863" y="11797"/>
                </a:cubicBezTo>
                <a:lnTo>
                  <a:pt x="3863" y="6741"/>
                </a:lnTo>
                <a:cubicBezTo>
                  <a:pt x="3863" y="6638"/>
                  <a:pt x="4079" y="6535"/>
                  <a:pt x="4357" y="6535"/>
                </a:cubicBezTo>
                <a:cubicBezTo>
                  <a:pt x="4604" y="6535"/>
                  <a:pt x="4882" y="6638"/>
                  <a:pt x="4882" y="6741"/>
                </a:cubicBezTo>
                <a:lnTo>
                  <a:pt x="4882" y="20365"/>
                </a:lnTo>
                <a:cubicBezTo>
                  <a:pt x="4882" y="21047"/>
                  <a:pt x="6118" y="21600"/>
                  <a:pt x="7602" y="21600"/>
                </a:cubicBezTo>
                <a:cubicBezTo>
                  <a:pt x="9085" y="21600"/>
                  <a:pt x="10290" y="21047"/>
                  <a:pt x="10290" y="20365"/>
                </a:cubicBezTo>
                <a:lnTo>
                  <a:pt x="10290" y="12595"/>
                </a:lnTo>
                <a:cubicBezTo>
                  <a:pt x="10290" y="12479"/>
                  <a:pt x="10537" y="12376"/>
                  <a:pt x="10815" y="12376"/>
                </a:cubicBezTo>
                <a:cubicBezTo>
                  <a:pt x="11063" y="12376"/>
                  <a:pt x="11341" y="12479"/>
                  <a:pt x="11341" y="12595"/>
                </a:cubicBezTo>
                <a:lnTo>
                  <a:pt x="11341" y="20365"/>
                </a:lnTo>
                <a:cubicBezTo>
                  <a:pt x="11341" y="21047"/>
                  <a:pt x="12577" y="21600"/>
                  <a:pt x="14060" y="21600"/>
                </a:cubicBezTo>
                <a:cubicBezTo>
                  <a:pt x="15543" y="21600"/>
                  <a:pt x="16748" y="21047"/>
                  <a:pt x="16748" y="20365"/>
                </a:cubicBezTo>
                <a:lnTo>
                  <a:pt x="16748" y="6741"/>
                </a:lnTo>
                <a:cubicBezTo>
                  <a:pt x="16748" y="6638"/>
                  <a:pt x="16996" y="6535"/>
                  <a:pt x="17274" y="6535"/>
                </a:cubicBezTo>
                <a:cubicBezTo>
                  <a:pt x="17521" y="6535"/>
                  <a:pt x="17799" y="6638"/>
                  <a:pt x="17799" y="6741"/>
                </a:cubicBezTo>
                <a:lnTo>
                  <a:pt x="17799" y="11797"/>
                </a:lnTo>
                <a:cubicBezTo>
                  <a:pt x="17799" y="12234"/>
                  <a:pt x="18572" y="12595"/>
                  <a:pt x="19715" y="12595"/>
                </a:cubicBezTo>
                <a:cubicBezTo>
                  <a:pt x="20858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90" y="4065"/>
                  <a:pt x="16223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758534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76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158104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33" y="12595"/>
                  <a:pt x="1944" y="12595"/>
                </a:cubicBezTo>
                <a:cubicBezTo>
                  <a:pt x="3086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7559723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7959292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05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8360911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8760481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90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9162100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05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9561669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44" y="12595"/>
                </a:cubicBezTo>
                <a:cubicBezTo>
                  <a:pt x="2962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906" y="6638"/>
                  <a:pt x="4906" y="6741"/>
                </a:cubicBezTo>
                <a:lnTo>
                  <a:pt x="4906" y="20365"/>
                </a:lnTo>
                <a:cubicBezTo>
                  <a:pt x="4906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9963288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10364907" y="2004191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694" y="21047"/>
                  <a:pt x="16694" y="20365"/>
                </a:cubicBezTo>
                <a:lnTo>
                  <a:pt x="16694" y="6741"/>
                </a:lnTo>
                <a:cubicBezTo>
                  <a:pt x="16694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56" y="12595"/>
                </a:cubicBezTo>
                <a:cubicBezTo>
                  <a:pt x="20705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0764477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1166095" y="2004191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41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758534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3055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76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158104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792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33" y="12595"/>
                  <a:pt x="1944" y="12595"/>
                </a:cubicBezTo>
                <a:cubicBezTo>
                  <a:pt x="3086" y="12595"/>
                  <a:pt x="3857" y="12273"/>
                  <a:pt x="3857" y="11797"/>
                </a:cubicBezTo>
                <a:lnTo>
                  <a:pt x="3857" y="6754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559723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959292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511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05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360911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57" y="12273"/>
                  <a:pt x="3857" y="11797"/>
                </a:cubicBezTo>
                <a:lnTo>
                  <a:pt x="3857" y="6754"/>
                </a:lnTo>
                <a:cubicBezTo>
                  <a:pt x="3857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8760481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542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90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162100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05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9561669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792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542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44" y="12595"/>
                </a:cubicBezTo>
                <a:cubicBezTo>
                  <a:pt x="2962" y="12595"/>
                  <a:pt x="3857" y="12273"/>
                  <a:pt x="3857" y="11797"/>
                </a:cubicBezTo>
                <a:lnTo>
                  <a:pt x="3857" y="6754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906" y="6638"/>
                  <a:pt x="4906" y="6754"/>
                </a:cubicBezTo>
                <a:lnTo>
                  <a:pt x="4906" y="20365"/>
                </a:lnTo>
                <a:cubicBezTo>
                  <a:pt x="4906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9963288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solidFill>
                  <a:srgbClr val="EDB0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0364907" y="2870950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792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418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694" y="21060"/>
                  <a:pt x="16694" y="20365"/>
                </a:cubicBezTo>
                <a:lnTo>
                  <a:pt x="16694" y="6754"/>
                </a:lnTo>
                <a:cubicBezTo>
                  <a:pt x="16694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56" y="12595"/>
                </a:cubicBezTo>
                <a:cubicBezTo>
                  <a:pt x="20705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solidFill>
                  <a:srgbClr val="EDB0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764477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792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57" y="12273"/>
                  <a:pt x="3857" y="11797"/>
                </a:cubicBezTo>
                <a:lnTo>
                  <a:pt x="3857" y="6754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65"/>
                  <a:pt x="16200" y="4065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solidFill>
                  <a:srgbClr val="EDB0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1166095" y="2870950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792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449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73"/>
                  <a:pt x="3826" y="11797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41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65"/>
                  <a:pt x="16200" y="4065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solidFill>
                  <a:srgbClr val="EDB0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6758534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802" y="12556"/>
                  <a:pt x="1913" y="12556"/>
                </a:cubicBezTo>
                <a:cubicBezTo>
                  <a:pt x="3055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76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070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158104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833" y="12556"/>
                  <a:pt x="1944" y="12556"/>
                </a:cubicBezTo>
                <a:cubicBezTo>
                  <a:pt x="3086" y="12556"/>
                  <a:pt x="3857" y="12234"/>
                  <a:pt x="3857" y="11758"/>
                </a:cubicBezTo>
                <a:lnTo>
                  <a:pt x="3857" y="6754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829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7559723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3055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7959292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05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360911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802" y="12556"/>
                  <a:pt x="1913" y="12556"/>
                </a:cubicBezTo>
                <a:cubicBezTo>
                  <a:pt x="2962" y="12556"/>
                  <a:pt x="3857" y="12234"/>
                  <a:pt x="3857" y="11758"/>
                </a:cubicBezTo>
                <a:lnTo>
                  <a:pt x="3857" y="6754"/>
                </a:lnTo>
                <a:cubicBezTo>
                  <a:pt x="3857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8760481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802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90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9162100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05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9561669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802" y="12556"/>
                  <a:pt x="1944" y="12556"/>
                </a:cubicBezTo>
                <a:cubicBezTo>
                  <a:pt x="2962" y="12556"/>
                  <a:pt x="3857" y="12234"/>
                  <a:pt x="3857" y="11758"/>
                </a:cubicBezTo>
                <a:lnTo>
                  <a:pt x="3857" y="6754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906" y="6638"/>
                  <a:pt x="4906" y="6754"/>
                </a:cubicBezTo>
                <a:lnTo>
                  <a:pt x="4906" y="20365"/>
                </a:lnTo>
                <a:cubicBezTo>
                  <a:pt x="4906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9963288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0364907" y="3739758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079" y="21600"/>
                  <a:pt x="7560" y="21600"/>
                </a:cubicBezTo>
                <a:cubicBezTo>
                  <a:pt x="9041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22" y="12376"/>
                  <a:pt x="10800" y="12376"/>
                </a:cubicBezTo>
                <a:cubicBezTo>
                  <a:pt x="11047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694" y="21060"/>
                  <a:pt x="16694" y="20365"/>
                </a:cubicBezTo>
                <a:lnTo>
                  <a:pt x="16694" y="6754"/>
                </a:lnTo>
                <a:cubicBezTo>
                  <a:pt x="16694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54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56" y="12595"/>
                </a:cubicBezTo>
                <a:cubicBezTo>
                  <a:pt x="20705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0764477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802" y="12556"/>
                  <a:pt x="1913" y="12556"/>
                </a:cubicBezTo>
                <a:cubicBezTo>
                  <a:pt x="2962" y="12556"/>
                  <a:pt x="3857" y="12234"/>
                  <a:pt x="3857" y="11758"/>
                </a:cubicBezTo>
                <a:lnTo>
                  <a:pt x="3857" y="6754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10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59" y="21600"/>
                  <a:pt x="14040" y="21600"/>
                </a:cubicBezTo>
                <a:cubicBezTo>
                  <a:pt x="15521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600" y="5043"/>
                  <a:pt x="19162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11166095" y="3739758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27"/>
                </a:moveTo>
                <a:lnTo>
                  <a:pt x="5400" y="4027"/>
                </a:lnTo>
                <a:cubicBezTo>
                  <a:pt x="2438" y="4027"/>
                  <a:pt x="0" y="5043"/>
                  <a:pt x="0" y="6278"/>
                </a:cubicBezTo>
                <a:lnTo>
                  <a:pt x="0" y="11758"/>
                </a:lnTo>
                <a:cubicBezTo>
                  <a:pt x="0" y="12196"/>
                  <a:pt x="771" y="12556"/>
                  <a:pt x="1913" y="12556"/>
                </a:cubicBezTo>
                <a:cubicBezTo>
                  <a:pt x="2962" y="12556"/>
                  <a:pt x="3826" y="12234"/>
                  <a:pt x="3826" y="11758"/>
                </a:cubicBezTo>
                <a:lnTo>
                  <a:pt x="3826" y="6754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54"/>
                </a:cubicBezTo>
                <a:lnTo>
                  <a:pt x="4875" y="20365"/>
                </a:lnTo>
                <a:cubicBezTo>
                  <a:pt x="4875" y="21060"/>
                  <a:pt x="6141" y="21600"/>
                  <a:pt x="7591" y="21600"/>
                </a:cubicBezTo>
                <a:cubicBezTo>
                  <a:pt x="9072" y="21600"/>
                  <a:pt x="10275" y="21060"/>
                  <a:pt x="10275" y="20365"/>
                </a:cubicBezTo>
                <a:lnTo>
                  <a:pt x="10275" y="12595"/>
                </a:lnTo>
                <a:cubicBezTo>
                  <a:pt x="10275" y="12492"/>
                  <a:pt x="10553" y="12376"/>
                  <a:pt x="10800" y="12376"/>
                </a:cubicBezTo>
                <a:cubicBezTo>
                  <a:pt x="11078" y="12376"/>
                  <a:pt x="11325" y="12492"/>
                  <a:pt x="11325" y="12595"/>
                </a:cubicBezTo>
                <a:lnTo>
                  <a:pt x="11325" y="20365"/>
                </a:lnTo>
                <a:cubicBezTo>
                  <a:pt x="11325" y="21060"/>
                  <a:pt x="12528" y="21600"/>
                  <a:pt x="14009" y="21600"/>
                </a:cubicBezTo>
                <a:cubicBezTo>
                  <a:pt x="15490" y="21600"/>
                  <a:pt x="16725" y="21060"/>
                  <a:pt x="16725" y="20365"/>
                </a:cubicBezTo>
                <a:lnTo>
                  <a:pt x="16725" y="6754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54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73"/>
                  <a:pt x="21600" y="11797"/>
                </a:cubicBezTo>
                <a:lnTo>
                  <a:pt x="21600" y="6278"/>
                </a:lnTo>
                <a:cubicBezTo>
                  <a:pt x="21507" y="5043"/>
                  <a:pt x="19070" y="4027"/>
                  <a:pt x="16200" y="4027"/>
                </a:cubicBezTo>
                <a:close/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758534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24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802" y="12586"/>
                  <a:pt x="1913" y="12586"/>
                </a:cubicBezTo>
                <a:cubicBezTo>
                  <a:pt x="3055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18" y="6512"/>
                </a:cubicBezTo>
                <a:cubicBezTo>
                  <a:pt x="17496" y="6512"/>
                  <a:pt x="17743" y="6628"/>
                  <a:pt x="17743" y="6731"/>
                </a:cubicBezTo>
                <a:lnTo>
                  <a:pt x="17743" y="11787"/>
                </a:lnTo>
                <a:cubicBezTo>
                  <a:pt x="17743" y="12212"/>
                  <a:pt x="18576" y="12586"/>
                  <a:pt x="19687" y="12586"/>
                </a:cubicBezTo>
                <a:cubicBezTo>
                  <a:pt x="20829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070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158104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800"/>
                  <a:pt x="15182" y="1818"/>
                </a:cubicBezTo>
                <a:cubicBezTo>
                  <a:pt x="15182" y="2798"/>
                  <a:pt x="13238" y="3637"/>
                  <a:pt x="10800" y="3637"/>
                </a:cubicBezTo>
                <a:cubicBezTo>
                  <a:pt x="8455" y="3637"/>
                  <a:pt x="6449" y="2837"/>
                  <a:pt x="6449" y="1818"/>
                </a:cubicBezTo>
                <a:cubicBezTo>
                  <a:pt x="6449" y="800"/>
                  <a:pt x="8455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833" y="12586"/>
                  <a:pt x="1944" y="12586"/>
                </a:cubicBezTo>
                <a:cubicBezTo>
                  <a:pt x="3086" y="12586"/>
                  <a:pt x="3857" y="12251"/>
                  <a:pt x="3857" y="11787"/>
                </a:cubicBezTo>
                <a:lnTo>
                  <a:pt x="3857" y="6731"/>
                </a:lnTo>
                <a:cubicBezTo>
                  <a:pt x="3857" y="6628"/>
                  <a:pt x="4135" y="6512"/>
                  <a:pt x="4382" y="6512"/>
                </a:cubicBezTo>
                <a:cubicBezTo>
                  <a:pt x="465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59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76" y="12586"/>
                  <a:pt x="19687" y="12586"/>
                </a:cubicBezTo>
                <a:cubicBezTo>
                  <a:pt x="20829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559723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55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3055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959292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49" y="2837"/>
                  <a:pt x="6449" y="1818"/>
                </a:cubicBezTo>
                <a:cubicBezTo>
                  <a:pt x="6511" y="800"/>
                  <a:pt x="8455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05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360911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802" y="12586"/>
                  <a:pt x="1913" y="12586"/>
                </a:cubicBezTo>
                <a:cubicBezTo>
                  <a:pt x="2962" y="12586"/>
                  <a:pt x="3857" y="12251"/>
                  <a:pt x="3857" y="11787"/>
                </a:cubicBezTo>
                <a:lnTo>
                  <a:pt x="3857" y="6731"/>
                </a:lnTo>
                <a:cubicBezTo>
                  <a:pt x="3857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59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8760481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55" y="3637"/>
                  <a:pt x="6449" y="2837"/>
                  <a:pt x="6449" y="1818"/>
                </a:cubicBezTo>
                <a:cubicBezTo>
                  <a:pt x="6542" y="800"/>
                  <a:pt x="8455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802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90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9162100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24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073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43" y="6628"/>
                  <a:pt x="17743" y="6731"/>
                </a:cubicBezTo>
                <a:lnTo>
                  <a:pt x="17743" y="11787"/>
                </a:lnTo>
                <a:cubicBezTo>
                  <a:pt x="17743" y="12212"/>
                  <a:pt x="18545" y="12586"/>
                  <a:pt x="19687" y="12586"/>
                </a:cubicBezTo>
                <a:cubicBezTo>
                  <a:pt x="20705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9561669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800"/>
                  <a:pt x="15182" y="1818"/>
                </a:cubicBezTo>
                <a:cubicBezTo>
                  <a:pt x="15182" y="2798"/>
                  <a:pt x="13238" y="3637"/>
                  <a:pt x="10800" y="3637"/>
                </a:cubicBezTo>
                <a:cubicBezTo>
                  <a:pt x="8455" y="3637"/>
                  <a:pt x="6449" y="2837"/>
                  <a:pt x="6449" y="1818"/>
                </a:cubicBezTo>
                <a:cubicBezTo>
                  <a:pt x="6542" y="800"/>
                  <a:pt x="8455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802" y="12586"/>
                  <a:pt x="1944" y="12586"/>
                </a:cubicBezTo>
                <a:cubicBezTo>
                  <a:pt x="2962" y="12586"/>
                  <a:pt x="3857" y="12251"/>
                  <a:pt x="3857" y="11787"/>
                </a:cubicBezTo>
                <a:lnTo>
                  <a:pt x="3857" y="6731"/>
                </a:lnTo>
                <a:cubicBezTo>
                  <a:pt x="3857" y="6628"/>
                  <a:pt x="4104" y="6512"/>
                  <a:pt x="4382" y="6512"/>
                </a:cubicBezTo>
                <a:cubicBezTo>
                  <a:pt x="4629" y="6512"/>
                  <a:pt x="4906" y="6628"/>
                  <a:pt x="4906" y="6731"/>
                </a:cubicBezTo>
                <a:lnTo>
                  <a:pt x="4906" y="20375"/>
                </a:lnTo>
                <a:cubicBezTo>
                  <a:pt x="4906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59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76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9963288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455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6971" y="6512"/>
                  <a:pt x="17249" y="6512"/>
                </a:cubicBezTo>
                <a:cubicBezTo>
                  <a:pt x="17496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0364907" y="4608566"/>
            <a:ext cx="325339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800"/>
                  <a:pt x="15058" y="1818"/>
                </a:cubicBezTo>
                <a:cubicBezTo>
                  <a:pt x="15058" y="2798"/>
                  <a:pt x="13145" y="3637"/>
                  <a:pt x="10707" y="3637"/>
                </a:cubicBezTo>
                <a:cubicBezTo>
                  <a:pt x="8270" y="3637"/>
                  <a:pt x="6357" y="2837"/>
                  <a:pt x="6357" y="1818"/>
                </a:cubicBezTo>
                <a:cubicBezTo>
                  <a:pt x="6418" y="800"/>
                  <a:pt x="8362" y="0"/>
                  <a:pt x="10707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073" y="6512"/>
                  <a:pt x="4351" y="6512"/>
                </a:cubicBezTo>
                <a:cubicBezTo>
                  <a:pt x="4598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079" y="21600"/>
                  <a:pt x="7560" y="21600"/>
                </a:cubicBezTo>
                <a:cubicBezTo>
                  <a:pt x="9041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22" y="12367"/>
                  <a:pt x="10800" y="12367"/>
                </a:cubicBezTo>
                <a:cubicBezTo>
                  <a:pt x="11047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694" y="21058"/>
                  <a:pt x="16694" y="20375"/>
                </a:cubicBezTo>
                <a:lnTo>
                  <a:pt x="16694" y="6731"/>
                </a:lnTo>
                <a:cubicBezTo>
                  <a:pt x="16694" y="6628"/>
                  <a:pt x="16971" y="6512"/>
                  <a:pt x="17218" y="6512"/>
                </a:cubicBezTo>
                <a:cubicBezTo>
                  <a:pt x="17496" y="6512"/>
                  <a:pt x="17743" y="6628"/>
                  <a:pt x="17743" y="6731"/>
                </a:cubicBezTo>
                <a:lnTo>
                  <a:pt x="17743" y="11787"/>
                </a:lnTo>
                <a:cubicBezTo>
                  <a:pt x="17743" y="12212"/>
                  <a:pt x="18545" y="12586"/>
                  <a:pt x="19656" y="12586"/>
                </a:cubicBezTo>
                <a:cubicBezTo>
                  <a:pt x="20705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507" y="5055"/>
                  <a:pt x="19070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0764477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800"/>
                  <a:pt x="15151" y="1818"/>
                </a:cubicBezTo>
                <a:cubicBezTo>
                  <a:pt x="15151" y="2798"/>
                  <a:pt x="13238" y="3637"/>
                  <a:pt x="10800" y="3637"/>
                </a:cubicBezTo>
                <a:cubicBezTo>
                  <a:pt x="8362" y="3637"/>
                  <a:pt x="6449" y="2837"/>
                  <a:pt x="6449" y="1818"/>
                </a:cubicBezTo>
                <a:cubicBezTo>
                  <a:pt x="6449" y="800"/>
                  <a:pt x="8362" y="0"/>
                  <a:pt x="10800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802" y="12586"/>
                  <a:pt x="1913" y="12586"/>
                </a:cubicBezTo>
                <a:cubicBezTo>
                  <a:pt x="2962" y="12586"/>
                  <a:pt x="3857" y="12251"/>
                  <a:pt x="3857" y="11787"/>
                </a:cubicBezTo>
                <a:lnTo>
                  <a:pt x="3857" y="6731"/>
                </a:lnTo>
                <a:cubicBezTo>
                  <a:pt x="3857" y="6628"/>
                  <a:pt x="4135" y="6512"/>
                  <a:pt x="4382" y="6512"/>
                </a:cubicBezTo>
                <a:cubicBezTo>
                  <a:pt x="465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10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59" y="21600"/>
                  <a:pt x="14040" y="21600"/>
                </a:cubicBezTo>
                <a:cubicBezTo>
                  <a:pt x="15521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76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600" y="5055"/>
                  <a:pt x="19162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11166095" y="4608566"/>
            <a:ext cx="325340" cy="778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800"/>
                  <a:pt x="15058" y="1818"/>
                </a:cubicBezTo>
                <a:cubicBezTo>
                  <a:pt x="15058" y="2798"/>
                  <a:pt x="13145" y="3637"/>
                  <a:pt x="10707" y="3637"/>
                </a:cubicBezTo>
                <a:cubicBezTo>
                  <a:pt x="8270" y="3637"/>
                  <a:pt x="6357" y="2837"/>
                  <a:pt x="6357" y="1818"/>
                </a:cubicBezTo>
                <a:cubicBezTo>
                  <a:pt x="6449" y="800"/>
                  <a:pt x="8362" y="0"/>
                  <a:pt x="10707" y="0"/>
                </a:cubicBezTo>
                <a:close/>
                <a:moveTo>
                  <a:pt x="16200" y="4036"/>
                </a:moveTo>
                <a:lnTo>
                  <a:pt x="5400" y="4036"/>
                </a:lnTo>
                <a:cubicBezTo>
                  <a:pt x="2438" y="4036"/>
                  <a:pt x="0" y="5055"/>
                  <a:pt x="0" y="6293"/>
                </a:cubicBezTo>
                <a:lnTo>
                  <a:pt x="0" y="11787"/>
                </a:lnTo>
                <a:cubicBezTo>
                  <a:pt x="0" y="12212"/>
                  <a:pt x="771" y="12586"/>
                  <a:pt x="1913" y="12586"/>
                </a:cubicBezTo>
                <a:cubicBezTo>
                  <a:pt x="2962" y="12586"/>
                  <a:pt x="3826" y="12251"/>
                  <a:pt x="3826" y="11787"/>
                </a:cubicBezTo>
                <a:lnTo>
                  <a:pt x="3826" y="6731"/>
                </a:lnTo>
                <a:cubicBezTo>
                  <a:pt x="3826" y="6628"/>
                  <a:pt x="4104" y="6512"/>
                  <a:pt x="4351" y="6512"/>
                </a:cubicBezTo>
                <a:cubicBezTo>
                  <a:pt x="4629" y="6512"/>
                  <a:pt x="4875" y="6628"/>
                  <a:pt x="4875" y="6731"/>
                </a:cubicBezTo>
                <a:lnTo>
                  <a:pt x="4875" y="20375"/>
                </a:lnTo>
                <a:cubicBezTo>
                  <a:pt x="4875" y="21058"/>
                  <a:pt x="6141" y="21600"/>
                  <a:pt x="7591" y="21600"/>
                </a:cubicBezTo>
                <a:cubicBezTo>
                  <a:pt x="9072" y="21600"/>
                  <a:pt x="10275" y="21058"/>
                  <a:pt x="10275" y="20375"/>
                </a:cubicBezTo>
                <a:lnTo>
                  <a:pt x="10275" y="12586"/>
                </a:lnTo>
                <a:cubicBezTo>
                  <a:pt x="10275" y="12470"/>
                  <a:pt x="10553" y="12367"/>
                  <a:pt x="10800" y="12367"/>
                </a:cubicBezTo>
                <a:cubicBezTo>
                  <a:pt x="11078" y="12367"/>
                  <a:pt x="11325" y="12470"/>
                  <a:pt x="11325" y="12586"/>
                </a:cubicBezTo>
                <a:lnTo>
                  <a:pt x="11325" y="20375"/>
                </a:lnTo>
                <a:cubicBezTo>
                  <a:pt x="11325" y="21058"/>
                  <a:pt x="12528" y="21600"/>
                  <a:pt x="14009" y="21600"/>
                </a:cubicBezTo>
                <a:cubicBezTo>
                  <a:pt x="15490" y="21600"/>
                  <a:pt x="16725" y="21058"/>
                  <a:pt x="16725" y="20375"/>
                </a:cubicBezTo>
                <a:lnTo>
                  <a:pt x="16725" y="6731"/>
                </a:lnTo>
                <a:cubicBezTo>
                  <a:pt x="16725" y="6628"/>
                  <a:pt x="17002" y="6512"/>
                  <a:pt x="17249" y="6512"/>
                </a:cubicBezTo>
                <a:cubicBezTo>
                  <a:pt x="17527" y="6512"/>
                  <a:pt x="17774" y="6628"/>
                  <a:pt x="17774" y="6731"/>
                </a:cubicBezTo>
                <a:lnTo>
                  <a:pt x="17774" y="11787"/>
                </a:lnTo>
                <a:cubicBezTo>
                  <a:pt x="17774" y="12212"/>
                  <a:pt x="18545" y="12586"/>
                  <a:pt x="19687" y="12586"/>
                </a:cubicBezTo>
                <a:cubicBezTo>
                  <a:pt x="20736" y="12586"/>
                  <a:pt x="21600" y="12251"/>
                  <a:pt x="21600" y="11787"/>
                </a:cubicBezTo>
                <a:lnTo>
                  <a:pt x="21600" y="6267"/>
                </a:lnTo>
                <a:cubicBezTo>
                  <a:pt x="21507" y="5055"/>
                  <a:pt x="19070" y="4036"/>
                  <a:pt x="16200" y="403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758534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76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070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158104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33" y="12595"/>
                  <a:pt x="1944" y="12595"/>
                </a:cubicBezTo>
                <a:cubicBezTo>
                  <a:pt x="3086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829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559723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3055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7959292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05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8360911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760481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90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9162100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24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87" y="12595"/>
                </a:cubicBezTo>
                <a:cubicBezTo>
                  <a:pt x="20705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9561669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82" y="798"/>
                  <a:pt x="15182" y="1814"/>
                </a:cubicBezTo>
                <a:cubicBezTo>
                  <a:pt x="15182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455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44" y="12595"/>
                </a:cubicBezTo>
                <a:cubicBezTo>
                  <a:pt x="2962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04" y="6535"/>
                  <a:pt x="4382" y="6535"/>
                </a:cubicBezTo>
                <a:cubicBezTo>
                  <a:pt x="4629" y="6535"/>
                  <a:pt x="4906" y="6638"/>
                  <a:pt x="4906" y="6741"/>
                </a:cubicBezTo>
                <a:lnTo>
                  <a:pt x="4906" y="20365"/>
                </a:lnTo>
                <a:cubicBezTo>
                  <a:pt x="4906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9963288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45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455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6971" y="6535"/>
                  <a:pt x="17249" y="6535"/>
                </a:cubicBezTo>
                <a:cubicBezTo>
                  <a:pt x="17496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0364907" y="5473276"/>
            <a:ext cx="325339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073" y="6535"/>
                  <a:pt x="4351" y="6535"/>
                </a:cubicBezTo>
                <a:cubicBezTo>
                  <a:pt x="4598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079" y="21600"/>
                  <a:pt x="7560" y="21600"/>
                </a:cubicBezTo>
                <a:cubicBezTo>
                  <a:pt x="9041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22" y="12376"/>
                  <a:pt x="10800" y="12376"/>
                </a:cubicBezTo>
                <a:cubicBezTo>
                  <a:pt x="11047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694" y="21047"/>
                  <a:pt x="16694" y="20365"/>
                </a:cubicBezTo>
                <a:lnTo>
                  <a:pt x="16694" y="6741"/>
                </a:lnTo>
                <a:cubicBezTo>
                  <a:pt x="16694" y="6638"/>
                  <a:pt x="16971" y="6535"/>
                  <a:pt x="17218" y="6535"/>
                </a:cubicBezTo>
                <a:cubicBezTo>
                  <a:pt x="17496" y="6535"/>
                  <a:pt x="17743" y="6638"/>
                  <a:pt x="17743" y="6741"/>
                </a:cubicBezTo>
                <a:lnTo>
                  <a:pt x="17743" y="11797"/>
                </a:lnTo>
                <a:cubicBezTo>
                  <a:pt x="17743" y="12234"/>
                  <a:pt x="18545" y="12595"/>
                  <a:pt x="19656" y="12595"/>
                </a:cubicBezTo>
                <a:cubicBezTo>
                  <a:pt x="20705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82"/>
                  <a:pt x="19070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0764477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76" y="0"/>
                  <a:pt x="15151" y="798"/>
                  <a:pt x="15151" y="1814"/>
                </a:cubicBezTo>
                <a:cubicBezTo>
                  <a:pt x="15151" y="2830"/>
                  <a:pt x="13238" y="3628"/>
                  <a:pt x="10800" y="3628"/>
                </a:cubicBezTo>
                <a:cubicBezTo>
                  <a:pt x="8362" y="3628"/>
                  <a:pt x="6449" y="2830"/>
                  <a:pt x="6449" y="1814"/>
                </a:cubicBezTo>
                <a:cubicBezTo>
                  <a:pt x="6449" y="798"/>
                  <a:pt x="8362" y="0"/>
                  <a:pt x="10800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802" y="12595"/>
                  <a:pt x="1913" y="12595"/>
                </a:cubicBezTo>
                <a:cubicBezTo>
                  <a:pt x="2962" y="12595"/>
                  <a:pt x="3857" y="12260"/>
                  <a:pt x="3857" y="11797"/>
                </a:cubicBezTo>
                <a:lnTo>
                  <a:pt x="3857" y="6741"/>
                </a:lnTo>
                <a:cubicBezTo>
                  <a:pt x="3857" y="6638"/>
                  <a:pt x="4135" y="6535"/>
                  <a:pt x="4382" y="6535"/>
                </a:cubicBezTo>
                <a:cubicBezTo>
                  <a:pt x="465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10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59" y="21600"/>
                  <a:pt x="14040" y="21600"/>
                </a:cubicBezTo>
                <a:cubicBezTo>
                  <a:pt x="15521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76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600" y="5082"/>
                  <a:pt x="19162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11166095" y="5473276"/>
            <a:ext cx="325340" cy="780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07" y="0"/>
                </a:moveTo>
                <a:cubicBezTo>
                  <a:pt x="13053" y="0"/>
                  <a:pt x="15058" y="798"/>
                  <a:pt x="15058" y="1814"/>
                </a:cubicBezTo>
                <a:cubicBezTo>
                  <a:pt x="15058" y="2830"/>
                  <a:pt x="13145" y="3628"/>
                  <a:pt x="10707" y="3628"/>
                </a:cubicBezTo>
                <a:cubicBezTo>
                  <a:pt x="8270" y="3628"/>
                  <a:pt x="6357" y="2830"/>
                  <a:pt x="6357" y="1814"/>
                </a:cubicBezTo>
                <a:cubicBezTo>
                  <a:pt x="6357" y="798"/>
                  <a:pt x="8362" y="0"/>
                  <a:pt x="10707" y="0"/>
                </a:cubicBezTo>
                <a:close/>
                <a:moveTo>
                  <a:pt x="16200" y="4065"/>
                </a:moveTo>
                <a:lnTo>
                  <a:pt x="5400" y="4065"/>
                </a:lnTo>
                <a:cubicBezTo>
                  <a:pt x="2438" y="4065"/>
                  <a:pt x="0" y="5082"/>
                  <a:pt x="0" y="6317"/>
                </a:cubicBezTo>
                <a:lnTo>
                  <a:pt x="0" y="11797"/>
                </a:lnTo>
                <a:cubicBezTo>
                  <a:pt x="0" y="12234"/>
                  <a:pt x="771" y="12595"/>
                  <a:pt x="1913" y="12595"/>
                </a:cubicBezTo>
                <a:cubicBezTo>
                  <a:pt x="2962" y="12595"/>
                  <a:pt x="3826" y="12260"/>
                  <a:pt x="3826" y="11797"/>
                </a:cubicBezTo>
                <a:lnTo>
                  <a:pt x="3826" y="6741"/>
                </a:lnTo>
                <a:cubicBezTo>
                  <a:pt x="3826" y="6638"/>
                  <a:pt x="4104" y="6535"/>
                  <a:pt x="4351" y="6535"/>
                </a:cubicBezTo>
                <a:cubicBezTo>
                  <a:pt x="4629" y="6535"/>
                  <a:pt x="4875" y="6638"/>
                  <a:pt x="4875" y="6741"/>
                </a:cubicBezTo>
                <a:lnTo>
                  <a:pt x="4875" y="20365"/>
                </a:lnTo>
                <a:cubicBezTo>
                  <a:pt x="4875" y="21047"/>
                  <a:pt x="6141" y="21600"/>
                  <a:pt x="7591" y="21600"/>
                </a:cubicBezTo>
                <a:cubicBezTo>
                  <a:pt x="9072" y="21600"/>
                  <a:pt x="10275" y="21047"/>
                  <a:pt x="10275" y="20365"/>
                </a:cubicBezTo>
                <a:lnTo>
                  <a:pt x="10275" y="12595"/>
                </a:lnTo>
                <a:cubicBezTo>
                  <a:pt x="10275" y="12479"/>
                  <a:pt x="10553" y="12376"/>
                  <a:pt x="10800" y="12376"/>
                </a:cubicBezTo>
                <a:cubicBezTo>
                  <a:pt x="11078" y="12376"/>
                  <a:pt x="11325" y="12479"/>
                  <a:pt x="11325" y="12595"/>
                </a:cubicBezTo>
                <a:lnTo>
                  <a:pt x="11325" y="20365"/>
                </a:lnTo>
                <a:cubicBezTo>
                  <a:pt x="11325" y="21047"/>
                  <a:pt x="12528" y="21600"/>
                  <a:pt x="14009" y="21600"/>
                </a:cubicBezTo>
                <a:cubicBezTo>
                  <a:pt x="15490" y="21600"/>
                  <a:pt x="16725" y="21047"/>
                  <a:pt x="16725" y="20365"/>
                </a:cubicBezTo>
                <a:lnTo>
                  <a:pt x="16725" y="6741"/>
                </a:lnTo>
                <a:cubicBezTo>
                  <a:pt x="16725" y="6638"/>
                  <a:pt x="17002" y="6535"/>
                  <a:pt x="17249" y="6535"/>
                </a:cubicBezTo>
                <a:cubicBezTo>
                  <a:pt x="17527" y="6535"/>
                  <a:pt x="17774" y="6638"/>
                  <a:pt x="17774" y="6741"/>
                </a:cubicBezTo>
                <a:lnTo>
                  <a:pt x="17774" y="11797"/>
                </a:lnTo>
                <a:cubicBezTo>
                  <a:pt x="17774" y="12234"/>
                  <a:pt x="18545" y="12595"/>
                  <a:pt x="19687" y="12595"/>
                </a:cubicBezTo>
                <a:cubicBezTo>
                  <a:pt x="20736" y="12595"/>
                  <a:pt x="21600" y="12260"/>
                  <a:pt x="21600" y="11797"/>
                </a:cubicBezTo>
                <a:lnTo>
                  <a:pt x="21600" y="6278"/>
                </a:lnTo>
                <a:cubicBezTo>
                  <a:pt x="21507" y="5082"/>
                  <a:pt x="19070" y="4065"/>
                  <a:pt x="16200" y="4065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459139" y="7885260"/>
            <a:ext cx="2158899" cy="635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400">
                <a:solidFill>
                  <a:srgbClr val="FEFEF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93" name="Shape 293"/>
          <p:cNvSpPr/>
          <p:nvPr/>
        </p:nvSpPr>
        <p:spPr>
          <a:xfrm>
            <a:off x="5836428" y="7885260"/>
            <a:ext cx="2158900" cy="635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400">
                <a:solidFill>
                  <a:srgbClr val="FEFEF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94" name="Shape 294"/>
          <p:cNvSpPr/>
          <p:nvPr/>
        </p:nvSpPr>
        <p:spPr>
          <a:xfrm>
            <a:off x="9633373" y="7885260"/>
            <a:ext cx="2158900" cy="635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400">
                <a:solidFill>
                  <a:srgbClr val="FEFEF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295" name="Shape 295"/>
          <p:cNvSpPr/>
          <p:nvPr/>
        </p:nvSpPr>
        <p:spPr>
          <a:xfrm>
            <a:off x="3216119" y="486670"/>
            <a:ext cx="6572562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EFEF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A CLOSER LOOK AT THE GROUPS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2" name="Group 2782"/>
          <p:cNvGrpSpPr/>
          <p:nvPr/>
        </p:nvGrpSpPr>
        <p:grpSpPr>
          <a:xfrm>
            <a:off x="330615" y="2502002"/>
            <a:ext cx="12581246" cy="5664231"/>
            <a:chOff x="0" y="0"/>
            <a:chExt cx="12581244" cy="5664230"/>
          </a:xfrm>
        </p:grpSpPr>
        <p:pic>
          <p:nvPicPr>
            <p:cNvPr id="2725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9735" y="47485"/>
              <a:ext cx="10112000" cy="88224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26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04731" y="932223"/>
              <a:ext cx="10082008" cy="3823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27" name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2220" y="1389587"/>
              <a:ext cx="10009528" cy="57483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28" name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72211" y="1667005"/>
              <a:ext cx="9944548" cy="90973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29" name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52187" y="1869444"/>
              <a:ext cx="9787096" cy="122463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0" name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12199" y="432371"/>
              <a:ext cx="9867072" cy="304909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1" name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17197" y="1282119"/>
              <a:ext cx="9857076" cy="229432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2" name="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27195" y="2004405"/>
              <a:ext cx="9837080" cy="163701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3" name="image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34692" y="529842"/>
              <a:ext cx="9824585" cy="366891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4" name="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34692" y="2604226"/>
              <a:ext cx="9822086" cy="108467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5" name="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52187" y="3119073"/>
              <a:ext cx="9787096" cy="60982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6" name="image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39691" y="1364595"/>
              <a:ext cx="9814587" cy="286914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7" name="image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042190" y="2064386"/>
              <a:ext cx="9809589" cy="219934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8" name="image.png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44689" y="1399584"/>
              <a:ext cx="9802091" cy="320904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39" name="image.png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44689" y="574829"/>
              <a:ext cx="9802091" cy="40113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0" name="image.png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44689" y="2089379"/>
              <a:ext cx="9802091" cy="253674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1" name="image.png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44689" y="602320"/>
              <a:ext cx="9802091" cy="465112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2" name="image.png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44689" y="1427076"/>
              <a:ext cx="9802091" cy="384386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3" name="image.png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44689" y="2644215"/>
              <a:ext cx="9802091" cy="2001906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4" name="image.png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52187" y="3154063"/>
              <a:ext cx="9787096" cy="150705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5" name="image.png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44689" y="2111873"/>
              <a:ext cx="9802091" cy="31715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6" name="image.png"/>
            <p:cNvPicPr>
              <a:picLocks noChangeAspect="1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52187" y="3166560"/>
              <a:ext cx="9787096" cy="178697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7" name="image.png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44689" y="2124369"/>
              <a:ext cx="9802091" cy="344397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8" name="image.png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44689" y="2664208"/>
              <a:ext cx="9802091" cy="263421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49" name="image.png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52187" y="3174057"/>
              <a:ext cx="9787096" cy="212936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0" name="image.png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44689" y="1439572"/>
              <a:ext cx="9802091" cy="412127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1" name="image.png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44689" y="1414579"/>
              <a:ext cx="9802091" cy="351395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2" name="image.png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44689" y="589824"/>
              <a:ext cx="9802091" cy="433371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3" name="image.png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44689" y="2101875"/>
              <a:ext cx="9802091" cy="283416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4" name="image.png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44689" y="2654212"/>
              <a:ext cx="9802091" cy="2286822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5" name="image.png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052187" y="3181555"/>
              <a:ext cx="9787096" cy="240178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6" name="image.png"/>
            <p:cNvPicPr>
              <a:picLocks noChangeAspect="1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044689" y="612318"/>
              <a:ext cx="9802091" cy="494103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2757" name="image.png"/>
            <p:cNvPicPr>
              <a:picLocks noChangeAspect="1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44689" y="2671706"/>
              <a:ext cx="9802091" cy="290663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758" name="Shape 2758"/>
            <p:cNvSpPr/>
            <p:nvPr/>
          </p:nvSpPr>
          <p:spPr>
            <a:xfrm>
              <a:off x="10839282" y="3388993"/>
              <a:ext cx="269353" cy="55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7C653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251659" y="3483965"/>
              <a:ext cx="582109" cy="263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C6535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China</a:t>
              </a: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10839282" y="557334"/>
              <a:ext cx="269353" cy="144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7C653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11251659" y="1684500"/>
              <a:ext cx="1329586" cy="263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C6535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United Stated</a:t>
              </a: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10839282" y="4568644"/>
              <a:ext cx="269353" cy="13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7C653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11251659" y="4451178"/>
              <a:ext cx="521751" cy="263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C6535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India</a:t>
              </a: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10839282" y="5540855"/>
              <a:ext cx="269353" cy="8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7C653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11251659" y="5400897"/>
              <a:ext cx="690434" cy="263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C6535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France</a:t>
              </a: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10839282" y="5235945"/>
              <a:ext cx="269353" cy="9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7C653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11251659" y="5100985"/>
              <a:ext cx="907297" cy="263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C6535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Germany</a:t>
              </a: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10839282" y="4156266"/>
              <a:ext cx="269353" cy="206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7C653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11251659" y="4073790"/>
              <a:ext cx="557754" cy="2633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C6535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Brazil</a:t>
              </a: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10839282" y="4911042"/>
              <a:ext cx="269353" cy="11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7C6535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11251659" y="4786078"/>
              <a:ext cx="606358" cy="2633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C6535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Japan</a:t>
              </a: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784767" y="2936628"/>
              <a:ext cx="269352" cy="30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0" y="2756681"/>
              <a:ext cx="704683" cy="3717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355C7D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2013</a:t>
              </a: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784767" y="2394289"/>
              <a:ext cx="269352" cy="336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0" y="2229338"/>
              <a:ext cx="704683" cy="37176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355C7D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2014</a:t>
              </a: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784767" y="1709492"/>
              <a:ext cx="269352" cy="47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0" y="1614520"/>
              <a:ext cx="704683" cy="3717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355C7D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2015</a:t>
              </a: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784767" y="889735"/>
              <a:ext cx="269352" cy="61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0" y="862243"/>
              <a:ext cx="704683" cy="3717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355C7D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2016</a:t>
              </a: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784767" y="0"/>
              <a:ext cx="269352" cy="68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800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0" y="7497"/>
              <a:ext cx="704683" cy="37176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000">
                  <a:solidFill>
                    <a:srgbClr val="355C7D"/>
                  </a:solidFill>
                  <a:latin typeface="'Roboto-Regular'"/>
                  <a:ea typeface="'Roboto-Regular'"/>
                  <a:cs typeface="'Roboto-Regular'"/>
                  <a:sym typeface="'Roboto-Regular'"/>
                </a:defRPr>
              </a:lvl1pPr>
            </a:lstStyle>
            <a:p>
              <a:r>
                <a:t>2017</a:t>
              </a:r>
            </a:p>
          </p:txBody>
        </p:sp>
      </p:grpSp>
      <p:sp>
        <p:nvSpPr>
          <p:cNvPr id="2783" name="Shape 2783"/>
          <p:cNvSpPr/>
          <p:nvPr/>
        </p:nvSpPr>
        <p:spPr>
          <a:xfrm>
            <a:off x="3670795" y="479894"/>
            <a:ext cx="5663210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TRANSACTIONS BY MARKET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7" name="Group 2817"/>
          <p:cNvGrpSpPr/>
          <p:nvPr/>
        </p:nvGrpSpPr>
        <p:grpSpPr>
          <a:xfrm>
            <a:off x="2545451" y="7293910"/>
            <a:ext cx="8553309" cy="1886253"/>
            <a:chOff x="0" y="0"/>
            <a:chExt cx="8553307" cy="1886252"/>
          </a:xfrm>
        </p:grpSpPr>
        <p:sp>
          <p:nvSpPr>
            <p:cNvPr id="2785" name="Shape 2785"/>
            <p:cNvSpPr/>
            <p:nvPr/>
          </p:nvSpPr>
          <p:spPr>
            <a:xfrm flipV="1">
              <a:off x="991928" y="0"/>
              <a:ext cx="2772" cy="1044574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 flipH="1" flipV="1">
              <a:off x="0" y="717624"/>
              <a:ext cx="994700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 flipH="1">
              <a:off x="379592" y="1041801"/>
              <a:ext cx="615108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991928" y="1041801"/>
              <a:ext cx="612337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 flipV="1">
              <a:off x="991928" y="717624"/>
              <a:ext cx="989159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102518" y="108058"/>
              <a:ext cx="1880712" cy="177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26" y="0"/>
                  </a:moveTo>
                  <a:lnTo>
                    <a:pt x="0" y="7852"/>
                  </a:lnTo>
                  <a:lnTo>
                    <a:pt x="3206" y="21600"/>
                  </a:lnTo>
                  <a:lnTo>
                    <a:pt x="15158" y="18530"/>
                  </a:lnTo>
                  <a:lnTo>
                    <a:pt x="21600" y="7462"/>
                  </a:lnTo>
                  <a:lnTo>
                    <a:pt x="10226" y="0"/>
                  </a:lnTo>
                </a:path>
              </a:pathLst>
            </a:custGeom>
            <a:solidFill>
              <a:srgbClr val="F8AD94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398988" y="418383"/>
              <a:ext cx="1021779" cy="1212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27" y="0"/>
                  </a:moveTo>
                  <a:lnTo>
                    <a:pt x="0" y="7681"/>
                  </a:lnTo>
                  <a:lnTo>
                    <a:pt x="7373" y="17121"/>
                  </a:lnTo>
                  <a:lnTo>
                    <a:pt x="21600" y="21600"/>
                  </a:lnTo>
                  <a:lnTo>
                    <a:pt x="18824" y="9395"/>
                  </a:lnTo>
                  <a:lnTo>
                    <a:pt x="12527" y="0"/>
                  </a:lnTo>
                </a:path>
              </a:pathLst>
            </a:custGeom>
            <a:solidFill>
              <a:srgbClr val="F67A83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 flipV="1">
              <a:off x="3180822" y="0"/>
              <a:ext cx="2771" cy="1044574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 flipH="1" flipV="1">
              <a:off x="2188893" y="717624"/>
              <a:ext cx="994700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 flipH="1">
              <a:off x="2568486" y="1041801"/>
              <a:ext cx="615107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3180821" y="1041801"/>
              <a:ext cx="612337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 flipV="1">
              <a:off x="3180821" y="717624"/>
              <a:ext cx="989159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2815082" y="833995"/>
              <a:ext cx="863847" cy="880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81" y="0"/>
                  </a:moveTo>
                  <a:lnTo>
                    <a:pt x="4229" y="3513"/>
                  </a:lnTo>
                  <a:lnTo>
                    <a:pt x="0" y="17533"/>
                  </a:lnTo>
                  <a:lnTo>
                    <a:pt x="21427" y="21600"/>
                  </a:lnTo>
                  <a:lnTo>
                    <a:pt x="21600" y="1155"/>
                  </a:lnTo>
                  <a:lnTo>
                    <a:pt x="9181" y="0"/>
                  </a:lnTo>
                </a:path>
              </a:pathLst>
            </a:custGeom>
            <a:solidFill>
              <a:srgbClr val="F8AD94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2194434" y="720395"/>
              <a:ext cx="1285001" cy="91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06" y="253"/>
                  </a:moveTo>
                  <a:lnTo>
                    <a:pt x="0" y="0"/>
                  </a:lnTo>
                  <a:lnTo>
                    <a:pt x="9417" y="21600"/>
                  </a:lnTo>
                  <a:lnTo>
                    <a:pt x="18665" y="11627"/>
                  </a:lnTo>
                  <a:lnTo>
                    <a:pt x="21600" y="5352"/>
                  </a:lnTo>
                  <a:lnTo>
                    <a:pt x="16606" y="253"/>
                  </a:lnTo>
                </a:path>
              </a:pathLst>
            </a:custGeom>
            <a:solidFill>
              <a:srgbClr val="F67A83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 flipV="1">
              <a:off x="5372485" y="0"/>
              <a:ext cx="2772" cy="1044574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 flipH="1" flipV="1">
              <a:off x="4380557" y="717624"/>
              <a:ext cx="994701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1" name="Shape 2801"/>
            <p:cNvSpPr/>
            <p:nvPr/>
          </p:nvSpPr>
          <p:spPr>
            <a:xfrm flipH="1">
              <a:off x="4760149" y="1041801"/>
              <a:ext cx="615108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372486" y="1041801"/>
              <a:ext cx="612337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 flipV="1">
              <a:off x="5372486" y="717624"/>
              <a:ext cx="989159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4383328" y="2770"/>
              <a:ext cx="1650739" cy="1880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44" y="0"/>
                  </a:moveTo>
                  <a:lnTo>
                    <a:pt x="0" y="8246"/>
                  </a:lnTo>
                  <a:lnTo>
                    <a:pt x="4945" y="21600"/>
                  </a:lnTo>
                  <a:lnTo>
                    <a:pt x="14713" y="14090"/>
                  </a:lnTo>
                  <a:lnTo>
                    <a:pt x="21600" y="9473"/>
                  </a:lnTo>
                  <a:lnTo>
                    <a:pt x="12944" y="0"/>
                  </a:lnTo>
                </a:path>
              </a:pathLst>
            </a:custGeom>
            <a:solidFill>
              <a:srgbClr val="F8AD94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4823878" y="811829"/>
              <a:ext cx="1210190" cy="88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90" y="0"/>
                  </a:moveTo>
                  <a:lnTo>
                    <a:pt x="0" y="1303"/>
                  </a:lnTo>
                  <a:lnTo>
                    <a:pt x="6130" y="12494"/>
                  </a:lnTo>
                  <a:lnTo>
                    <a:pt x="18266" y="21600"/>
                  </a:lnTo>
                  <a:lnTo>
                    <a:pt x="21600" y="399"/>
                  </a:lnTo>
                  <a:lnTo>
                    <a:pt x="9790" y="0"/>
                  </a:lnTo>
                </a:path>
              </a:pathLst>
            </a:custGeom>
            <a:solidFill>
              <a:srgbClr val="F67A83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 flipV="1">
              <a:off x="7561379" y="0"/>
              <a:ext cx="2772" cy="1044574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 flipH="1" flipV="1">
              <a:off x="6569450" y="717624"/>
              <a:ext cx="994700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 flipH="1">
              <a:off x="6949043" y="1041801"/>
              <a:ext cx="615107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7561378" y="1041801"/>
              <a:ext cx="612337" cy="84230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 flipV="1">
              <a:off x="7561379" y="717624"/>
              <a:ext cx="991929" cy="326949"/>
            </a:xfrm>
            <a:prstGeom prst="line">
              <a:avLst/>
            </a:prstGeom>
            <a:noFill/>
            <a:ln w="12700" cap="flat">
              <a:solidFill>
                <a:srgbClr val="7C6535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6572222" y="626189"/>
              <a:ext cx="1880712" cy="108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4" y="0"/>
                  </a:moveTo>
                  <a:lnTo>
                    <a:pt x="0" y="1859"/>
                  </a:lnTo>
                  <a:lnTo>
                    <a:pt x="5752" y="21600"/>
                  </a:lnTo>
                  <a:lnTo>
                    <a:pt x="15596" y="18306"/>
                  </a:lnTo>
                  <a:lnTo>
                    <a:pt x="21600" y="2496"/>
                  </a:lnTo>
                  <a:lnTo>
                    <a:pt x="11374" y="0"/>
                  </a:lnTo>
                </a:path>
              </a:pathLst>
            </a:custGeom>
            <a:solidFill>
              <a:srgbClr val="F8AD94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7256596" y="2770"/>
              <a:ext cx="919262" cy="1880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0" y="0"/>
                  </a:moveTo>
                  <a:lnTo>
                    <a:pt x="4887" y="11572"/>
                  </a:lnTo>
                  <a:lnTo>
                    <a:pt x="0" y="16766"/>
                  </a:lnTo>
                  <a:lnTo>
                    <a:pt x="21600" y="21600"/>
                  </a:lnTo>
                  <a:lnTo>
                    <a:pt x="16492" y="10475"/>
                  </a:lnTo>
                  <a:lnTo>
                    <a:pt x="7190" y="0"/>
                  </a:lnTo>
                </a:path>
              </a:pathLst>
            </a:custGeom>
            <a:solidFill>
              <a:srgbClr val="F67A83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412842" y="329719"/>
              <a:ext cx="1260063" cy="107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648"/>
                  </a:moveTo>
                  <a:lnTo>
                    <a:pt x="10089" y="0"/>
                  </a:lnTo>
                  <a:lnTo>
                    <a:pt x="21600" y="9902"/>
                  </a:lnTo>
                  <a:lnTo>
                    <a:pt x="14303" y="21600"/>
                  </a:lnTo>
                  <a:lnTo>
                    <a:pt x="5357" y="21436"/>
                  </a:lnTo>
                  <a:lnTo>
                    <a:pt x="0" y="10648"/>
                  </a:lnTo>
                </a:path>
              </a:pathLst>
            </a:custGeom>
            <a:solidFill>
              <a:srgbClr val="355C7D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2582339" y="822912"/>
              <a:ext cx="1260064" cy="72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4"/>
                  </a:moveTo>
                  <a:lnTo>
                    <a:pt x="10552" y="4399"/>
                  </a:lnTo>
                  <a:lnTo>
                    <a:pt x="21600" y="0"/>
                  </a:lnTo>
                  <a:lnTo>
                    <a:pt x="17170" y="21600"/>
                  </a:lnTo>
                  <a:lnTo>
                    <a:pt x="5357" y="17070"/>
                  </a:lnTo>
                  <a:lnTo>
                    <a:pt x="0" y="1104"/>
                  </a:lnTo>
                </a:path>
              </a:pathLst>
            </a:custGeom>
            <a:solidFill>
              <a:srgbClr val="355C7D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4937478" y="822912"/>
              <a:ext cx="1077195" cy="72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40"/>
                  </a:moveTo>
                  <a:lnTo>
                    <a:pt x="8690" y="4399"/>
                  </a:lnTo>
                  <a:lnTo>
                    <a:pt x="21600" y="0"/>
                  </a:lnTo>
                  <a:lnTo>
                    <a:pt x="16424" y="21600"/>
                  </a:lnTo>
                  <a:lnTo>
                    <a:pt x="2632" y="17070"/>
                  </a:lnTo>
                  <a:lnTo>
                    <a:pt x="0" y="2040"/>
                  </a:lnTo>
                </a:path>
              </a:pathLst>
            </a:custGeom>
            <a:solidFill>
              <a:srgbClr val="355C7D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7264909" y="944825"/>
              <a:ext cx="686518" cy="603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0" y="383"/>
                  </a:moveTo>
                  <a:lnTo>
                    <a:pt x="9475" y="901"/>
                  </a:lnTo>
                  <a:lnTo>
                    <a:pt x="17248" y="0"/>
                  </a:lnTo>
                  <a:lnTo>
                    <a:pt x="21600" y="21600"/>
                  </a:lnTo>
                  <a:lnTo>
                    <a:pt x="0" y="16149"/>
                  </a:lnTo>
                  <a:lnTo>
                    <a:pt x="1780" y="383"/>
                  </a:lnTo>
                </a:path>
              </a:pathLst>
            </a:custGeom>
            <a:solidFill>
              <a:srgbClr val="355C7D">
                <a:alpha val="65998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818" name="Shape 2818"/>
          <p:cNvSpPr/>
          <p:nvPr/>
        </p:nvSpPr>
        <p:spPr>
          <a:xfrm>
            <a:off x="3079390" y="473741"/>
            <a:ext cx="6846021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COMPETITOR PRODUCT ANALYSIS</a:t>
            </a:r>
          </a:p>
        </p:txBody>
      </p:sp>
      <p:sp>
        <p:nvSpPr>
          <p:cNvPr id="2819" name="Shape 2819"/>
          <p:cNvSpPr/>
          <p:nvPr/>
        </p:nvSpPr>
        <p:spPr>
          <a:xfrm>
            <a:off x="8722155" y="3204022"/>
            <a:ext cx="1543783" cy="3467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C6535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SPEED</a:t>
            </a:r>
          </a:p>
        </p:txBody>
      </p:sp>
      <p:sp>
        <p:nvSpPr>
          <p:cNvPr id="2820" name="Shape 2820"/>
          <p:cNvSpPr/>
          <p:nvPr/>
        </p:nvSpPr>
        <p:spPr>
          <a:xfrm>
            <a:off x="7728894" y="5971275"/>
            <a:ext cx="1807760" cy="3305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C6535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CUSTOMIZATION</a:t>
            </a:r>
          </a:p>
        </p:txBody>
      </p:sp>
      <p:sp>
        <p:nvSpPr>
          <p:cNvPr id="2821" name="Shape 2821"/>
          <p:cNvSpPr/>
          <p:nvPr/>
        </p:nvSpPr>
        <p:spPr>
          <a:xfrm>
            <a:off x="6336592" y="1460393"/>
            <a:ext cx="1280644" cy="191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C6535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PRICE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18979" y="5971275"/>
            <a:ext cx="1993489" cy="2698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C6535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YEARS IN BUSINESS</a:t>
            </a:r>
          </a:p>
        </p:txBody>
      </p:sp>
      <p:sp>
        <p:nvSpPr>
          <p:cNvPr id="2823" name="Shape 2823"/>
          <p:cNvSpPr/>
          <p:nvPr/>
        </p:nvSpPr>
        <p:spPr>
          <a:xfrm flipH="1">
            <a:off x="5853696" y="3360168"/>
            <a:ext cx="691091" cy="500246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24" name="Shape 2824"/>
          <p:cNvSpPr/>
          <p:nvPr/>
        </p:nvSpPr>
        <p:spPr>
          <a:xfrm>
            <a:off x="5855143" y="3858968"/>
            <a:ext cx="263135" cy="808200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25" name="Shape 2825"/>
          <p:cNvSpPr/>
          <p:nvPr/>
        </p:nvSpPr>
        <p:spPr>
          <a:xfrm>
            <a:off x="6118277" y="4668613"/>
            <a:ext cx="850129" cy="1447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26" name="Shape 2826"/>
          <p:cNvSpPr/>
          <p:nvPr/>
        </p:nvSpPr>
        <p:spPr>
          <a:xfrm flipV="1">
            <a:off x="6968405" y="3858968"/>
            <a:ext cx="263135" cy="811092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27" name="Shape 2827"/>
          <p:cNvSpPr/>
          <p:nvPr/>
        </p:nvSpPr>
        <p:spPr>
          <a:xfrm flipH="1" flipV="1">
            <a:off x="6541895" y="3357277"/>
            <a:ext cx="691091" cy="503138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28" name="Shape 2828"/>
          <p:cNvSpPr/>
          <p:nvPr/>
        </p:nvSpPr>
        <p:spPr>
          <a:xfrm flipH="1">
            <a:off x="5165498" y="2635825"/>
            <a:ext cx="1379290" cy="1000491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29" name="Shape 2829"/>
          <p:cNvSpPr/>
          <p:nvPr/>
        </p:nvSpPr>
        <p:spPr>
          <a:xfrm>
            <a:off x="5166943" y="3636315"/>
            <a:ext cx="526271" cy="1617846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0" name="Shape 2830"/>
          <p:cNvSpPr/>
          <p:nvPr/>
        </p:nvSpPr>
        <p:spPr>
          <a:xfrm>
            <a:off x="5691768" y="5255606"/>
            <a:ext cx="1701702" cy="1447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1" name="Shape 2831"/>
          <p:cNvSpPr/>
          <p:nvPr/>
        </p:nvSpPr>
        <p:spPr>
          <a:xfrm flipV="1">
            <a:off x="7393469" y="3636315"/>
            <a:ext cx="526270" cy="1620738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2" name="Shape 2832"/>
          <p:cNvSpPr/>
          <p:nvPr/>
        </p:nvSpPr>
        <p:spPr>
          <a:xfrm flipH="1" flipV="1">
            <a:off x="6541895" y="2634379"/>
            <a:ext cx="1379290" cy="1003383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3" name="Shape 2833"/>
          <p:cNvSpPr/>
          <p:nvPr/>
        </p:nvSpPr>
        <p:spPr>
          <a:xfrm flipH="1">
            <a:off x="4477299" y="1912927"/>
            <a:ext cx="2067489" cy="1500737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4" name="Shape 2834"/>
          <p:cNvSpPr/>
          <p:nvPr/>
        </p:nvSpPr>
        <p:spPr>
          <a:xfrm>
            <a:off x="4478744" y="3412217"/>
            <a:ext cx="787961" cy="2427491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5" name="Shape 2835"/>
          <p:cNvSpPr/>
          <p:nvPr/>
        </p:nvSpPr>
        <p:spPr>
          <a:xfrm>
            <a:off x="5266703" y="5839708"/>
            <a:ext cx="2551831" cy="1447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6" name="Shape 2836"/>
          <p:cNvSpPr/>
          <p:nvPr/>
        </p:nvSpPr>
        <p:spPr>
          <a:xfrm flipV="1">
            <a:off x="7818532" y="3410771"/>
            <a:ext cx="789405" cy="2430383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7" name="Shape 2837"/>
          <p:cNvSpPr/>
          <p:nvPr/>
        </p:nvSpPr>
        <p:spPr>
          <a:xfrm flipH="1" flipV="1">
            <a:off x="6541895" y="1910035"/>
            <a:ext cx="2067489" cy="1503629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8" name="Shape 2838"/>
          <p:cNvSpPr/>
          <p:nvPr/>
        </p:nvSpPr>
        <p:spPr>
          <a:xfrm flipV="1">
            <a:off x="6543341" y="1910035"/>
            <a:ext cx="1446" cy="2174478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39" name="Shape 2839"/>
          <p:cNvSpPr/>
          <p:nvPr/>
        </p:nvSpPr>
        <p:spPr>
          <a:xfrm flipH="1" flipV="1">
            <a:off x="4477299" y="3410771"/>
            <a:ext cx="2067489" cy="673742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40" name="Shape 2840"/>
          <p:cNvSpPr/>
          <p:nvPr/>
        </p:nvSpPr>
        <p:spPr>
          <a:xfrm flipH="1">
            <a:off x="5265257" y="4083066"/>
            <a:ext cx="1279530" cy="1756643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41" name="Shape 2841"/>
          <p:cNvSpPr/>
          <p:nvPr/>
        </p:nvSpPr>
        <p:spPr>
          <a:xfrm>
            <a:off x="6543341" y="4083066"/>
            <a:ext cx="1275192" cy="1756643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42" name="Shape 2842"/>
          <p:cNvSpPr/>
          <p:nvPr/>
        </p:nvSpPr>
        <p:spPr>
          <a:xfrm flipV="1">
            <a:off x="6543341" y="3410771"/>
            <a:ext cx="2064597" cy="673742"/>
          </a:xfrm>
          <a:prstGeom prst="line">
            <a:avLst/>
          </a:prstGeom>
          <a:ln w="12700">
            <a:solidFill>
              <a:srgbClr val="7C6535"/>
            </a:solidFill>
            <a:miter/>
          </a:ln>
        </p:spPr>
        <p:txBody>
          <a:bodyPr lIns="59013" tIns="59013" rIns="59013" bIns="59013"/>
          <a:lstStyle/>
          <a:p>
            <a:pPr algn="l" defTabSz="590133">
              <a:lnSpc>
                <a:spcPct val="93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43" name="Shape 2843"/>
          <p:cNvSpPr/>
          <p:nvPr/>
        </p:nvSpPr>
        <p:spPr>
          <a:xfrm>
            <a:off x="5516826" y="3614628"/>
            <a:ext cx="2471983" cy="1883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71" y="2892"/>
                </a:moveTo>
                <a:lnTo>
                  <a:pt x="3556" y="3080"/>
                </a:lnTo>
                <a:lnTo>
                  <a:pt x="0" y="21600"/>
                </a:lnTo>
                <a:lnTo>
                  <a:pt x="13429" y="13444"/>
                </a:lnTo>
                <a:lnTo>
                  <a:pt x="21600" y="0"/>
                </a:lnTo>
                <a:lnTo>
                  <a:pt x="8971" y="2892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4" name="Shape 2844"/>
          <p:cNvSpPr/>
          <p:nvPr/>
        </p:nvSpPr>
        <p:spPr>
          <a:xfrm>
            <a:off x="6031529" y="1912927"/>
            <a:ext cx="1543783" cy="3401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54" y="0"/>
                </a:moveTo>
                <a:lnTo>
                  <a:pt x="4263" y="13361"/>
                </a:lnTo>
                <a:lnTo>
                  <a:pt x="0" y="18250"/>
                </a:lnTo>
                <a:lnTo>
                  <a:pt x="19650" y="21600"/>
                </a:lnTo>
                <a:lnTo>
                  <a:pt x="21600" y="11654"/>
                </a:lnTo>
                <a:lnTo>
                  <a:pt x="7154" y="0"/>
                </a:lnTo>
              </a:path>
            </a:pathLst>
          </a:custGeom>
          <a:solidFill>
            <a:srgbClr val="F67A83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5" name="Shape 2845"/>
          <p:cNvSpPr/>
          <p:nvPr/>
        </p:nvSpPr>
        <p:spPr>
          <a:xfrm>
            <a:off x="6520208" y="3843064"/>
            <a:ext cx="45936" cy="45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22"/>
                </a:moveTo>
                <a:cubicBezTo>
                  <a:pt x="21600" y="12742"/>
                  <a:pt x="21134" y="14296"/>
                  <a:pt x="20201" y="16006"/>
                </a:cubicBezTo>
                <a:cubicBezTo>
                  <a:pt x="19269" y="17871"/>
                  <a:pt x="17871" y="19114"/>
                  <a:pt x="16161" y="20046"/>
                </a:cubicBezTo>
                <a:cubicBezTo>
                  <a:pt x="14452" y="21134"/>
                  <a:pt x="12742" y="21600"/>
                  <a:pt x="10722" y="21600"/>
                </a:cubicBezTo>
                <a:cubicBezTo>
                  <a:pt x="8702" y="21600"/>
                  <a:pt x="7148" y="21134"/>
                  <a:pt x="5439" y="20046"/>
                </a:cubicBezTo>
                <a:cubicBezTo>
                  <a:pt x="3729" y="19114"/>
                  <a:pt x="2331" y="17871"/>
                  <a:pt x="1399" y="16006"/>
                </a:cubicBezTo>
                <a:cubicBezTo>
                  <a:pt x="466" y="14296"/>
                  <a:pt x="0" y="12742"/>
                  <a:pt x="0" y="10722"/>
                </a:cubicBezTo>
                <a:cubicBezTo>
                  <a:pt x="0" y="8702"/>
                  <a:pt x="466" y="6993"/>
                  <a:pt x="1399" y="5283"/>
                </a:cubicBezTo>
                <a:cubicBezTo>
                  <a:pt x="2331" y="3574"/>
                  <a:pt x="3729" y="2331"/>
                  <a:pt x="5439" y="1243"/>
                </a:cubicBezTo>
                <a:cubicBezTo>
                  <a:pt x="7148" y="311"/>
                  <a:pt x="8702" y="0"/>
                  <a:pt x="10722" y="0"/>
                </a:cubicBezTo>
                <a:cubicBezTo>
                  <a:pt x="12742" y="0"/>
                  <a:pt x="14452" y="311"/>
                  <a:pt x="16161" y="1243"/>
                </a:cubicBezTo>
                <a:cubicBezTo>
                  <a:pt x="17871" y="2331"/>
                  <a:pt x="19269" y="3574"/>
                  <a:pt x="20201" y="5283"/>
                </a:cubicBezTo>
                <a:cubicBezTo>
                  <a:pt x="21134" y="6993"/>
                  <a:pt x="21600" y="8702"/>
                  <a:pt x="21600" y="10722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6" name="Shape 2846"/>
          <p:cNvSpPr/>
          <p:nvPr/>
        </p:nvSpPr>
        <p:spPr>
          <a:xfrm>
            <a:off x="5899961" y="3858968"/>
            <a:ext cx="45936" cy="45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78"/>
                </a:moveTo>
                <a:cubicBezTo>
                  <a:pt x="21600" y="12898"/>
                  <a:pt x="21134" y="14607"/>
                  <a:pt x="20201" y="16317"/>
                </a:cubicBezTo>
                <a:cubicBezTo>
                  <a:pt x="19269" y="18026"/>
                  <a:pt x="17871" y="19114"/>
                  <a:pt x="16161" y="20201"/>
                </a:cubicBezTo>
                <a:cubicBezTo>
                  <a:pt x="14452" y="21134"/>
                  <a:pt x="12898" y="21600"/>
                  <a:pt x="10878" y="21600"/>
                </a:cubicBezTo>
                <a:cubicBezTo>
                  <a:pt x="8858" y="21600"/>
                  <a:pt x="6993" y="21134"/>
                  <a:pt x="5439" y="20201"/>
                </a:cubicBezTo>
                <a:cubicBezTo>
                  <a:pt x="3729" y="19114"/>
                  <a:pt x="2331" y="18026"/>
                  <a:pt x="1399" y="16317"/>
                </a:cubicBezTo>
                <a:cubicBezTo>
                  <a:pt x="311" y="14607"/>
                  <a:pt x="0" y="12898"/>
                  <a:pt x="0" y="10878"/>
                </a:cubicBezTo>
                <a:cubicBezTo>
                  <a:pt x="0" y="8858"/>
                  <a:pt x="311" y="7148"/>
                  <a:pt x="1399" y="5283"/>
                </a:cubicBezTo>
                <a:cubicBezTo>
                  <a:pt x="2331" y="3574"/>
                  <a:pt x="3729" y="2486"/>
                  <a:pt x="5439" y="1554"/>
                </a:cubicBezTo>
                <a:cubicBezTo>
                  <a:pt x="6993" y="466"/>
                  <a:pt x="8858" y="0"/>
                  <a:pt x="10878" y="0"/>
                </a:cubicBezTo>
                <a:cubicBezTo>
                  <a:pt x="12898" y="0"/>
                  <a:pt x="14452" y="466"/>
                  <a:pt x="16161" y="1554"/>
                </a:cubicBezTo>
                <a:cubicBezTo>
                  <a:pt x="17871" y="2486"/>
                  <a:pt x="19269" y="3574"/>
                  <a:pt x="20201" y="5283"/>
                </a:cubicBezTo>
                <a:cubicBezTo>
                  <a:pt x="21134" y="7148"/>
                  <a:pt x="21600" y="8858"/>
                  <a:pt x="21600" y="10878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7" name="Shape 2847"/>
          <p:cNvSpPr/>
          <p:nvPr/>
        </p:nvSpPr>
        <p:spPr>
          <a:xfrm>
            <a:off x="5755382" y="5115364"/>
            <a:ext cx="45938" cy="45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78"/>
                </a:moveTo>
                <a:cubicBezTo>
                  <a:pt x="21600" y="12742"/>
                  <a:pt x="21137" y="14296"/>
                  <a:pt x="20211" y="16161"/>
                </a:cubicBezTo>
                <a:cubicBezTo>
                  <a:pt x="19131" y="17871"/>
                  <a:pt x="17897" y="19114"/>
                  <a:pt x="16200" y="20046"/>
                </a:cubicBezTo>
                <a:cubicBezTo>
                  <a:pt x="14503" y="21134"/>
                  <a:pt x="12651" y="21600"/>
                  <a:pt x="10800" y="21600"/>
                </a:cubicBezTo>
                <a:cubicBezTo>
                  <a:pt x="8794" y="21600"/>
                  <a:pt x="7251" y="21134"/>
                  <a:pt x="5554" y="20046"/>
                </a:cubicBezTo>
                <a:cubicBezTo>
                  <a:pt x="3703" y="19114"/>
                  <a:pt x="2469" y="17871"/>
                  <a:pt x="1543" y="16161"/>
                </a:cubicBezTo>
                <a:cubicBezTo>
                  <a:pt x="463" y="14296"/>
                  <a:pt x="0" y="12742"/>
                  <a:pt x="0" y="10878"/>
                </a:cubicBezTo>
                <a:cubicBezTo>
                  <a:pt x="0" y="8858"/>
                  <a:pt x="463" y="6993"/>
                  <a:pt x="1543" y="5283"/>
                </a:cubicBezTo>
                <a:cubicBezTo>
                  <a:pt x="2469" y="3574"/>
                  <a:pt x="3703" y="2331"/>
                  <a:pt x="5554" y="1243"/>
                </a:cubicBezTo>
                <a:cubicBezTo>
                  <a:pt x="7251" y="311"/>
                  <a:pt x="8949" y="0"/>
                  <a:pt x="10800" y="0"/>
                </a:cubicBezTo>
                <a:cubicBezTo>
                  <a:pt x="12806" y="0"/>
                  <a:pt x="14503" y="311"/>
                  <a:pt x="16200" y="1243"/>
                </a:cubicBezTo>
                <a:cubicBezTo>
                  <a:pt x="17897" y="2331"/>
                  <a:pt x="19131" y="3574"/>
                  <a:pt x="20211" y="5283"/>
                </a:cubicBezTo>
                <a:cubicBezTo>
                  <a:pt x="21137" y="6993"/>
                  <a:pt x="21600" y="8858"/>
                  <a:pt x="21600" y="10878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8" name="Shape 2848"/>
          <p:cNvSpPr/>
          <p:nvPr/>
        </p:nvSpPr>
        <p:spPr>
          <a:xfrm>
            <a:off x="7030573" y="4762590"/>
            <a:ext cx="45934" cy="45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06"/>
                  <a:pt x="21130" y="14503"/>
                  <a:pt x="20191" y="16200"/>
                </a:cubicBezTo>
                <a:cubicBezTo>
                  <a:pt x="19096" y="17897"/>
                  <a:pt x="18000" y="19131"/>
                  <a:pt x="16278" y="20211"/>
                </a:cubicBezTo>
                <a:cubicBezTo>
                  <a:pt x="14557" y="21137"/>
                  <a:pt x="12835" y="21600"/>
                  <a:pt x="10800" y="21600"/>
                </a:cubicBezTo>
                <a:cubicBezTo>
                  <a:pt x="8765" y="21600"/>
                  <a:pt x="7043" y="21137"/>
                  <a:pt x="5322" y="20211"/>
                </a:cubicBezTo>
                <a:cubicBezTo>
                  <a:pt x="3443" y="19131"/>
                  <a:pt x="2348" y="17897"/>
                  <a:pt x="1409" y="16200"/>
                </a:cubicBezTo>
                <a:cubicBezTo>
                  <a:pt x="470" y="14503"/>
                  <a:pt x="0" y="12806"/>
                  <a:pt x="0" y="10800"/>
                </a:cubicBezTo>
                <a:cubicBezTo>
                  <a:pt x="0" y="8794"/>
                  <a:pt x="470" y="7251"/>
                  <a:pt x="1409" y="5554"/>
                </a:cubicBezTo>
                <a:cubicBezTo>
                  <a:pt x="2348" y="3703"/>
                  <a:pt x="3600" y="2469"/>
                  <a:pt x="5322" y="1543"/>
                </a:cubicBezTo>
                <a:cubicBezTo>
                  <a:pt x="7043" y="463"/>
                  <a:pt x="8765" y="0"/>
                  <a:pt x="10800" y="0"/>
                </a:cubicBezTo>
                <a:cubicBezTo>
                  <a:pt x="12835" y="0"/>
                  <a:pt x="14557" y="463"/>
                  <a:pt x="16278" y="1543"/>
                </a:cubicBezTo>
                <a:cubicBezTo>
                  <a:pt x="18000" y="2469"/>
                  <a:pt x="19096" y="3703"/>
                  <a:pt x="20191" y="5554"/>
                </a:cubicBezTo>
                <a:cubicBezTo>
                  <a:pt x="21130" y="7251"/>
                  <a:pt x="21600" y="8794"/>
                  <a:pt x="21600" y="1080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49" name="Shape 2849"/>
          <p:cNvSpPr/>
          <p:nvPr/>
        </p:nvSpPr>
        <p:spPr>
          <a:xfrm>
            <a:off x="7966004" y="3591495"/>
            <a:ext cx="45936" cy="45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78"/>
                </a:moveTo>
                <a:cubicBezTo>
                  <a:pt x="21600" y="12898"/>
                  <a:pt x="21134" y="14607"/>
                  <a:pt x="20046" y="16317"/>
                </a:cubicBezTo>
                <a:cubicBezTo>
                  <a:pt x="19114" y="18026"/>
                  <a:pt x="18026" y="19114"/>
                  <a:pt x="16317" y="20201"/>
                </a:cubicBezTo>
                <a:cubicBezTo>
                  <a:pt x="14452" y="21134"/>
                  <a:pt x="12742" y="21600"/>
                  <a:pt x="10722" y="21600"/>
                </a:cubicBezTo>
                <a:cubicBezTo>
                  <a:pt x="8702" y="21600"/>
                  <a:pt x="6993" y="21134"/>
                  <a:pt x="5283" y="20201"/>
                </a:cubicBezTo>
                <a:cubicBezTo>
                  <a:pt x="3574" y="19114"/>
                  <a:pt x="2486" y="18026"/>
                  <a:pt x="1399" y="16317"/>
                </a:cubicBezTo>
                <a:cubicBezTo>
                  <a:pt x="466" y="14607"/>
                  <a:pt x="0" y="12898"/>
                  <a:pt x="0" y="10878"/>
                </a:cubicBezTo>
                <a:cubicBezTo>
                  <a:pt x="0" y="8858"/>
                  <a:pt x="466" y="7148"/>
                  <a:pt x="1399" y="5283"/>
                </a:cubicBezTo>
                <a:cubicBezTo>
                  <a:pt x="2486" y="3574"/>
                  <a:pt x="3574" y="2486"/>
                  <a:pt x="5283" y="1554"/>
                </a:cubicBezTo>
                <a:cubicBezTo>
                  <a:pt x="6993" y="466"/>
                  <a:pt x="8702" y="0"/>
                  <a:pt x="10722" y="0"/>
                </a:cubicBezTo>
                <a:cubicBezTo>
                  <a:pt x="12742" y="0"/>
                  <a:pt x="14452" y="466"/>
                  <a:pt x="16317" y="1554"/>
                </a:cubicBezTo>
                <a:cubicBezTo>
                  <a:pt x="18026" y="2486"/>
                  <a:pt x="19114" y="3574"/>
                  <a:pt x="20046" y="5283"/>
                </a:cubicBezTo>
                <a:cubicBezTo>
                  <a:pt x="21134" y="7148"/>
                  <a:pt x="21600" y="8858"/>
                  <a:pt x="21600" y="10878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0" name="Shape 2850"/>
          <p:cNvSpPr/>
          <p:nvPr/>
        </p:nvSpPr>
        <p:spPr>
          <a:xfrm>
            <a:off x="6520208" y="1889794"/>
            <a:ext cx="45936" cy="45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54"/>
                </a:moveTo>
                <a:cubicBezTo>
                  <a:pt x="21600" y="12651"/>
                  <a:pt x="21134" y="14503"/>
                  <a:pt x="20201" y="16200"/>
                </a:cubicBezTo>
                <a:cubicBezTo>
                  <a:pt x="19269" y="17897"/>
                  <a:pt x="17871" y="19131"/>
                  <a:pt x="16161" y="20211"/>
                </a:cubicBezTo>
                <a:cubicBezTo>
                  <a:pt x="14452" y="21137"/>
                  <a:pt x="12742" y="21600"/>
                  <a:pt x="10722" y="21600"/>
                </a:cubicBezTo>
                <a:cubicBezTo>
                  <a:pt x="8702" y="21600"/>
                  <a:pt x="7148" y="21137"/>
                  <a:pt x="5439" y="20211"/>
                </a:cubicBezTo>
                <a:cubicBezTo>
                  <a:pt x="3729" y="19131"/>
                  <a:pt x="2331" y="17897"/>
                  <a:pt x="1399" y="16200"/>
                </a:cubicBezTo>
                <a:cubicBezTo>
                  <a:pt x="466" y="14503"/>
                  <a:pt x="0" y="12806"/>
                  <a:pt x="0" y="10954"/>
                </a:cubicBezTo>
                <a:cubicBezTo>
                  <a:pt x="0" y="8949"/>
                  <a:pt x="466" y="7251"/>
                  <a:pt x="1399" y="5400"/>
                </a:cubicBezTo>
                <a:cubicBezTo>
                  <a:pt x="2331" y="3703"/>
                  <a:pt x="3729" y="2469"/>
                  <a:pt x="5439" y="1543"/>
                </a:cubicBezTo>
                <a:cubicBezTo>
                  <a:pt x="7148" y="463"/>
                  <a:pt x="8702" y="0"/>
                  <a:pt x="10722" y="0"/>
                </a:cubicBezTo>
                <a:cubicBezTo>
                  <a:pt x="12742" y="0"/>
                  <a:pt x="14452" y="463"/>
                  <a:pt x="16161" y="1543"/>
                </a:cubicBezTo>
                <a:cubicBezTo>
                  <a:pt x="17871" y="2469"/>
                  <a:pt x="19269" y="3703"/>
                  <a:pt x="20201" y="5400"/>
                </a:cubicBezTo>
                <a:cubicBezTo>
                  <a:pt x="21134" y="7251"/>
                  <a:pt x="21600" y="8949"/>
                  <a:pt x="21600" y="10954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1" name="Shape 2851"/>
          <p:cNvSpPr/>
          <p:nvPr/>
        </p:nvSpPr>
        <p:spPr>
          <a:xfrm>
            <a:off x="6313459" y="3993427"/>
            <a:ext cx="45934" cy="45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78"/>
                </a:moveTo>
                <a:cubicBezTo>
                  <a:pt x="21600" y="12742"/>
                  <a:pt x="21130" y="14607"/>
                  <a:pt x="20191" y="16317"/>
                </a:cubicBezTo>
                <a:cubicBezTo>
                  <a:pt x="19096" y="18026"/>
                  <a:pt x="18000" y="19269"/>
                  <a:pt x="16278" y="20357"/>
                </a:cubicBezTo>
                <a:cubicBezTo>
                  <a:pt x="14557" y="21289"/>
                  <a:pt x="12835" y="21600"/>
                  <a:pt x="10800" y="21600"/>
                </a:cubicBezTo>
                <a:cubicBezTo>
                  <a:pt x="8765" y="21600"/>
                  <a:pt x="7043" y="21289"/>
                  <a:pt x="5322" y="20357"/>
                </a:cubicBezTo>
                <a:cubicBezTo>
                  <a:pt x="3443" y="19269"/>
                  <a:pt x="2348" y="18026"/>
                  <a:pt x="1409" y="16317"/>
                </a:cubicBezTo>
                <a:cubicBezTo>
                  <a:pt x="470" y="14607"/>
                  <a:pt x="0" y="12742"/>
                  <a:pt x="0" y="10878"/>
                </a:cubicBezTo>
                <a:cubicBezTo>
                  <a:pt x="0" y="8858"/>
                  <a:pt x="470" y="7304"/>
                  <a:pt x="1409" y="5439"/>
                </a:cubicBezTo>
                <a:cubicBezTo>
                  <a:pt x="2348" y="3729"/>
                  <a:pt x="3600" y="2486"/>
                  <a:pt x="5322" y="1554"/>
                </a:cubicBezTo>
                <a:cubicBezTo>
                  <a:pt x="7043" y="466"/>
                  <a:pt x="8765" y="0"/>
                  <a:pt x="10800" y="0"/>
                </a:cubicBezTo>
                <a:cubicBezTo>
                  <a:pt x="12835" y="0"/>
                  <a:pt x="14557" y="466"/>
                  <a:pt x="16278" y="1554"/>
                </a:cubicBezTo>
                <a:cubicBezTo>
                  <a:pt x="18000" y="2486"/>
                  <a:pt x="19096" y="3729"/>
                  <a:pt x="20191" y="5439"/>
                </a:cubicBezTo>
                <a:cubicBezTo>
                  <a:pt x="21130" y="7304"/>
                  <a:pt x="21600" y="8858"/>
                  <a:pt x="21600" y="10878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2" name="Shape 2852"/>
          <p:cNvSpPr/>
          <p:nvPr/>
        </p:nvSpPr>
        <p:spPr>
          <a:xfrm>
            <a:off x="6009842" y="4762590"/>
            <a:ext cx="45936" cy="45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06"/>
                  <a:pt x="21134" y="14503"/>
                  <a:pt x="20046" y="16200"/>
                </a:cubicBezTo>
                <a:cubicBezTo>
                  <a:pt x="19114" y="17897"/>
                  <a:pt x="18026" y="19131"/>
                  <a:pt x="16317" y="20211"/>
                </a:cubicBezTo>
                <a:cubicBezTo>
                  <a:pt x="14607" y="21137"/>
                  <a:pt x="12742" y="21600"/>
                  <a:pt x="10722" y="21600"/>
                </a:cubicBezTo>
                <a:cubicBezTo>
                  <a:pt x="8858" y="21600"/>
                  <a:pt x="6993" y="21137"/>
                  <a:pt x="5283" y="20211"/>
                </a:cubicBezTo>
                <a:cubicBezTo>
                  <a:pt x="3574" y="19131"/>
                  <a:pt x="2486" y="17897"/>
                  <a:pt x="1554" y="16200"/>
                </a:cubicBezTo>
                <a:cubicBezTo>
                  <a:pt x="466" y="14503"/>
                  <a:pt x="0" y="12806"/>
                  <a:pt x="0" y="10800"/>
                </a:cubicBezTo>
                <a:cubicBezTo>
                  <a:pt x="0" y="8794"/>
                  <a:pt x="466" y="7251"/>
                  <a:pt x="1554" y="5554"/>
                </a:cubicBezTo>
                <a:cubicBezTo>
                  <a:pt x="2486" y="3703"/>
                  <a:pt x="3574" y="2469"/>
                  <a:pt x="5283" y="1543"/>
                </a:cubicBezTo>
                <a:cubicBezTo>
                  <a:pt x="6993" y="463"/>
                  <a:pt x="8858" y="0"/>
                  <a:pt x="10722" y="0"/>
                </a:cubicBezTo>
                <a:cubicBezTo>
                  <a:pt x="12742" y="0"/>
                  <a:pt x="14607" y="463"/>
                  <a:pt x="16317" y="1543"/>
                </a:cubicBezTo>
                <a:cubicBezTo>
                  <a:pt x="18026" y="2469"/>
                  <a:pt x="19114" y="3703"/>
                  <a:pt x="20046" y="5554"/>
                </a:cubicBezTo>
                <a:cubicBezTo>
                  <a:pt x="21134" y="7251"/>
                  <a:pt x="21600" y="8794"/>
                  <a:pt x="21600" y="10800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3" name="Shape 2853"/>
          <p:cNvSpPr/>
          <p:nvPr/>
        </p:nvSpPr>
        <p:spPr>
          <a:xfrm>
            <a:off x="7413710" y="5290305"/>
            <a:ext cx="45938" cy="45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78"/>
                </a:moveTo>
                <a:cubicBezTo>
                  <a:pt x="21600" y="12898"/>
                  <a:pt x="21137" y="14607"/>
                  <a:pt x="20057" y="16317"/>
                </a:cubicBezTo>
                <a:cubicBezTo>
                  <a:pt x="19131" y="18026"/>
                  <a:pt x="17743" y="19114"/>
                  <a:pt x="16046" y="20201"/>
                </a:cubicBezTo>
                <a:cubicBezTo>
                  <a:pt x="14349" y="21134"/>
                  <a:pt x="12651" y="21600"/>
                  <a:pt x="10646" y="21600"/>
                </a:cubicBezTo>
                <a:cubicBezTo>
                  <a:pt x="8640" y="21600"/>
                  <a:pt x="7097" y="21134"/>
                  <a:pt x="5400" y="20201"/>
                </a:cubicBezTo>
                <a:cubicBezTo>
                  <a:pt x="3703" y="19114"/>
                  <a:pt x="2469" y="18026"/>
                  <a:pt x="1389" y="16317"/>
                </a:cubicBezTo>
                <a:cubicBezTo>
                  <a:pt x="463" y="14607"/>
                  <a:pt x="0" y="12898"/>
                  <a:pt x="0" y="10878"/>
                </a:cubicBezTo>
                <a:cubicBezTo>
                  <a:pt x="0" y="8858"/>
                  <a:pt x="463" y="7148"/>
                  <a:pt x="1389" y="5283"/>
                </a:cubicBezTo>
                <a:cubicBezTo>
                  <a:pt x="2469" y="3574"/>
                  <a:pt x="3703" y="2486"/>
                  <a:pt x="5400" y="1554"/>
                </a:cubicBezTo>
                <a:cubicBezTo>
                  <a:pt x="7097" y="466"/>
                  <a:pt x="8640" y="0"/>
                  <a:pt x="10646" y="0"/>
                </a:cubicBezTo>
                <a:cubicBezTo>
                  <a:pt x="12651" y="0"/>
                  <a:pt x="14349" y="466"/>
                  <a:pt x="16046" y="1554"/>
                </a:cubicBezTo>
                <a:cubicBezTo>
                  <a:pt x="17743" y="2486"/>
                  <a:pt x="19131" y="3574"/>
                  <a:pt x="20057" y="5283"/>
                </a:cubicBezTo>
                <a:cubicBezTo>
                  <a:pt x="21137" y="7148"/>
                  <a:pt x="21600" y="8858"/>
                  <a:pt x="21600" y="10878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4" name="Shape 2854"/>
          <p:cNvSpPr/>
          <p:nvPr/>
        </p:nvSpPr>
        <p:spPr>
          <a:xfrm>
            <a:off x="7552507" y="3724509"/>
            <a:ext cx="45938" cy="45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22"/>
                </a:moveTo>
                <a:cubicBezTo>
                  <a:pt x="21600" y="12742"/>
                  <a:pt x="21137" y="14452"/>
                  <a:pt x="20057" y="16317"/>
                </a:cubicBezTo>
                <a:cubicBezTo>
                  <a:pt x="19131" y="18026"/>
                  <a:pt x="17897" y="19269"/>
                  <a:pt x="16200" y="20357"/>
                </a:cubicBezTo>
                <a:cubicBezTo>
                  <a:pt x="14349" y="21289"/>
                  <a:pt x="12806" y="21600"/>
                  <a:pt x="10800" y="21600"/>
                </a:cubicBezTo>
                <a:cubicBezTo>
                  <a:pt x="8949" y="21600"/>
                  <a:pt x="7097" y="21289"/>
                  <a:pt x="5400" y="20357"/>
                </a:cubicBezTo>
                <a:cubicBezTo>
                  <a:pt x="3703" y="19269"/>
                  <a:pt x="2469" y="18026"/>
                  <a:pt x="1389" y="16317"/>
                </a:cubicBezTo>
                <a:cubicBezTo>
                  <a:pt x="463" y="14452"/>
                  <a:pt x="0" y="12742"/>
                  <a:pt x="0" y="10722"/>
                </a:cubicBezTo>
                <a:cubicBezTo>
                  <a:pt x="0" y="8702"/>
                  <a:pt x="463" y="7148"/>
                  <a:pt x="1389" y="5439"/>
                </a:cubicBezTo>
                <a:cubicBezTo>
                  <a:pt x="2469" y="3729"/>
                  <a:pt x="3703" y="2486"/>
                  <a:pt x="5400" y="1399"/>
                </a:cubicBezTo>
                <a:cubicBezTo>
                  <a:pt x="7097" y="466"/>
                  <a:pt x="8949" y="0"/>
                  <a:pt x="10800" y="0"/>
                </a:cubicBezTo>
                <a:cubicBezTo>
                  <a:pt x="12651" y="0"/>
                  <a:pt x="14349" y="466"/>
                  <a:pt x="16200" y="1399"/>
                </a:cubicBezTo>
                <a:cubicBezTo>
                  <a:pt x="17897" y="2486"/>
                  <a:pt x="19131" y="3729"/>
                  <a:pt x="20057" y="5439"/>
                </a:cubicBezTo>
                <a:cubicBezTo>
                  <a:pt x="21137" y="7148"/>
                  <a:pt x="21600" y="8702"/>
                  <a:pt x="21600" y="10722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5" name="Shape 2855"/>
          <p:cNvSpPr/>
          <p:nvPr/>
        </p:nvSpPr>
        <p:spPr>
          <a:xfrm>
            <a:off x="5166943" y="2885947"/>
            <a:ext cx="3022832" cy="2059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863"/>
                </a:moveTo>
                <a:lnTo>
                  <a:pt x="10000" y="0"/>
                </a:lnTo>
                <a:lnTo>
                  <a:pt x="21600" y="6942"/>
                </a:lnTo>
                <a:lnTo>
                  <a:pt x="14313" y="21600"/>
                </a:lnTo>
                <a:lnTo>
                  <a:pt x="5371" y="21363"/>
                </a:lnTo>
                <a:lnTo>
                  <a:pt x="0" y="7863"/>
                </a:lnTo>
              </a:path>
            </a:pathLst>
          </a:custGeom>
          <a:solidFill>
            <a:srgbClr val="355C7D">
              <a:alpha val="65998"/>
            </a:srgbClr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56" name="Shape 2856"/>
          <p:cNvSpPr/>
          <p:nvPr/>
        </p:nvSpPr>
        <p:spPr>
          <a:xfrm>
            <a:off x="2954880" y="3281665"/>
            <a:ext cx="1280644" cy="1914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400" b="1">
                <a:solidFill>
                  <a:srgbClr val="7C6535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DISTRIBUTION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Shape 2858"/>
          <p:cNvSpPr/>
          <p:nvPr/>
        </p:nvSpPr>
        <p:spPr>
          <a:xfrm>
            <a:off x="5164260" y="3192356"/>
            <a:ext cx="2676280" cy="1336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84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defRPr>
            </a:lvl1pPr>
          </a:lstStyle>
          <a:p>
            <a:r>
              <a:t>Icons</a:t>
            </a:r>
          </a:p>
        </p:txBody>
      </p:sp>
      <p:sp>
        <p:nvSpPr>
          <p:cNvPr id="2859" name="Shape 2859"/>
          <p:cNvSpPr/>
          <p:nvPr/>
        </p:nvSpPr>
        <p:spPr>
          <a:xfrm>
            <a:off x="4510426" y="4621106"/>
            <a:ext cx="3983948" cy="5113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30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defRPr>
            </a:lvl1pPr>
          </a:lstStyle>
          <a:p>
            <a:r>
              <a:t>used to make this slide</a:t>
            </a:r>
          </a:p>
        </p:txBody>
      </p:sp>
      <p:sp>
        <p:nvSpPr>
          <p:cNvPr id="2860" name="Shape 2860"/>
          <p:cNvSpPr/>
          <p:nvPr/>
        </p:nvSpPr>
        <p:spPr>
          <a:xfrm>
            <a:off x="3811862" y="5118523"/>
            <a:ext cx="5381076" cy="968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defRPr sz="30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defRPr>
            </a:pPr>
            <a:r>
              <a:t>you can use them in Adioma</a:t>
            </a:r>
          </a:p>
          <a:p>
            <a:pPr>
              <a:defRPr sz="30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defRPr>
            </a:pPr>
            <a:r>
              <a:t>infographic maker </a:t>
            </a:r>
            <a:r>
              <a:rPr u="sng">
                <a:hlinkClick r:id="rId2"/>
              </a:rPr>
              <a:t>adioma.com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Shape 2862"/>
          <p:cNvSpPr/>
          <p:nvPr/>
        </p:nvSpPr>
        <p:spPr>
          <a:xfrm>
            <a:off x="5206381" y="351880"/>
            <a:ext cx="2592037" cy="5202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lnSpc>
                <a:spcPct val="91000"/>
              </a:lnSpc>
              <a:defRPr sz="3500">
                <a:solidFill>
                  <a:srgbClr val="6F7278"/>
                </a:solidFill>
                <a:latin typeface="'BebasNeueBold'"/>
                <a:ea typeface="'BebasNeueBold'"/>
                <a:cs typeface="'BebasNeueBold'"/>
                <a:sym typeface="'BebasNeueBold'"/>
              </a:defRPr>
            </a:lvl1pPr>
          </a:lstStyle>
          <a:p>
            <a:r>
              <a:t>People</a:t>
            </a:r>
          </a:p>
        </p:txBody>
      </p:sp>
      <p:sp>
        <p:nvSpPr>
          <p:cNvPr id="2863" name="Shape 2863"/>
          <p:cNvSpPr/>
          <p:nvPr/>
        </p:nvSpPr>
        <p:spPr>
          <a:xfrm>
            <a:off x="1695243" y="1702526"/>
            <a:ext cx="301636" cy="48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0" h="21276" extrusionOk="0">
                <a:moveTo>
                  <a:pt x="7219" y="0"/>
                </a:moveTo>
                <a:cubicBezTo>
                  <a:pt x="4928" y="0"/>
                  <a:pt x="3243" y="1210"/>
                  <a:pt x="2939" y="1901"/>
                </a:cubicBezTo>
                <a:lnTo>
                  <a:pt x="75" y="7862"/>
                </a:lnTo>
                <a:cubicBezTo>
                  <a:pt x="-464" y="9137"/>
                  <a:pt x="2063" y="9677"/>
                  <a:pt x="2670" y="8402"/>
                </a:cubicBezTo>
                <a:lnTo>
                  <a:pt x="5231" y="2938"/>
                </a:lnTo>
                <a:lnTo>
                  <a:pt x="6646" y="2938"/>
                </a:lnTo>
                <a:lnTo>
                  <a:pt x="2400" y="12701"/>
                </a:lnTo>
                <a:lnTo>
                  <a:pt x="6511" y="12701"/>
                </a:lnTo>
                <a:lnTo>
                  <a:pt x="6511" y="20304"/>
                </a:lnTo>
                <a:cubicBezTo>
                  <a:pt x="6511" y="21600"/>
                  <a:pt x="9544" y="21600"/>
                  <a:pt x="9544" y="20304"/>
                </a:cubicBezTo>
                <a:lnTo>
                  <a:pt x="9544" y="12636"/>
                </a:lnTo>
                <a:lnTo>
                  <a:pt x="11060" y="12636"/>
                </a:lnTo>
                <a:lnTo>
                  <a:pt x="11060" y="20282"/>
                </a:lnTo>
                <a:cubicBezTo>
                  <a:pt x="11060" y="21600"/>
                  <a:pt x="14127" y="21600"/>
                  <a:pt x="14127" y="20282"/>
                </a:cubicBezTo>
                <a:lnTo>
                  <a:pt x="14127" y="12701"/>
                </a:lnTo>
                <a:lnTo>
                  <a:pt x="18204" y="12701"/>
                </a:lnTo>
                <a:lnTo>
                  <a:pt x="13958" y="2959"/>
                </a:lnTo>
                <a:lnTo>
                  <a:pt x="15374" y="2959"/>
                </a:lnTo>
                <a:lnTo>
                  <a:pt x="17935" y="8467"/>
                </a:lnTo>
                <a:cubicBezTo>
                  <a:pt x="18541" y="9655"/>
                  <a:pt x="21136" y="9158"/>
                  <a:pt x="20529" y="7884"/>
                </a:cubicBezTo>
                <a:lnTo>
                  <a:pt x="17665" y="1922"/>
                </a:lnTo>
                <a:cubicBezTo>
                  <a:pt x="17396" y="1253"/>
                  <a:pt x="16048" y="22"/>
                  <a:pt x="13723" y="22"/>
                </a:cubicBezTo>
                <a:cubicBezTo>
                  <a:pt x="13756" y="0"/>
                  <a:pt x="7219" y="0"/>
                  <a:pt x="721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64" name="Shape 2864"/>
          <p:cNvSpPr/>
          <p:nvPr/>
        </p:nvSpPr>
        <p:spPr>
          <a:xfrm>
            <a:off x="1796828" y="1594150"/>
            <a:ext cx="97044" cy="9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cubicBezTo>
                  <a:pt x="0" y="4824"/>
                  <a:pt x="4959" y="0"/>
                  <a:pt x="10910" y="0"/>
                </a:cubicBezTo>
                <a:cubicBezTo>
                  <a:pt x="16861" y="0"/>
                  <a:pt x="21600" y="4824"/>
                  <a:pt x="21600" y="10855"/>
                </a:cubicBezTo>
                <a:cubicBezTo>
                  <a:pt x="21600" y="16776"/>
                  <a:pt x="16861" y="21600"/>
                  <a:pt x="10910" y="21600"/>
                </a:cubicBezTo>
                <a:cubicBezTo>
                  <a:pt x="4959" y="21600"/>
                  <a:pt x="0" y="16776"/>
                  <a:pt x="0" y="1085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65" name="Shape 2865"/>
          <p:cNvSpPr/>
          <p:nvPr/>
        </p:nvSpPr>
        <p:spPr>
          <a:xfrm>
            <a:off x="1579772" y="2263912"/>
            <a:ext cx="576322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woman</a:t>
            </a:r>
          </a:p>
        </p:txBody>
      </p:sp>
      <p:sp>
        <p:nvSpPr>
          <p:cNvPr id="2866" name="Shape 2866"/>
          <p:cNvSpPr/>
          <p:nvPr/>
        </p:nvSpPr>
        <p:spPr>
          <a:xfrm>
            <a:off x="3569854" y="1594150"/>
            <a:ext cx="248774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04" y="1796"/>
                </a:moveTo>
                <a:cubicBezTo>
                  <a:pt x="6604" y="2783"/>
                  <a:pt x="8478" y="3591"/>
                  <a:pt x="10864" y="3591"/>
                </a:cubicBezTo>
                <a:cubicBezTo>
                  <a:pt x="13207" y="3591"/>
                  <a:pt x="15124" y="2783"/>
                  <a:pt x="15124" y="1796"/>
                </a:cubicBezTo>
                <a:cubicBezTo>
                  <a:pt x="15124" y="808"/>
                  <a:pt x="13207" y="0"/>
                  <a:pt x="10864" y="0"/>
                </a:cubicBezTo>
                <a:cubicBezTo>
                  <a:pt x="8478" y="0"/>
                  <a:pt x="6604" y="808"/>
                  <a:pt x="6604" y="1796"/>
                </a:cubicBezTo>
                <a:close/>
                <a:moveTo>
                  <a:pt x="21600" y="6302"/>
                </a:moveTo>
                <a:lnTo>
                  <a:pt x="21600" y="11814"/>
                </a:lnTo>
                <a:cubicBezTo>
                  <a:pt x="21600" y="12263"/>
                  <a:pt x="20791" y="12604"/>
                  <a:pt x="19725" y="12604"/>
                </a:cubicBezTo>
                <a:cubicBezTo>
                  <a:pt x="18660" y="12604"/>
                  <a:pt x="17808" y="12245"/>
                  <a:pt x="17808" y="11814"/>
                </a:cubicBezTo>
                <a:lnTo>
                  <a:pt x="17808" y="6769"/>
                </a:lnTo>
                <a:cubicBezTo>
                  <a:pt x="17808" y="6625"/>
                  <a:pt x="17553" y="6518"/>
                  <a:pt x="17254" y="6518"/>
                </a:cubicBezTo>
                <a:cubicBezTo>
                  <a:pt x="16956" y="6518"/>
                  <a:pt x="16701" y="6625"/>
                  <a:pt x="16701" y="6769"/>
                </a:cubicBezTo>
                <a:lnTo>
                  <a:pt x="16701" y="20361"/>
                </a:lnTo>
                <a:cubicBezTo>
                  <a:pt x="16701" y="21043"/>
                  <a:pt x="15508" y="21600"/>
                  <a:pt x="14017" y="21600"/>
                </a:cubicBezTo>
                <a:cubicBezTo>
                  <a:pt x="12525" y="21600"/>
                  <a:pt x="11375" y="21043"/>
                  <a:pt x="11375" y="20361"/>
                </a:cubicBezTo>
                <a:lnTo>
                  <a:pt x="11375" y="12604"/>
                </a:lnTo>
                <a:cubicBezTo>
                  <a:pt x="11375" y="12479"/>
                  <a:pt x="11077" y="12371"/>
                  <a:pt x="10779" y="12371"/>
                </a:cubicBezTo>
                <a:cubicBezTo>
                  <a:pt x="10438" y="12371"/>
                  <a:pt x="10225" y="12479"/>
                  <a:pt x="10225" y="12604"/>
                </a:cubicBezTo>
                <a:lnTo>
                  <a:pt x="10225" y="20361"/>
                </a:lnTo>
                <a:cubicBezTo>
                  <a:pt x="10225" y="21043"/>
                  <a:pt x="9075" y="21600"/>
                  <a:pt x="7583" y="21600"/>
                </a:cubicBezTo>
                <a:cubicBezTo>
                  <a:pt x="6092" y="21600"/>
                  <a:pt x="4899" y="21043"/>
                  <a:pt x="4899" y="20361"/>
                </a:cubicBezTo>
                <a:lnTo>
                  <a:pt x="4899" y="6769"/>
                </a:lnTo>
                <a:cubicBezTo>
                  <a:pt x="4899" y="6625"/>
                  <a:pt x="4644" y="6518"/>
                  <a:pt x="4346" y="6518"/>
                </a:cubicBezTo>
                <a:cubicBezTo>
                  <a:pt x="4047" y="6518"/>
                  <a:pt x="3792" y="6625"/>
                  <a:pt x="3792" y="6769"/>
                </a:cubicBezTo>
                <a:lnTo>
                  <a:pt x="3792" y="11814"/>
                </a:lnTo>
                <a:cubicBezTo>
                  <a:pt x="3792" y="12263"/>
                  <a:pt x="2940" y="12604"/>
                  <a:pt x="1875" y="12604"/>
                </a:cubicBezTo>
                <a:cubicBezTo>
                  <a:pt x="809" y="12604"/>
                  <a:pt x="0" y="12245"/>
                  <a:pt x="0" y="11814"/>
                </a:cubicBezTo>
                <a:lnTo>
                  <a:pt x="0" y="6320"/>
                </a:lnTo>
                <a:cubicBezTo>
                  <a:pt x="0" y="5081"/>
                  <a:pt x="2343" y="4076"/>
                  <a:pt x="5325" y="4076"/>
                </a:cubicBezTo>
                <a:lnTo>
                  <a:pt x="15976" y="4076"/>
                </a:lnTo>
                <a:cubicBezTo>
                  <a:pt x="19086" y="4058"/>
                  <a:pt x="21557" y="5063"/>
                  <a:pt x="21600" y="630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67" name="Shape 2867"/>
          <p:cNvSpPr/>
          <p:nvPr/>
        </p:nvSpPr>
        <p:spPr>
          <a:xfrm>
            <a:off x="3526503" y="2263912"/>
            <a:ext cx="354661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man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368084" y="1593816"/>
            <a:ext cx="346670" cy="590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8" h="21499" extrusionOk="0">
                <a:moveTo>
                  <a:pt x="9060" y="1670"/>
                </a:moveTo>
                <a:cubicBezTo>
                  <a:pt x="9212" y="649"/>
                  <a:pt x="10670" y="-67"/>
                  <a:pt x="12311" y="5"/>
                </a:cubicBezTo>
                <a:cubicBezTo>
                  <a:pt x="14012" y="94"/>
                  <a:pt x="15227" y="954"/>
                  <a:pt x="15136" y="1921"/>
                </a:cubicBezTo>
                <a:cubicBezTo>
                  <a:pt x="14984" y="2960"/>
                  <a:pt x="13526" y="3676"/>
                  <a:pt x="11886" y="3587"/>
                </a:cubicBezTo>
                <a:cubicBezTo>
                  <a:pt x="10215" y="3515"/>
                  <a:pt x="8939" y="2637"/>
                  <a:pt x="9060" y="1670"/>
                </a:cubicBezTo>
                <a:close/>
                <a:moveTo>
                  <a:pt x="3197" y="7223"/>
                </a:moveTo>
                <a:cubicBezTo>
                  <a:pt x="2984" y="7330"/>
                  <a:pt x="2893" y="7437"/>
                  <a:pt x="2772" y="7581"/>
                </a:cubicBezTo>
                <a:lnTo>
                  <a:pt x="1465" y="11091"/>
                </a:lnTo>
                <a:cubicBezTo>
                  <a:pt x="1435" y="11145"/>
                  <a:pt x="1435" y="11181"/>
                  <a:pt x="1435" y="11199"/>
                </a:cubicBezTo>
                <a:cubicBezTo>
                  <a:pt x="1374" y="11664"/>
                  <a:pt x="1921" y="12076"/>
                  <a:pt x="2711" y="12076"/>
                </a:cubicBezTo>
                <a:cubicBezTo>
                  <a:pt x="3379" y="12094"/>
                  <a:pt x="4017" y="11772"/>
                  <a:pt x="4169" y="11378"/>
                </a:cubicBezTo>
                <a:lnTo>
                  <a:pt x="5324" y="8369"/>
                </a:lnTo>
                <a:lnTo>
                  <a:pt x="7450" y="7348"/>
                </a:lnTo>
                <a:lnTo>
                  <a:pt x="4200" y="15820"/>
                </a:lnTo>
                <a:lnTo>
                  <a:pt x="281" y="19652"/>
                </a:lnTo>
                <a:cubicBezTo>
                  <a:pt x="189" y="19796"/>
                  <a:pt x="38" y="19975"/>
                  <a:pt x="7" y="20190"/>
                </a:cubicBezTo>
                <a:cubicBezTo>
                  <a:pt x="-84" y="20852"/>
                  <a:pt x="767" y="21443"/>
                  <a:pt x="1891" y="21479"/>
                </a:cubicBezTo>
                <a:cubicBezTo>
                  <a:pt x="2711" y="21533"/>
                  <a:pt x="3349" y="21282"/>
                  <a:pt x="3805" y="20906"/>
                </a:cubicBezTo>
                <a:lnTo>
                  <a:pt x="7967" y="16715"/>
                </a:lnTo>
                <a:cubicBezTo>
                  <a:pt x="8027" y="16608"/>
                  <a:pt x="8362" y="16357"/>
                  <a:pt x="8392" y="16232"/>
                </a:cubicBezTo>
                <a:lnTo>
                  <a:pt x="9425" y="13491"/>
                </a:lnTo>
                <a:lnTo>
                  <a:pt x="13769" y="16357"/>
                </a:lnTo>
                <a:lnTo>
                  <a:pt x="15136" y="20548"/>
                </a:lnTo>
                <a:cubicBezTo>
                  <a:pt x="15349" y="21049"/>
                  <a:pt x="16048" y="21461"/>
                  <a:pt x="16989" y="21497"/>
                </a:cubicBezTo>
                <a:cubicBezTo>
                  <a:pt x="18113" y="21533"/>
                  <a:pt x="19116" y="21049"/>
                  <a:pt x="19177" y="20387"/>
                </a:cubicBezTo>
                <a:lnTo>
                  <a:pt x="19177" y="20118"/>
                </a:lnTo>
                <a:lnTo>
                  <a:pt x="17719" y="15623"/>
                </a:lnTo>
                <a:cubicBezTo>
                  <a:pt x="17658" y="15497"/>
                  <a:pt x="17567" y="15372"/>
                  <a:pt x="17475" y="15264"/>
                </a:cubicBezTo>
                <a:lnTo>
                  <a:pt x="12098" y="11503"/>
                </a:lnTo>
                <a:lnTo>
                  <a:pt x="13435" y="7975"/>
                </a:lnTo>
                <a:lnTo>
                  <a:pt x="14620" y="9282"/>
                </a:lnTo>
                <a:cubicBezTo>
                  <a:pt x="14681" y="9372"/>
                  <a:pt x="14832" y="9461"/>
                  <a:pt x="14954" y="9551"/>
                </a:cubicBezTo>
                <a:lnTo>
                  <a:pt x="19389" y="11342"/>
                </a:lnTo>
                <a:cubicBezTo>
                  <a:pt x="19602" y="11396"/>
                  <a:pt x="19845" y="11467"/>
                  <a:pt x="20027" y="11467"/>
                </a:cubicBezTo>
                <a:cubicBezTo>
                  <a:pt x="20787" y="11503"/>
                  <a:pt x="21486" y="11181"/>
                  <a:pt x="21486" y="10751"/>
                </a:cubicBezTo>
                <a:cubicBezTo>
                  <a:pt x="21516" y="10482"/>
                  <a:pt x="21273" y="10232"/>
                  <a:pt x="20939" y="10070"/>
                </a:cubicBezTo>
                <a:lnTo>
                  <a:pt x="16807" y="8369"/>
                </a:lnTo>
                <a:lnTo>
                  <a:pt x="13769" y="4805"/>
                </a:lnTo>
                <a:cubicBezTo>
                  <a:pt x="13283" y="4357"/>
                  <a:pt x="12372" y="3999"/>
                  <a:pt x="11369" y="3945"/>
                </a:cubicBezTo>
                <a:cubicBezTo>
                  <a:pt x="10549" y="3927"/>
                  <a:pt x="9820" y="4070"/>
                  <a:pt x="9243" y="4321"/>
                </a:cubicBezTo>
                <a:lnTo>
                  <a:pt x="3197" y="7223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69" name="Shape 2869"/>
          <p:cNvSpPr/>
          <p:nvPr/>
        </p:nvSpPr>
        <p:spPr>
          <a:xfrm>
            <a:off x="5368889" y="2263912"/>
            <a:ext cx="364228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walk</a:t>
            </a:r>
          </a:p>
        </p:txBody>
      </p:sp>
      <p:sp>
        <p:nvSpPr>
          <p:cNvPr id="2870" name="Shape 2870"/>
          <p:cNvSpPr/>
          <p:nvPr/>
        </p:nvSpPr>
        <p:spPr>
          <a:xfrm>
            <a:off x="7074119" y="1595007"/>
            <a:ext cx="631906" cy="59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3" h="21246" extrusionOk="0">
                <a:moveTo>
                  <a:pt x="16519" y="354"/>
                </a:moveTo>
                <a:cubicBezTo>
                  <a:pt x="15654" y="-264"/>
                  <a:pt x="14490" y="-52"/>
                  <a:pt x="13892" y="830"/>
                </a:cubicBezTo>
                <a:cubicBezTo>
                  <a:pt x="13310" y="1748"/>
                  <a:pt x="13509" y="3001"/>
                  <a:pt x="14357" y="3618"/>
                </a:cubicBezTo>
                <a:cubicBezTo>
                  <a:pt x="15222" y="4236"/>
                  <a:pt x="16369" y="4024"/>
                  <a:pt x="16968" y="3124"/>
                </a:cubicBezTo>
                <a:cubicBezTo>
                  <a:pt x="17566" y="2207"/>
                  <a:pt x="17350" y="954"/>
                  <a:pt x="16519" y="354"/>
                </a:cubicBezTo>
                <a:close/>
                <a:moveTo>
                  <a:pt x="21008" y="4130"/>
                </a:moveTo>
                <a:cubicBezTo>
                  <a:pt x="20626" y="3848"/>
                  <a:pt x="20110" y="3954"/>
                  <a:pt x="19861" y="4360"/>
                </a:cubicBezTo>
                <a:lnTo>
                  <a:pt x="18098" y="7007"/>
                </a:lnTo>
                <a:lnTo>
                  <a:pt x="15089" y="4765"/>
                </a:lnTo>
                <a:lnTo>
                  <a:pt x="13875" y="3848"/>
                </a:lnTo>
                <a:cubicBezTo>
                  <a:pt x="13393" y="3460"/>
                  <a:pt x="12811" y="3301"/>
                  <a:pt x="12262" y="3301"/>
                </a:cubicBezTo>
                <a:lnTo>
                  <a:pt x="8454" y="3301"/>
                </a:lnTo>
                <a:cubicBezTo>
                  <a:pt x="8171" y="3248"/>
                  <a:pt x="7889" y="3407"/>
                  <a:pt x="7722" y="3671"/>
                </a:cubicBezTo>
                <a:lnTo>
                  <a:pt x="5511" y="7024"/>
                </a:lnTo>
                <a:cubicBezTo>
                  <a:pt x="5262" y="7430"/>
                  <a:pt x="5361" y="7995"/>
                  <a:pt x="5744" y="8260"/>
                </a:cubicBezTo>
                <a:cubicBezTo>
                  <a:pt x="6110" y="8542"/>
                  <a:pt x="6642" y="8436"/>
                  <a:pt x="6891" y="8030"/>
                </a:cubicBezTo>
                <a:lnTo>
                  <a:pt x="8853" y="5065"/>
                </a:lnTo>
                <a:lnTo>
                  <a:pt x="11131" y="5065"/>
                </a:lnTo>
                <a:lnTo>
                  <a:pt x="5195" y="14207"/>
                </a:lnTo>
                <a:lnTo>
                  <a:pt x="1470" y="13165"/>
                </a:lnTo>
                <a:cubicBezTo>
                  <a:pt x="838" y="12989"/>
                  <a:pt x="223" y="13377"/>
                  <a:pt x="40" y="14030"/>
                </a:cubicBezTo>
                <a:cubicBezTo>
                  <a:pt x="-126" y="14718"/>
                  <a:pt x="240" y="15371"/>
                  <a:pt x="855" y="15565"/>
                </a:cubicBezTo>
                <a:lnTo>
                  <a:pt x="5395" y="16854"/>
                </a:lnTo>
                <a:cubicBezTo>
                  <a:pt x="5677" y="16924"/>
                  <a:pt x="6010" y="16924"/>
                  <a:pt x="6292" y="16730"/>
                </a:cubicBezTo>
                <a:cubicBezTo>
                  <a:pt x="6509" y="16607"/>
                  <a:pt x="6642" y="16342"/>
                  <a:pt x="6758" y="16183"/>
                </a:cubicBezTo>
                <a:cubicBezTo>
                  <a:pt x="6891" y="16007"/>
                  <a:pt x="8820" y="13060"/>
                  <a:pt x="8820" y="13060"/>
                </a:cubicBezTo>
                <a:lnTo>
                  <a:pt x="12462" y="15795"/>
                </a:lnTo>
                <a:lnTo>
                  <a:pt x="13193" y="20207"/>
                </a:lnTo>
                <a:cubicBezTo>
                  <a:pt x="13310" y="20895"/>
                  <a:pt x="13941" y="21336"/>
                  <a:pt x="14557" y="21230"/>
                </a:cubicBezTo>
                <a:cubicBezTo>
                  <a:pt x="15189" y="21107"/>
                  <a:pt x="15621" y="20436"/>
                  <a:pt x="15521" y="19783"/>
                </a:cubicBezTo>
                <a:lnTo>
                  <a:pt x="14690" y="14877"/>
                </a:lnTo>
                <a:cubicBezTo>
                  <a:pt x="14656" y="14560"/>
                  <a:pt x="14440" y="14277"/>
                  <a:pt x="14191" y="14083"/>
                </a:cubicBezTo>
                <a:lnTo>
                  <a:pt x="11314" y="11930"/>
                </a:lnTo>
                <a:lnTo>
                  <a:pt x="14690" y="6601"/>
                </a:lnTo>
                <a:lnTo>
                  <a:pt x="17849" y="8948"/>
                </a:lnTo>
                <a:cubicBezTo>
                  <a:pt x="18232" y="9212"/>
                  <a:pt x="18747" y="9107"/>
                  <a:pt x="19013" y="8701"/>
                </a:cubicBezTo>
                <a:lnTo>
                  <a:pt x="21208" y="5348"/>
                </a:lnTo>
                <a:cubicBezTo>
                  <a:pt x="21474" y="4960"/>
                  <a:pt x="21391" y="4395"/>
                  <a:pt x="21008" y="413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1" name="Shape 2871"/>
          <p:cNvSpPr/>
          <p:nvPr/>
        </p:nvSpPr>
        <p:spPr>
          <a:xfrm>
            <a:off x="7267630" y="2263912"/>
            <a:ext cx="267960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run</a:t>
            </a:r>
          </a:p>
        </p:txBody>
      </p:sp>
      <p:sp>
        <p:nvSpPr>
          <p:cNvPr id="2872" name="Shape 2872"/>
          <p:cNvSpPr/>
          <p:nvPr/>
        </p:nvSpPr>
        <p:spPr>
          <a:xfrm>
            <a:off x="9183712" y="1594150"/>
            <a:ext cx="99210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8" y="14472"/>
                  <a:pt x="20088" y="16200"/>
                </a:cubicBezTo>
                <a:cubicBezTo>
                  <a:pt x="19116" y="17928"/>
                  <a:pt x="17928" y="19008"/>
                  <a:pt x="16200" y="20088"/>
                </a:cubicBezTo>
                <a:cubicBezTo>
                  <a:pt x="14472" y="21060"/>
                  <a:pt x="12744" y="21600"/>
                  <a:pt x="10800" y="21600"/>
                </a:cubicBezTo>
                <a:cubicBezTo>
                  <a:pt x="8856" y="21600"/>
                  <a:pt x="7128" y="21060"/>
                  <a:pt x="5400" y="20088"/>
                </a:cubicBezTo>
                <a:cubicBezTo>
                  <a:pt x="3672" y="19008"/>
                  <a:pt x="2484" y="17928"/>
                  <a:pt x="1404" y="16200"/>
                </a:cubicBezTo>
                <a:cubicBezTo>
                  <a:pt x="432" y="14472"/>
                  <a:pt x="0" y="12744"/>
                  <a:pt x="0" y="10800"/>
                </a:cubicBezTo>
                <a:cubicBezTo>
                  <a:pt x="0" y="8856"/>
                  <a:pt x="432" y="7128"/>
                  <a:pt x="1404" y="5400"/>
                </a:cubicBezTo>
                <a:cubicBezTo>
                  <a:pt x="2484" y="3672"/>
                  <a:pt x="3672" y="2376"/>
                  <a:pt x="5400" y="1404"/>
                </a:cubicBezTo>
                <a:cubicBezTo>
                  <a:pt x="7128" y="324"/>
                  <a:pt x="8856" y="0"/>
                  <a:pt x="10800" y="0"/>
                </a:cubicBezTo>
                <a:cubicBezTo>
                  <a:pt x="12744" y="0"/>
                  <a:pt x="14472" y="324"/>
                  <a:pt x="16200" y="1404"/>
                </a:cubicBezTo>
                <a:cubicBezTo>
                  <a:pt x="17928" y="2376"/>
                  <a:pt x="19116" y="3672"/>
                  <a:pt x="20088" y="5400"/>
                </a:cubicBezTo>
                <a:cubicBezTo>
                  <a:pt x="21168" y="7128"/>
                  <a:pt x="21600" y="8856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3" name="Shape 2873"/>
          <p:cNvSpPr/>
          <p:nvPr/>
        </p:nvSpPr>
        <p:spPr>
          <a:xfrm>
            <a:off x="9111890" y="1704694"/>
            <a:ext cx="244731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600" extrusionOk="0">
                <a:moveTo>
                  <a:pt x="5236" y="0"/>
                </a:moveTo>
                <a:lnTo>
                  <a:pt x="16036" y="0"/>
                </a:lnTo>
                <a:cubicBezTo>
                  <a:pt x="19060" y="0"/>
                  <a:pt x="21436" y="1236"/>
                  <a:pt x="21436" y="2758"/>
                </a:cubicBezTo>
                <a:lnTo>
                  <a:pt x="21436" y="9509"/>
                </a:lnTo>
                <a:cubicBezTo>
                  <a:pt x="21436" y="10039"/>
                  <a:pt x="20615" y="10480"/>
                  <a:pt x="19492" y="10480"/>
                </a:cubicBezTo>
                <a:cubicBezTo>
                  <a:pt x="18412" y="10480"/>
                  <a:pt x="17591" y="10061"/>
                  <a:pt x="17591" y="9509"/>
                </a:cubicBezTo>
                <a:lnTo>
                  <a:pt x="17591" y="3332"/>
                </a:lnTo>
                <a:cubicBezTo>
                  <a:pt x="17591" y="3199"/>
                  <a:pt x="17375" y="3067"/>
                  <a:pt x="17073" y="3067"/>
                </a:cubicBezTo>
                <a:cubicBezTo>
                  <a:pt x="16814" y="3067"/>
                  <a:pt x="16554" y="3155"/>
                  <a:pt x="16554" y="3332"/>
                </a:cubicBezTo>
                <a:lnTo>
                  <a:pt x="16554" y="20034"/>
                </a:lnTo>
                <a:cubicBezTo>
                  <a:pt x="16554" y="20872"/>
                  <a:pt x="15345" y="21556"/>
                  <a:pt x="13876" y="21556"/>
                </a:cubicBezTo>
                <a:cubicBezTo>
                  <a:pt x="12450" y="21556"/>
                  <a:pt x="11241" y="20894"/>
                  <a:pt x="11241" y="20034"/>
                </a:cubicBezTo>
                <a:lnTo>
                  <a:pt x="11241" y="10546"/>
                </a:lnTo>
                <a:cubicBezTo>
                  <a:pt x="11241" y="10414"/>
                  <a:pt x="11025" y="10282"/>
                  <a:pt x="10722" y="10282"/>
                </a:cubicBezTo>
                <a:cubicBezTo>
                  <a:pt x="10463" y="10282"/>
                  <a:pt x="10204" y="10370"/>
                  <a:pt x="10204" y="10546"/>
                </a:cubicBezTo>
                <a:lnTo>
                  <a:pt x="10204" y="20100"/>
                </a:lnTo>
                <a:cubicBezTo>
                  <a:pt x="10204" y="20916"/>
                  <a:pt x="9038" y="21600"/>
                  <a:pt x="7569" y="21600"/>
                </a:cubicBezTo>
                <a:cubicBezTo>
                  <a:pt x="6143" y="21600"/>
                  <a:pt x="4890" y="20938"/>
                  <a:pt x="4890" y="20100"/>
                </a:cubicBezTo>
                <a:lnTo>
                  <a:pt x="4890" y="3354"/>
                </a:lnTo>
                <a:cubicBezTo>
                  <a:pt x="4890" y="3221"/>
                  <a:pt x="4718" y="3089"/>
                  <a:pt x="4372" y="3089"/>
                </a:cubicBezTo>
                <a:cubicBezTo>
                  <a:pt x="4113" y="3089"/>
                  <a:pt x="3854" y="3199"/>
                  <a:pt x="3854" y="3354"/>
                </a:cubicBezTo>
                <a:lnTo>
                  <a:pt x="3854" y="9553"/>
                </a:lnTo>
                <a:cubicBezTo>
                  <a:pt x="3854" y="10083"/>
                  <a:pt x="3033" y="10546"/>
                  <a:pt x="1953" y="10546"/>
                </a:cubicBezTo>
                <a:cubicBezTo>
                  <a:pt x="873" y="10546"/>
                  <a:pt x="9" y="10105"/>
                  <a:pt x="9" y="9553"/>
                </a:cubicBezTo>
                <a:lnTo>
                  <a:pt x="9" y="2780"/>
                </a:lnTo>
                <a:cubicBezTo>
                  <a:pt x="-164" y="1236"/>
                  <a:pt x="2255" y="0"/>
                  <a:pt x="5236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4" name="Shape 2874"/>
          <p:cNvSpPr/>
          <p:nvPr/>
        </p:nvSpPr>
        <p:spPr>
          <a:xfrm>
            <a:off x="8910605" y="1594150"/>
            <a:ext cx="99211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8" y="14472"/>
                  <a:pt x="20088" y="16200"/>
                </a:cubicBezTo>
                <a:cubicBezTo>
                  <a:pt x="19116" y="17928"/>
                  <a:pt x="17928" y="19008"/>
                  <a:pt x="16200" y="20088"/>
                </a:cubicBezTo>
                <a:cubicBezTo>
                  <a:pt x="14472" y="21060"/>
                  <a:pt x="12744" y="21600"/>
                  <a:pt x="10800" y="21600"/>
                </a:cubicBezTo>
                <a:cubicBezTo>
                  <a:pt x="8856" y="21600"/>
                  <a:pt x="7128" y="21060"/>
                  <a:pt x="5400" y="20088"/>
                </a:cubicBezTo>
                <a:cubicBezTo>
                  <a:pt x="3672" y="19008"/>
                  <a:pt x="2592" y="17928"/>
                  <a:pt x="1512" y="16200"/>
                </a:cubicBezTo>
                <a:cubicBezTo>
                  <a:pt x="540" y="14472"/>
                  <a:pt x="0" y="12744"/>
                  <a:pt x="0" y="10800"/>
                </a:cubicBezTo>
                <a:cubicBezTo>
                  <a:pt x="0" y="8856"/>
                  <a:pt x="540" y="7128"/>
                  <a:pt x="1512" y="5400"/>
                </a:cubicBezTo>
                <a:cubicBezTo>
                  <a:pt x="2592" y="3672"/>
                  <a:pt x="3672" y="2376"/>
                  <a:pt x="5400" y="1404"/>
                </a:cubicBezTo>
                <a:cubicBezTo>
                  <a:pt x="7128" y="324"/>
                  <a:pt x="8856" y="0"/>
                  <a:pt x="10800" y="0"/>
                </a:cubicBezTo>
                <a:cubicBezTo>
                  <a:pt x="12744" y="0"/>
                  <a:pt x="14472" y="324"/>
                  <a:pt x="16200" y="1404"/>
                </a:cubicBezTo>
                <a:cubicBezTo>
                  <a:pt x="17928" y="2376"/>
                  <a:pt x="19116" y="3672"/>
                  <a:pt x="20088" y="5400"/>
                </a:cubicBezTo>
                <a:cubicBezTo>
                  <a:pt x="21168" y="7128"/>
                  <a:pt x="21600" y="8856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5" name="Shape 2875"/>
          <p:cNvSpPr/>
          <p:nvPr/>
        </p:nvSpPr>
        <p:spPr>
          <a:xfrm>
            <a:off x="8839222" y="1704694"/>
            <a:ext cx="244291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7" h="21600" extrusionOk="0">
                <a:moveTo>
                  <a:pt x="5197" y="0"/>
                </a:moveTo>
                <a:lnTo>
                  <a:pt x="15997" y="0"/>
                </a:lnTo>
                <a:cubicBezTo>
                  <a:pt x="19021" y="0"/>
                  <a:pt x="21397" y="1236"/>
                  <a:pt x="21397" y="2758"/>
                </a:cubicBezTo>
                <a:lnTo>
                  <a:pt x="21397" y="9509"/>
                </a:lnTo>
                <a:cubicBezTo>
                  <a:pt x="21397" y="10039"/>
                  <a:pt x="20619" y="10480"/>
                  <a:pt x="19496" y="10480"/>
                </a:cubicBezTo>
                <a:cubicBezTo>
                  <a:pt x="18416" y="10480"/>
                  <a:pt x="17552" y="10061"/>
                  <a:pt x="17552" y="9509"/>
                </a:cubicBezTo>
                <a:lnTo>
                  <a:pt x="17552" y="3332"/>
                </a:lnTo>
                <a:cubicBezTo>
                  <a:pt x="17552" y="3199"/>
                  <a:pt x="17336" y="3067"/>
                  <a:pt x="17034" y="3067"/>
                </a:cubicBezTo>
                <a:cubicBezTo>
                  <a:pt x="16775" y="3067"/>
                  <a:pt x="16515" y="3155"/>
                  <a:pt x="16515" y="3332"/>
                </a:cubicBezTo>
                <a:lnTo>
                  <a:pt x="16515" y="20034"/>
                </a:lnTo>
                <a:cubicBezTo>
                  <a:pt x="16515" y="20872"/>
                  <a:pt x="15349" y="21556"/>
                  <a:pt x="13880" y="21556"/>
                </a:cubicBezTo>
                <a:cubicBezTo>
                  <a:pt x="12455" y="21556"/>
                  <a:pt x="11202" y="20894"/>
                  <a:pt x="11202" y="20034"/>
                </a:cubicBezTo>
                <a:lnTo>
                  <a:pt x="11202" y="10546"/>
                </a:lnTo>
                <a:cubicBezTo>
                  <a:pt x="11202" y="10414"/>
                  <a:pt x="11029" y="10282"/>
                  <a:pt x="10683" y="10282"/>
                </a:cubicBezTo>
                <a:cubicBezTo>
                  <a:pt x="10424" y="10282"/>
                  <a:pt x="10165" y="10370"/>
                  <a:pt x="10165" y="10546"/>
                </a:cubicBezTo>
                <a:lnTo>
                  <a:pt x="10165" y="20100"/>
                </a:lnTo>
                <a:cubicBezTo>
                  <a:pt x="10165" y="20916"/>
                  <a:pt x="8999" y="21600"/>
                  <a:pt x="7530" y="21600"/>
                </a:cubicBezTo>
                <a:cubicBezTo>
                  <a:pt x="6061" y="21600"/>
                  <a:pt x="4895" y="20938"/>
                  <a:pt x="4895" y="20100"/>
                </a:cubicBezTo>
                <a:lnTo>
                  <a:pt x="4895" y="3354"/>
                </a:lnTo>
                <a:cubicBezTo>
                  <a:pt x="4895" y="3221"/>
                  <a:pt x="4679" y="3089"/>
                  <a:pt x="4376" y="3089"/>
                </a:cubicBezTo>
                <a:cubicBezTo>
                  <a:pt x="4117" y="3089"/>
                  <a:pt x="3858" y="3199"/>
                  <a:pt x="3858" y="3354"/>
                </a:cubicBezTo>
                <a:lnTo>
                  <a:pt x="3858" y="9553"/>
                </a:lnTo>
                <a:cubicBezTo>
                  <a:pt x="3858" y="10083"/>
                  <a:pt x="2994" y="10546"/>
                  <a:pt x="1914" y="10546"/>
                </a:cubicBezTo>
                <a:cubicBezTo>
                  <a:pt x="834" y="10546"/>
                  <a:pt x="13" y="10105"/>
                  <a:pt x="13" y="9553"/>
                </a:cubicBezTo>
                <a:lnTo>
                  <a:pt x="13" y="2780"/>
                </a:lnTo>
                <a:cubicBezTo>
                  <a:pt x="-203" y="1236"/>
                  <a:pt x="2216" y="0"/>
                  <a:pt x="5197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6" name="Shape 2876"/>
          <p:cNvSpPr/>
          <p:nvPr/>
        </p:nvSpPr>
        <p:spPr>
          <a:xfrm>
            <a:off x="9456818" y="1594150"/>
            <a:ext cx="97052" cy="9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44"/>
                  <a:pt x="21166" y="14472"/>
                  <a:pt x="20189" y="16200"/>
                </a:cubicBezTo>
                <a:cubicBezTo>
                  <a:pt x="19212" y="17928"/>
                  <a:pt x="17910" y="19008"/>
                  <a:pt x="16173" y="20088"/>
                </a:cubicBezTo>
                <a:cubicBezTo>
                  <a:pt x="14545" y="21060"/>
                  <a:pt x="12917" y="21600"/>
                  <a:pt x="10854" y="21600"/>
                </a:cubicBezTo>
                <a:cubicBezTo>
                  <a:pt x="8901" y="21600"/>
                  <a:pt x="7164" y="21060"/>
                  <a:pt x="5427" y="20088"/>
                </a:cubicBezTo>
                <a:cubicBezTo>
                  <a:pt x="3690" y="19008"/>
                  <a:pt x="2388" y="17928"/>
                  <a:pt x="1411" y="16200"/>
                </a:cubicBezTo>
                <a:cubicBezTo>
                  <a:pt x="434" y="14472"/>
                  <a:pt x="0" y="12744"/>
                  <a:pt x="0" y="10800"/>
                </a:cubicBezTo>
                <a:cubicBezTo>
                  <a:pt x="0" y="8856"/>
                  <a:pt x="434" y="7128"/>
                  <a:pt x="1411" y="5400"/>
                </a:cubicBezTo>
                <a:cubicBezTo>
                  <a:pt x="2388" y="3672"/>
                  <a:pt x="3690" y="2376"/>
                  <a:pt x="5427" y="1404"/>
                </a:cubicBezTo>
                <a:cubicBezTo>
                  <a:pt x="7164" y="324"/>
                  <a:pt x="8792" y="0"/>
                  <a:pt x="10854" y="0"/>
                </a:cubicBezTo>
                <a:cubicBezTo>
                  <a:pt x="12808" y="0"/>
                  <a:pt x="14545" y="324"/>
                  <a:pt x="16173" y="1404"/>
                </a:cubicBezTo>
                <a:cubicBezTo>
                  <a:pt x="17910" y="2376"/>
                  <a:pt x="19212" y="3672"/>
                  <a:pt x="20189" y="5400"/>
                </a:cubicBezTo>
                <a:cubicBezTo>
                  <a:pt x="21166" y="7128"/>
                  <a:pt x="21600" y="8856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7" name="Shape 2877"/>
          <p:cNvSpPr/>
          <p:nvPr/>
        </p:nvSpPr>
        <p:spPr>
          <a:xfrm>
            <a:off x="9386703" y="1704694"/>
            <a:ext cx="243027" cy="48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5199" y="0"/>
                </a:moveTo>
                <a:lnTo>
                  <a:pt x="16064" y="0"/>
                </a:lnTo>
                <a:cubicBezTo>
                  <a:pt x="19051" y="0"/>
                  <a:pt x="21475" y="1236"/>
                  <a:pt x="21475" y="2758"/>
                </a:cubicBezTo>
                <a:lnTo>
                  <a:pt x="21475" y="9509"/>
                </a:lnTo>
                <a:cubicBezTo>
                  <a:pt x="21475" y="10039"/>
                  <a:pt x="20609" y="10480"/>
                  <a:pt x="19527" y="10480"/>
                </a:cubicBezTo>
                <a:cubicBezTo>
                  <a:pt x="18445" y="10480"/>
                  <a:pt x="17622" y="10061"/>
                  <a:pt x="17622" y="9509"/>
                </a:cubicBezTo>
                <a:lnTo>
                  <a:pt x="17622" y="3332"/>
                </a:lnTo>
                <a:cubicBezTo>
                  <a:pt x="17622" y="3199"/>
                  <a:pt x="17406" y="3067"/>
                  <a:pt x="17103" y="3067"/>
                </a:cubicBezTo>
                <a:cubicBezTo>
                  <a:pt x="16843" y="3067"/>
                  <a:pt x="16584" y="3155"/>
                  <a:pt x="16584" y="3332"/>
                </a:cubicBezTo>
                <a:lnTo>
                  <a:pt x="16584" y="20034"/>
                </a:lnTo>
                <a:cubicBezTo>
                  <a:pt x="16584" y="20872"/>
                  <a:pt x="15372" y="21556"/>
                  <a:pt x="13900" y="21556"/>
                </a:cubicBezTo>
                <a:cubicBezTo>
                  <a:pt x="12471" y="21556"/>
                  <a:pt x="11259" y="20894"/>
                  <a:pt x="11259" y="20034"/>
                </a:cubicBezTo>
                <a:lnTo>
                  <a:pt x="11259" y="10546"/>
                </a:lnTo>
                <a:cubicBezTo>
                  <a:pt x="11259" y="10414"/>
                  <a:pt x="11043" y="10282"/>
                  <a:pt x="10740" y="10282"/>
                </a:cubicBezTo>
                <a:cubicBezTo>
                  <a:pt x="10480" y="10282"/>
                  <a:pt x="10220" y="10370"/>
                  <a:pt x="10220" y="10546"/>
                </a:cubicBezTo>
                <a:lnTo>
                  <a:pt x="10220" y="20100"/>
                </a:lnTo>
                <a:cubicBezTo>
                  <a:pt x="10220" y="20916"/>
                  <a:pt x="9052" y="21600"/>
                  <a:pt x="7580" y="21600"/>
                </a:cubicBezTo>
                <a:cubicBezTo>
                  <a:pt x="6152" y="21600"/>
                  <a:pt x="4896" y="20938"/>
                  <a:pt x="4896" y="20100"/>
                </a:cubicBezTo>
                <a:lnTo>
                  <a:pt x="4896" y="3354"/>
                </a:lnTo>
                <a:cubicBezTo>
                  <a:pt x="4896" y="3221"/>
                  <a:pt x="4680" y="3089"/>
                  <a:pt x="4377" y="3089"/>
                </a:cubicBezTo>
                <a:cubicBezTo>
                  <a:pt x="4117" y="3089"/>
                  <a:pt x="3857" y="3199"/>
                  <a:pt x="3857" y="3354"/>
                </a:cubicBezTo>
                <a:lnTo>
                  <a:pt x="3857" y="9553"/>
                </a:lnTo>
                <a:cubicBezTo>
                  <a:pt x="3857" y="10083"/>
                  <a:pt x="3078" y="10546"/>
                  <a:pt x="1953" y="10546"/>
                </a:cubicBezTo>
                <a:cubicBezTo>
                  <a:pt x="871" y="10546"/>
                  <a:pt x="5" y="10105"/>
                  <a:pt x="5" y="9553"/>
                </a:cubicBezTo>
                <a:lnTo>
                  <a:pt x="5" y="2780"/>
                </a:lnTo>
                <a:cubicBezTo>
                  <a:pt x="-125" y="1236"/>
                  <a:pt x="2299" y="0"/>
                  <a:pt x="519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8" name="Shape 2878"/>
          <p:cNvSpPr/>
          <p:nvPr/>
        </p:nvSpPr>
        <p:spPr>
          <a:xfrm>
            <a:off x="8982133" y="2263912"/>
            <a:ext cx="538053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people</a:t>
            </a:r>
          </a:p>
        </p:txBody>
      </p:sp>
      <p:sp>
        <p:nvSpPr>
          <p:cNvPr id="2879" name="Shape 2879"/>
          <p:cNvSpPr/>
          <p:nvPr/>
        </p:nvSpPr>
        <p:spPr>
          <a:xfrm>
            <a:off x="10768164" y="1594150"/>
            <a:ext cx="631480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1845" y="5346"/>
                </a:moveTo>
                <a:cubicBezTo>
                  <a:pt x="1845" y="6207"/>
                  <a:pt x="2499" y="6889"/>
                  <a:pt x="3287" y="6889"/>
                </a:cubicBezTo>
                <a:lnTo>
                  <a:pt x="3304" y="6889"/>
                </a:lnTo>
                <a:cubicBezTo>
                  <a:pt x="4092" y="6889"/>
                  <a:pt x="4712" y="6207"/>
                  <a:pt x="4712" y="5382"/>
                </a:cubicBezTo>
                <a:cubicBezTo>
                  <a:pt x="4712" y="5364"/>
                  <a:pt x="4712" y="5364"/>
                  <a:pt x="4712" y="5364"/>
                </a:cubicBezTo>
                <a:cubicBezTo>
                  <a:pt x="4712" y="5364"/>
                  <a:pt x="4712" y="5364"/>
                  <a:pt x="4712" y="5346"/>
                </a:cubicBezTo>
                <a:cubicBezTo>
                  <a:pt x="4712" y="4485"/>
                  <a:pt x="4075" y="3821"/>
                  <a:pt x="3287" y="3821"/>
                </a:cubicBezTo>
                <a:cubicBezTo>
                  <a:pt x="2499" y="3821"/>
                  <a:pt x="1845" y="4485"/>
                  <a:pt x="1845" y="5346"/>
                </a:cubicBezTo>
                <a:close/>
                <a:moveTo>
                  <a:pt x="5635" y="5346"/>
                </a:moveTo>
                <a:cubicBezTo>
                  <a:pt x="5635" y="6207"/>
                  <a:pt x="6289" y="6889"/>
                  <a:pt x="7077" y="6889"/>
                </a:cubicBezTo>
                <a:cubicBezTo>
                  <a:pt x="7865" y="6889"/>
                  <a:pt x="8502" y="6189"/>
                  <a:pt x="8502" y="5346"/>
                </a:cubicBezTo>
                <a:cubicBezTo>
                  <a:pt x="8502" y="4485"/>
                  <a:pt x="7865" y="3821"/>
                  <a:pt x="7077" y="3821"/>
                </a:cubicBezTo>
                <a:cubicBezTo>
                  <a:pt x="6289" y="3821"/>
                  <a:pt x="5635" y="4503"/>
                  <a:pt x="5635" y="5346"/>
                </a:cubicBezTo>
                <a:close/>
                <a:moveTo>
                  <a:pt x="3689" y="1525"/>
                </a:moveTo>
                <a:cubicBezTo>
                  <a:pt x="3689" y="2386"/>
                  <a:pt x="4327" y="3068"/>
                  <a:pt x="5115" y="3068"/>
                </a:cubicBezTo>
                <a:cubicBezTo>
                  <a:pt x="5903" y="3068"/>
                  <a:pt x="6540" y="2386"/>
                  <a:pt x="6540" y="1525"/>
                </a:cubicBezTo>
                <a:cubicBezTo>
                  <a:pt x="6540" y="646"/>
                  <a:pt x="5903" y="0"/>
                  <a:pt x="5115" y="0"/>
                </a:cubicBezTo>
                <a:cubicBezTo>
                  <a:pt x="4327" y="0"/>
                  <a:pt x="3689" y="646"/>
                  <a:pt x="3689" y="1525"/>
                </a:cubicBezTo>
                <a:close/>
                <a:moveTo>
                  <a:pt x="7563" y="1525"/>
                </a:moveTo>
                <a:cubicBezTo>
                  <a:pt x="7563" y="2386"/>
                  <a:pt x="8201" y="3068"/>
                  <a:pt x="8989" y="3068"/>
                </a:cubicBezTo>
                <a:cubicBezTo>
                  <a:pt x="9777" y="3068"/>
                  <a:pt x="10414" y="2386"/>
                  <a:pt x="10414" y="1525"/>
                </a:cubicBezTo>
                <a:cubicBezTo>
                  <a:pt x="10414" y="646"/>
                  <a:pt x="9777" y="0"/>
                  <a:pt x="8989" y="0"/>
                </a:cubicBezTo>
                <a:cubicBezTo>
                  <a:pt x="8201" y="0"/>
                  <a:pt x="7563" y="646"/>
                  <a:pt x="7563" y="1525"/>
                </a:cubicBezTo>
                <a:close/>
                <a:moveTo>
                  <a:pt x="11219" y="1525"/>
                </a:moveTo>
                <a:cubicBezTo>
                  <a:pt x="11219" y="2386"/>
                  <a:pt x="11873" y="3068"/>
                  <a:pt x="12661" y="3068"/>
                </a:cubicBezTo>
                <a:cubicBezTo>
                  <a:pt x="13450" y="3068"/>
                  <a:pt x="14087" y="2386"/>
                  <a:pt x="14087" y="1525"/>
                </a:cubicBezTo>
                <a:cubicBezTo>
                  <a:pt x="14087" y="646"/>
                  <a:pt x="13450" y="0"/>
                  <a:pt x="12661" y="0"/>
                </a:cubicBezTo>
                <a:cubicBezTo>
                  <a:pt x="11873" y="0"/>
                  <a:pt x="11219" y="646"/>
                  <a:pt x="11219" y="1525"/>
                </a:cubicBezTo>
                <a:close/>
                <a:moveTo>
                  <a:pt x="14892" y="1525"/>
                </a:moveTo>
                <a:cubicBezTo>
                  <a:pt x="14892" y="2368"/>
                  <a:pt x="15529" y="3068"/>
                  <a:pt x="16334" y="3068"/>
                </a:cubicBezTo>
                <a:cubicBezTo>
                  <a:pt x="17139" y="3068"/>
                  <a:pt x="17760" y="2386"/>
                  <a:pt x="17760" y="1525"/>
                </a:cubicBezTo>
                <a:cubicBezTo>
                  <a:pt x="17760" y="646"/>
                  <a:pt x="17122" y="0"/>
                  <a:pt x="16334" y="0"/>
                </a:cubicBezTo>
                <a:cubicBezTo>
                  <a:pt x="15546" y="0"/>
                  <a:pt x="14892" y="700"/>
                  <a:pt x="14892" y="1525"/>
                </a:cubicBezTo>
                <a:close/>
                <a:moveTo>
                  <a:pt x="13131" y="5346"/>
                </a:moveTo>
                <a:cubicBezTo>
                  <a:pt x="13131" y="6207"/>
                  <a:pt x="13768" y="6889"/>
                  <a:pt x="14557" y="6889"/>
                </a:cubicBezTo>
                <a:cubicBezTo>
                  <a:pt x="15361" y="6889"/>
                  <a:pt x="15982" y="6189"/>
                  <a:pt x="15982" y="5346"/>
                </a:cubicBezTo>
                <a:cubicBezTo>
                  <a:pt x="15982" y="4485"/>
                  <a:pt x="15345" y="3821"/>
                  <a:pt x="14557" y="3821"/>
                </a:cubicBezTo>
                <a:cubicBezTo>
                  <a:pt x="13768" y="3821"/>
                  <a:pt x="13131" y="4503"/>
                  <a:pt x="13131" y="5346"/>
                </a:cubicBezTo>
                <a:close/>
                <a:moveTo>
                  <a:pt x="9224" y="5346"/>
                </a:moveTo>
                <a:cubicBezTo>
                  <a:pt x="9224" y="6207"/>
                  <a:pt x="9878" y="6889"/>
                  <a:pt x="10666" y="6889"/>
                </a:cubicBezTo>
                <a:cubicBezTo>
                  <a:pt x="11454" y="6889"/>
                  <a:pt x="12091" y="6189"/>
                  <a:pt x="12091" y="5346"/>
                </a:cubicBezTo>
                <a:cubicBezTo>
                  <a:pt x="12091" y="4485"/>
                  <a:pt x="11454" y="3821"/>
                  <a:pt x="10666" y="3821"/>
                </a:cubicBezTo>
                <a:cubicBezTo>
                  <a:pt x="9861" y="3821"/>
                  <a:pt x="9224" y="4503"/>
                  <a:pt x="9224" y="5346"/>
                </a:cubicBezTo>
                <a:close/>
                <a:moveTo>
                  <a:pt x="16888" y="5346"/>
                </a:moveTo>
                <a:cubicBezTo>
                  <a:pt x="16888" y="6207"/>
                  <a:pt x="17542" y="6889"/>
                  <a:pt x="18330" y="6889"/>
                </a:cubicBezTo>
                <a:cubicBezTo>
                  <a:pt x="19118" y="6889"/>
                  <a:pt x="19755" y="6189"/>
                  <a:pt x="19755" y="5346"/>
                </a:cubicBezTo>
                <a:cubicBezTo>
                  <a:pt x="19755" y="4485"/>
                  <a:pt x="19118" y="3821"/>
                  <a:pt x="18330" y="3821"/>
                </a:cubicBezTo>
                <a:cubicBezTo>
                  <a:pt x="17542" y="3821"/>
                  <a:pt x="16888" y="4503"/>
                  <a:pt x="16888" y="5346"/>
                </a:cubicBezTo>
                <a:close/>
                <a:moveTo>
                  <a:pt x="6490" y="9150"/>
                </a:moveTo>
                <a:lnTo>
                  <a:pt x="6490" y="14119"/>
                </a:lnTo>
                <a:cubicBezTo>
                  <a:pt x="6490" y="15016"/>
                  <a:pt x="5383" y="15016"/>
                  <a:pt x="5383" y="14119"/>
                </a:cubicBezTo>
                <a:lnTo>
                  <a:pt x="5383" y="9454"/>
                </a:lnTo>
                <a:cubicBezTo>
                  <a:pt x="5383" y="9365"/>
                  <a:pt x="5316" y="9257"/>
                  <a:pt x="5199" y="9257"/>
                </a:cubicBezTo>
                <a:cubicBezTo>
                  <a:pt x="5115" y="9257"/>
                  <a:pt x="5014" y="9329"/>
                  <a:pt x="5014" y="9454"/>
                </a:cubicBezTo>
                <a:lnTo>
                  <a:pt x="5014" y="20757"/>
                </a:lnTo>
                <a:cubicBezTo>
                  <a:pt x="5014" y="21241"/>
                  <a:pt x="4645" y="21600"/>
                  <a:pt x="4226" y="21600"/>
                </a:cubicBezTo>
                <a:cubicBezTo>
                  <a:pt x="3790" y="21600"/>
                  <a:pt x="3438" y="21205"/>
                  <a:pt x="3438" y="20757"/>
                </a:cubicBezTo>
                <a:lnTo>
                  <a:pt x="3438" y="15142"/>
                </a:lnTo>
                <a:cubicBezTo>
                  <a:pt x="3438" y="15070"/>
                  <a:pt x="3388" y="14962"/>
                  <a:pt x="3253" y="14962"/>
                </a:cubicBezTo>
                <a:lnTo>
                  <a:pt x="3220" y="14962"/>
                </a:lnTo>
                <a:cubicBezTo>
                  <a:pt x="3136" y="14962"/>
                  <a:pt x="3035" y="15016"/>
                  <a:pt x="3035" y="15142"/>
                </a:cubicBezTo>
                <a:lnTo>
                  <a:pt x="3035" y="20757"/>
                </a:lnTo>
                <a:cubicBezTo>
                  <a:pt x="3035" y="21241"/>
                  <a:pt x="2683" y="21600"/>
                  <a:pt x="2247" y="21600"/>
                </a:cubicBezTo>
                <a:cubicBezTo>
                  <a:pt x="1811" y="21600"/>
                  <a:pt x="1459" y="21205"/>
                  <a:pt x="1459" y="20757"/>
                </a:cubicBezTo>
                <a:lnTo>
                  <a:pt x="1459" y="9472"/>
                </a:lnTo>
                <a:cubicBezTo>
                  <a:pt x="1459" y="9365"/>
                  <a:pt x="1409" y="9275"/>
                  <a:pt x="1291" y="9275"/>
                </a:cubicBezTo>
                <a:cubicBezTo>
                  <a:pt x="1207" y="9275"/>
                  <a:pt x="1107" y="9347"/>
                  <a:pt x="1107" y="9472"/>
                </a:cubicBezTo>
                <a:lnTo>
                  <a:pt x="1107" y="14137"/>
                </a:lnTo>
                <a:cubicBezTo>
                  <a:pt x="1107" y="15034"/>
                  <a:pt x="0" y="15034"/>
                  <a:pt x="0" y="14137"/>
                </a:cubicBezTo>
                <a:lnTo>
                  <a:pt x="0" y="9167"/>
                </a:lnTo>
                <a:cubicBezTo>
                  <a:pt x="0" y="8073"/>
                  <a:pt x="620" y="7212"/>
                  <a:pt x="1593" y="7212"/>
                </a:cubicBezTo>
                <a:lnTo>
                  <a:pt x="4813" y="7212"/>
                </a:lnTo>
                <a:cubicBezTo>
                  <a:pt x="5903" y="7158"/>
                  <a:pt x="6507" y="8019"/>
                  <a:pt x="6490" y="9150"/>
                </a:cubicBezTo>
                <a:close/>
                <a:moveTo>
                  <a:pt x="13852" y="9150"/>
                </a:moveTo>
                <a:lnTo>
                  <a:pt x="13852" y="14119"/>
                </a:lnTo>
                <a:cubicBezTo>
                  <a:pt x="13852" y="15016"/>
                  <a:pt x="12745" y="15016"/>
                  <a:pt x="12745" y="14119"/>
                </a:cubicBezTo>
                <a:lnTo>
                  <a:pt x="12745" y="9454"/>
                </a:lnTo>
                <a:cubicBezTo>
                  <a:pt x="12745" y="9365"/>
                  <a:pt x="12678" y="9257"/>
                  <a:pt x="12561" y="9257"/>
                </a:cubicBezTo>
                <a:cubicBezTo>
                  <a:pt x="12477" y="9257"/>
                  <a:pt x="12376" y="9329"/>
                  <a:pt x="12376" y="9454"/>
                </a:cubicBezTo>
                <a:lnTo>
                  <a:pt x="12376" y="20757"/>
                </a:lnTo>
                <a:cubicBezTo>
                  <a:pt x="12376" y="21241"/>
                  <a:pt x="12007" y="21600"/>
                  <a:pt x="11588" y="21600"/>
                </a:cubicBezTo>
                <a:cubicBezTo>
                  <a:pt x="11152" y="21600"/>
                  <a:pt x="10800" y="21205"/>
                  <a:pt x="10800" y="20757"/>
                </a:cubicBezTo>
                <a:lnTo>
                  <a:pt x="10800" y="15142"/>
                </a:lnTo>
                <a:cubicBezTo>
                  <a:pt x="10800" y="15070"/>
                  <a:pt x="10750" y="14962"/>
                  <a:pt x="10616" y="14962"/>
                </a:cubicBezTo>
                <a:lnTo>
                  <a:pt x="10582" y="14962"/>
                </a:lnTo>
                <a:cubicBezTo>
                  <a:pt x="10498" y="14962"/>
                  <a:pt x="10398" y="15016"/>
                  <a:pt x="10398" y="15142"/>
                </a:cubicBezTo>
                <a:lnTo>
                  <a:pt x="10398" y="20757"/>
                </a:lnTo>
                <a:cubicBezTo>
                  <a:pt x="10398" y="21241"/>
                  <a:pt x="10045" y="21600"/>
                  <a:pt x="9609" y="21600"/>
                </a:cubicBezTo>
                <a:cubicBezTo>
                  <a:pt x="9173" y="21600"/>
                  <a:pt x="8821" y="21205"/>
                  <a:pt x="8821" y="20757"/>
                </a:cubicBezTo>
                <a:lnTo>
                  <a:pt x="8821" y="9472"/>
                </a:lnTo>
                <a:cubicBezTo>
                  <a:pt x="8821" y="9365"/>
                  <a:pt x="8771" y="9275"/>
                  <a:pt x="8653" y="9275"/>
                </a:cubicBezTo>
                <a:cubicBezTo>
                  <a:pt x="8570" y="9275"/>
                  <a:pt x="8469" y="9347"/>
                  <a:pt x="8469" y="9472"/>
                </a:cubicBezTo>
                <a:lnTo>
                  <a:pt x="8469" y="14137"/>
                </a:lnTo>
                <a:cubicBezTo>
                  <a:pt x="8469" y="15034"/>
                  <a:pt x="7362" y="15034"/>
                  <a:pt x="7362" y="14137"/>
                </a:cubicBezTo>
                <a:lnTo>
                  <a:pt x="7362" y="9167"/>
                </a:lnTo>
                <a:cubicBezTo>
                  <a:pt x="7362" y="8073"/>
                  <a:pt x="7983" y="7212"/>
                  <a:pt x="8955" y="7212"/>
                </a:cubicBezTo>
                <a:lnTo>
                  <a:pt x="12175" y="7212"/>
                </a:lnTo>
                <a:cubicBezTo>
                  <a:pt x="13282" y="7158"/>
                  <a:pt x="13886" y="8019"/>
                  <a:pt x="13852" y="9150"/>
                </a:cubicBezTo>
                <a:close/>
                <a:moveTo>
                  <a:pt x="21566" y="9150"/>
                </a:moveTo>
                <a:lnTo>
                  <a:pt x="21566" y="14119"/>
                </a:lnTo>
                <a:cubicBezTo>
                  <a:pt x="21566" y="15016"/>
                  <a:pt x="20460" y="15016"/>
                  <a:pt x="20460" y="14119"/>
                </a:cubicBezTo>
                <a:lnTo>
                  <a:pt x="20460" y="9454"/>
                </a:lnTo>
                <a:cubicBezTo>
                  <a:pt x="20460" y="9365"/>
                  <a:pt x="20409" y="9257"/>
                  <a:pt x="20275" y="9257"/>
                </a:cubicBezTo>
                <a:cubicBezTo>
                  <a:pt x="20208" y="9257"/>
                  <a:pt x="20107" y="9329"/>
                  <a:pt x="20107" y="9454"/>
                </a:cubicBezTo>
                <a:lnTo>
                  <a:pt x="20107" y="20757"/>
                </a:lnTo>
                <a:cubicBezTo>
                  <a:pt x="20107" y="21241"/>
                  <a:pt x="19739" y="21600"/>
                  <a:pt x="19319" y="21600"/>
                </a:cubicBezTo>
                <a:cubicBezTo>
                  <a:pt x="18866" y="21600"/>
                  <a:pt x="18531" y="21205"/>
                  <a:pt x="18531" y="20757"/>
                </a:cubicBezTo>
                <a:lnTo>
                  <a:pt x="18531" y="15142"/>
                </a:lnTo>
                <a:cubicBezTo>
                  <a:pt x="18531" y="15070"/>
                  <a:pt x="18464" y="14962"/>
                  <a:pt x="18347" y="14962"/>
                </a:cubicBezTo>
                <a:lnTo>
                  <a:pt x="18313" y="14962"/>
                </a:lnTo>
                <a:cubicBezTo>
                  <a:pt x="18229" y="14962"/>
                  <a:pt x="18129" y="15016"/>
                  <a:pt x="18129" y="15142"/>
                </a:cubicBezTo>
                <a:lnTo>
                  <a:pt x="18129" y="20757"/>
                </a:lnTo>
                <a:cubicBezTo>
                  <a:pt x="18129" y="21241"/>
                  <a:pt x="17760" y="21600"/>
                  <a:pt x="17340" y="21600"/>
                </a:cubicBezTo>
                <a:cubicBezTo>
                  <a:pt x="16888" y="21600"/>
                  <a:pt x="16552" y="21205"/>
                  <a:pt x="16552" y="20757"/>
                </a:cubicBezTo>
                <a:lnTo>
                  <a:pt x="16552" y="9472"/>
                </a:lnTo>
                <a:cubicBezTo>
                  <a:pt x="16552" y="9365"/>
                  <a:pt x="16485" y="9275"/>
                  <a:pt x="16368" y="9275"/>
                </a:cubicBezTo>
                <a:cubicBezTo>
                  <a:pt x="16284" y="9275"/>
                  <a:pt x="16183" y="9347"/>
                  <a:pt x="16183" y="9472"/>
                </a:cubicBezTo>
                <a:lnTo>
                  <a:pt x="16183" y="14137"/>
                </a:lnTo>
                <a:cubicBezTo>
                  <a:pt x="16183" y="15034"/>
                  <a:pt x="15076" y="15034"/>
                  <a:pt x="15076" y="14137"/>
                </a:cubicBezTo>
                <a:lnTo>
                  <a:pt x="15076" y="9167"/>
                </a:lnTo>
                <a:cubicBezTo>
                  <a:pt x="15076" y="8073"/>
                  <a:pt x="15697" y="7212"/>
                  <a:pt x="16670" y="7212"/>
                </a:cubicBezTo>
                <a:lnTo>
                  <a:pt x="19906" y="7212"/>
                </a:lnTo>
                <a:cubicBezTo>
                  <a:pt x="20996" y="7158"/>
                  <a:pt x="21600" y="8019"/>
                  <a:pt x="21566" y="915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0" name="Shape 2880"/>
          <p:cNvSpPr/>
          <p:nvPr/>
        </p:nvSpPr>
        <p:spPr>
          <a:xfrm>
            <a:off x="10854864" y="2263912"/>
            <a:ext cx="470402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public</a:t>
            </a:r>
          </a:p>
        </p:txBody>
      </p:sp>
      <p:sp>
        <p:nvSpPr>
          <p:cNvPr id="2881" name="Shape 2881"/>
          <p:cNvSpPr/>
          <p:nvPr/>
        </p:nvSpPr>
        <p:spPr>
          <a:xfrm>
            <a:off x="2091610" y="3906887"/>
            <a:ext cx="66707" cy="66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79"/>
                </a:moveTo>
                <a:cubicBezTo>
                  <a:pt x="0" y="4888"/>
                  <a:pt x="4888" y="0"/>
                  <a:pt x="10879" y="0"/>
                </a:cubicBezTo>
                <a:cubicBezTo>
                  <a:pt x="16712" y="0"/>
                  <a:pt x="21600" y="4888"/>
                  <a:pt x="21600" y="10879"/>
                </a:cubicBezTo>
                <a:cubicBezTo>
                  <a:pt x="21600" y="16712"/>
                  <a:pt x="16712" y="21600"/>
                  <a:pt x="10879" y="21600"/>
                </a:cubicBezTo>
                <a:cubicBezTo>
                  <a:pt x="4888" y="21600"/>
                  <a:pt x="0" y="16712"/>
                  <a:pt x="0" y="10879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2" name="Shape 2882"/>
          <p:cNvSpPr/>
          <p:nvPr/>
        </p:nvSpPr>
        <p:spPr>
          <a:xfrm>
            <a:off x="1846681" y="3694471"/>
            <a:ext cx="94885" cy="94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45"/>
                </a:moveTo>
                <a:cubicBezTo>
                  <a:pt x="0" y="4763"/>
                  <a:pt x="4763" y="0"/>
                  <a:pt x="10855" y="0"/>
                </a:cubicBezTo>
                <a:cubicBezTo>
                  <a:pt x="16837" y="0"/>
                  <a:pt x="21600" y="4763"/>
                  <a:pt x="21600" y="10745"/>
                </a:cubicBezTo>
                <a:cubicBezTo>
                  <a:pt x="21600" y="16726"/>
                  <a:pt x="16726" y="21600"/>
                  <a:pt x="10855" y="21600"/>
                </a:cubicBezTo>
                <a:cubicBezTo>
                  <a:pt x="4763" y="21600"/>
                  <a:pt x="0" y="16726"/>
                  <a:pt x="0" y="1074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3" name="Shape 2883"/>
          <p:cNvSpPr/>
          <p:nvPr/>
        </p:nvSpPr>
        <p:spPr>
          <a:xfrm>
            <a:off x="1576686" y="3692303"/>
            <a:ext cx="96107" cy="9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600" extrusionOk="0">
                <a:moveTo>
                  <a:pt x="7" y="10800"/>
                </a:moveTo>
                <a:cubicBezTo>
                  <a:pt x="7" y="4909"/>
                  <a:pt x="4783" y="0"/>
                  <a:pt x="10644" y="0"/>
                </a:cubicBezTo>
                <a:cubicBezTo>
                  <a:pt x="16506" y="0"/>
                  <a:pt x="21390" y="4800"/>
                  <a:pt x="21390" y="10800"/>
                </a:cubicBezTo>
                <a:cubicBezTo>
                  <a:pt x="21390" y="16800"/>
                  <a:pt x="16614" y="21600"/>
                  <a:pt x="10644" y="21600"/>
                </a:cubicBezTo>
                <a:cubicBezTo>
                  <a:pt x="4674" y="21600"/>
                  <a:pt x="-210" y="16800"/>
                  <a:pt x="7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4" name="Shape 2884"/>
          <p:cNvSpPr/>
          <p:nvPr/>
        </p:nvSpPr>
        <p:spPr>
          <a:xfrm>
            <a:off x="1478497" y="3804315"/>
            <a:ext cx="738339" cy="479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534" extrusionOk="0">
                <a:moveTo>
                  <a:pt x="17520" y="10061"/>
                </a:moveTo>
                <a:lnTo>
                  <a:pt x="16103" y="9443"/>
                </a:lnTo>
                <a:cubicBezTo>
                  <a:pt x="15874" y="9333"/>
                  <a:pt x="15631" y="8980"/>
                  <a:pt x="15573" y="8671"/>
                </a:cubicBezTo>
                <a:lnTo>
                  <a:pt x="14557" y="3045"/>
                </a:lnTo>
                <a:lnTo>
                  <a:pt x="14027" y="3045"/>
                </a:lnTo>
                <a:lnTo>
                  <a:pt x="14027" y="20100"/>
                </a:lnTo>
                <a:cubicBezTo>
                  <a:pt x="14027" y="20806"/>
                  <a:pt x="13641" y="21357"/>
                  <a:pt x="13197" y="21357"/>
                </a:cubicBezTo>
                <a:cubicBezTo>
                  <a:pt x="12739" y="21357"/>
                  <a:pt x="12367" y="20806"/>
                  <a:pt x="12367" y="20100"/>
                </a:cubicBezTo>
                <a:lnTo>
                  <a:pt x="12367" y="10392"/>
                </a:lnTo>
                <a:lnTo>
                  <a:pt x="11766" y="10392"/>
                </a:lnTo>
                <a:lnTo>
                  <a:pt x="11766" y="20100"/>
                </a:lnTo>
                <a:cubicBezTo>
                  <a:pt x="11766" y="20806"/>
                  <a:pt x="11394" y="21357"/>
                  <a:pt x="10950" y="21357"/>
                </a:cubicBezTo>
                <a:cubicBezTo>
                  <a:pt x="10492" y="21357"/>
                  <a:pt x="10120" y="20806"/>
                  <a:pt x="10120" y="20100"/>
                </a:cubicBezTo>
                <a:lnTo>
                  <a:pt x="10120" y="3045"/>
                </a:lnTo>
                <a:lnTo>
                  <a:pt x="9619" y="3045"/>
                </a:lnTo>
                <a:lnTo>
                  <a:pt x="8531" y="8892"/>
                </a:lnTo>
                <a:cubicBezTo>
                  <a:pt x="8459" y="9289"/>
                  <a:pt x="8187" y="9598"/>
                  <a:pt x="7915" y="9554"/>
                </a:cubicBezTo>
                <a:cubicBezTo>
                  <a:pt x="7643" y="9576"/>
                  <a:pt x="7414" y="9289"/>
                  <a:pt x="7343" y="8892"/>
                </a:cubicBezTo>
                <a:lnTo>
                  <a:pt x="6255" y="3045"/>
                </a:lnTo>
                <a:lnTo>
                  <a:pt x="5740" y="3045"/>
                </a:lnTo>
                <a:lnTo>
                  <a:pt x="7314" y="13150"/>
                </a:lnTo>
                <a:lnTo>
                  <a:pt x="5940" y="13150"/>
                </a:lnTo>
                <a:lnTo>
                  <a:pt x="5940" y="20321"/>
                </a:lnTo>
                <a:cubicBezTo>
                  <a:pt x="5940" y="20894"/>
                  <a:pt x="5625" y="21380"/>
                  <a:pt x="5253" y="21380"/>
                </a:cubicBezTo>
                <a:cubicBezTo>
                  <a:pt x="4866" y="21380"/>
                  <a:pt x="4551" y="20894"/>
                  <a:pt x="4551" y="20321"/>
                </a:cubicBezTo>
                <a:lnTo>
                  <a:pt x="4551" y="13150"/>
                </a:lnTo>
                <a:lnTo>
                  <a:pt x="3979" y="13150"/>
                </a:lnTo>
                <a:lnTo>
                  <a:pt x="3979" y="20321"/>
                </a:lnTo>
                <a:cubicBezTo>
                  <a:pt x="3979" y="20894"/>
                  <a:pt x="3664" y="21380"/>
                  <a:pt x="3278" y="21380"/>
                </a:cubicBezTo>
                <a:cubicBezTo>
                  <a:pt x="2891" y="21380"/>
                  <a:pt x="2590" y="20894"/>
                  <a:pt x="2590" y="20321"/>
                </a:cubicBezTo>
                <a:lnTo>
                  <a:pt x="2590" y="13150"/>
                </a:lnTo>
                <a:lnTo>
                  <a:pt x="1202" y="13150"/>
                </a:lnTo>
                <a:lnTo>
                  <a:pt x="2791" y="3045"/>
                </a:lnTo>
                <a:lnTo>
                  <a:pt x="2247" y="3045"/>
                </a:lnTo>
                <a:lnTo>
                  <a:pt x="1159" y="8892"/>
                </a:lnTo>
                <a:cubicBezTo>
                  <a:pt x="1073" y="9333"/>
                  <a:pt x="730" y="9686"/>
                  <a:pt x="429" y="9554"/>
                </a:cubicBezTo>
                <a:cubicBezTo>
                  <a:pt x="100" y="9421"/>
                  <a:pt x="-72" y="8892"/>
                  <a:pt x="28" y="8318"/>
                </a:cubicBezTo>
                <a:lnTo>
                  <a:pt x="1145" y="2361"/>
                </a:lnTo>
                <a:cubicBezTo>
                  <a:pt x="1603" y="-22"/>
                  <a:pt x="2891" y="22"/>
                  <a:pt x="2891" y="22"/>
                </a:cubicBezTo>
                <a:lnTo>
                  <a:pt x="5654" y="22"/>
                </a:lnTo>
                <a:cubicBezTo>
                  <a:pt x="5654" y="22"/>
                  <a:pt x="6956" y="-66"/>
                  <a:pt x="7400" y="2339"/>
                </a:cubicBezTo>
                <a:lnTo>
                  <a:pt x="7973" y="5428"/>
                </a:lnTo>
                <a:lnTo>
                  <a:pt x="8531" y="2339"/>
                </a:lnTo>
                <a:cubicBezTo>
                  <a:pt x="8975" y="-66"/>
                  <a:pt x="10277" y="0"/>
                  <a:pt x="10277" y="0"/>
                </a:cubicBezTo>
                <a:lnTo>
                  <a:pt x="13856" y="0"/>
                </a:lnTo>
                <a:cubicBezTo>
                  <a:pt x="13856" y="0"/>
                  <a:pt x="15144" y="-66"/>
                  <a:pt x="15588" y="2339"/>
                </a:cubicBezTo>
                <a:lnTo>
                  <a:pt x="16690" y="8274"/>
                </a:lnTo>
                <a:lnTo>
                  <a:pt x="17549" y="8406"/>
                </a:lnTo>
                <a:lnTo>
                  <a:pt x="20225" y="8406"/>
                </a:lnTo>
                <a:cubicBezTo>
                  <a:pt x="20912" y="8406"/>
                  <a:pt x="21528" y="9245"/>
                  <a:pt x="21528" y="10348"/>
                </a:cubicBezTo>
                <a:lnTo>
                  <a:pt x="21528" y="14121"/>
                </a:lnTo>
                <a:cubicBezTo>
                  <a:pt x="21528" y="14474"/>
                  <a:pt x="21342" y="14783"/>
                  <a:pt x="21099" y="14783"/>
                </a:cubicBezTo>
                <a:cubicBezTo>
                  <a:pt x="20884" y="14783"/>
                  <a:pt x="20669" y="14474"/>
                  <a:pt x="20669" y="14121"/>
                </a:cubicBezTo>
                <a:lnTo>
                  <a:pt x="20669" y="10767"/>
                </a:lnTo>
                <a:lnTo>
                  <a:pt x="20225" y="10767"/>
                </a:lnTo>
                <a:lnTo>
                  <a:pt x="20225" y="20674"/>
                </a:lnTo>
                <a:cubicBezTo>
                  <a:pt x="20225" y="21159"/>
                  <a:pt x="19968" y="21534"/>
                  <a:pt x="19653" y="21534"/>
                </a:cubicBezTo>
                <a:cubicBezTo>
                  <a:pt x="19324" y="21534"/>
                  <a:pt x="19080" y="21137"/>
                  <a:pt x="19080" y="20674"/>
                </a:cubicBezTo>
                <a:lnTo>
                  <a:pt x="19080" y="15378"/>
                </a:lnTo>
                <a:lnTo>
                  <a:pt x="18637" y="15378"/>
                </a:lnTo>
                <a:lnTo>
                  <a:pt x="18637" y="20674"/>
                </a:lnTo>
                <a:cubicBezTo>
                  <a:pt x="18637" y="21159"/>
                  <a:pt x="18379" y="21534"/>
                  <a:pt x="18078" y="21534"/>
                </a:cubicBezTo>
                <a:cubicBezTo>
                  <a:pt x="17763" y="21534"/>
                  <a:pt x="17506" y="21137"/>
                  <a:pt x="17506" y="20674"/>
                </a:cubicBezTo>
                <a:cubicBezTo>
                  <a:pt x="17520" y="20674"/>
                  <a:pt x="17520" y="10061"/>
                  <a:pt x="17520" y="10061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5" name="Shape 2885"/>
          <p:cNvSpPr/>
          <p:nvPr/>
        </p:nvSpPr>
        <p:spPr>
          <a:xfrm>
            <a:off x="1616924" y="4362064"/>
            <a:ext cx="470148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family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3619706" y="3694471"/>
            <a:ext cx="149068" cy="146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4824"/>
                  <a:pt x="16824" y="0"/>
                  <a:pt x="10836" y="0"/>
                </a:cubicBezTo>
                <a:cubicBezTo>
                  <a:pt x="4848" y="0"/>
                  <a:pt x="0" y="4824"/>
                  <a:pt x="0" y="10800"/>
                </a:cubicBezTo>
                <a:cubicBezTo>
                  <a:pt x="0" y="16776"/>
                  <a:pt x="4919" y="21600"/>
                  <a:pt x="10836" y="21600"/>
                </a:cubicBezTo>
                <a:cubicBezTo>
                  <a:pt x="16824" y="21600"/>
                  <a:pt x="21600" y="16776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7" name="Shape 2887"/>
          <p:cNvSpPr/>
          <p:nvPr/>
        </p:nvSpPr>
        <p:spPr>
          <a:xfrm>
            <a:off x="3471903" y="3863822"/>
            <a:ext cx="448705" cy="421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5" h="21475" extrusionOk="0">
                <a:moveTo>
                  <a:pt x="20136" y="16388"/>
                </a:moveTo>
                <a:cubicBezTo>
                  <a:pt x="19346" y="16639"/>
                  <a:pt x="18532" y="16213"/>
                  <a:pt x="18346" y="15436"/>
                </a:cubicBezTo>
                <a:lnTo>
                  <a:pt x="15672" y="5288"/>
                </a:lnTo>
                <a:lnTo>
                  <a:pt x="14324" y="5288"/>
                </a:lnTo>
                <a:lnTo>
                  <a:pt x="18625" y="21475"/>
                </a:lnTo>
                <a:lnTo>
                  <a:pt x="2582" y="21475"/>
                </a:lnTo>
                <a:lnTo>
                  <a:pt x="6883" y="5288"/>
                </a:lnTo>
                <a:lnTo>
                  <a:pt x="5558" y="5288"/>
                </a:lnTo>
                <a:lnTo>
                  <a:pt x="2884" y="15436"/>
                </a:lnTo>
                <a:cubicBezTo>
                  <a:pt x="2698" y="16213"/>
                  <a:pt x="1884" y="16639"/>
                  <a:pt x="1094" y="16388"/>
                </a:cubicBezTo>
                <a:cubicBezTo>
                  <a:pt x="280" y="16138"/>
                  <a:pt x="-185" y="15386"/>
                  <a:pt x="71" y="14434"/>
                </a:cubicBezTo>
                <a:lnTo>
                  <a:pt x="2838" y="4035"/>
                </a:lnTo>
                <a:cubicBezTo>
                  <a:pt x="3954" y="-125"/>
                  <a:pt x="7162" y="0"/>
                  <a:pt x="7162" y="0"/>
                </a:cubicBezTo>
                <a:lnTo>
                  <a:pt x="14044" y="0"/>
                </a:lnTo>
                <a:cubicBezTo>
                  <a:pt x="14044" y="0"/>
                  <a:pt x="17276" y="-125"/>
                  <a:pt x="18369" y="4035"/>
                </a:cubicBezTo>
                <a:lnTo>
                  <a:pt x="21136" y="14434"/>
                </a:lnTo>
                <a:cubicBezTo>
                  <a:pt x="21415" y="15436"/>
                  <a:pt x="20927" y="16138"/>
                  <a:pt x="20136" y="16388"/>
                </a:cubicBezTo>
                <a:close/>
                <a:moveTo>
                  <a:pt x="10627" y="9297"/>
                </a:moveTo>
                <a:cubicBezTo>
                  <a:pt x="7744" y="9297"/>
                  <a:pt x="5418" y="11803"/>
                  <a:pt x="5418" y="14910"/>
                </a:cubicBezTo>
                <a:cubicBezTo>
                  <a:pt x="5418" y="18017"/>
                  <a:pt x="7744" y="20523"/>
                  <a:pt x="10627" y="20523"/>
                </a:cubicBezTo>
                <a:cubicBezTo>
                  <a:pt x="13510" y="20523"/>
                  <a:pt x="15835" y="18017"/>
                  <a:pt x="15835" y="14910"/>
                </a:cubicBezTo>
                <a:cubicBezTo>
                  <a:pt x="15835" y="11803"/>
                  <a:pt x="13486" y="9297"/>
                  <a:pt x="10627" y="929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8" name="Shape 2888"/>
          <p:cNvSpPr/>
          <p:nvPr/>
        </p:nvSpPr>
        <p:spPr>
          <a:xfrm>
            <a:off x="3703713" y="4077755"/>
            <a:ext cx="52581" cy="52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7" h="18850" extrusionOk="0">
                <a:moveTo>
                  <a:pt x="17932" y="13503"/>
                </a:moveTo>
                <a:cubicBezTo>
                  <a:pt x="20234" y="8761"/>
                  <a:pt x="18109" y="3142"/>
                  <a:pt x="13506" y="1035"/>
                </a:cubicBezTo>
                <a:cubicBezTo>
                  <a:pt x="8726" y="-1424"/>
                  <a:pt x="3060" y="683"/>
                  <a:pt x="936" y="5425"/>
                </a:cubicBezTo>
                <a:cubicBezTo>
                  <a:pt x="-1366" y="9991"/>
                  <a:pt x="759" y="15786"/>
                  <a:pt x="5362" y="17893"/>
                </a:cubicBezTo>
                <a:cubicBezTo>
                  <a:pt x="10142" y="20176"/>
                  <a:pt x="15631" y="18244"/>
                  <a:pt x="17932" y="1350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9" name="Shape 2889"/>
          <p:cNvSpPr/>
          <p:nvPr/>
        </p:nvSpPr>
        <p:spPr>
          <a:xfrm>
            <a:off x="3614639" y="4103626"/>
            <a:ext cx="130913" cy="12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9" h="20528" extrusionOk="0">
                <a:moveTo>
                  <a:pt x="19700" y="6752"/>
                </a:moveTo>
                <a:cubicBezTo>
                  <a:pt x="19542" y="6587"/>
                  <a:pt x="19303" y="6421"/>
                  <a:pt x="19065" y="6339"/>
                </a:cubicBezTo>
                <a:cubicBezTo>
                  <a:pt x="19065" y="6339"/>
                  <a:pt x="14300" y="4849"/>
                  <a:pt x="13030" y="4601"/>
                </a:cubicBezTo>
                <a:cubicBezTo>
                  <a:pt x="12553" y="3608"/>
                  <a:pt x="11203" y="959"/>
                  <a:pt x="11203" y="959"/>
                </a:cubicBezTo>
                <a:cubicBezTo>
                  <a:pt x="10727" y="132"/>
                  <a:pt x="9615" y="-282"/>
                  <a:pt x="8742" y="215"/>
                </a:cubicBezTo>
                <a:cubicBezTo>
                  <a:pt x="7868" y="711"/>
                  <a:pt x="7471" y="1870"/>
                  <a:pt x="7947" y="2780"/>
                </a:cubicBezTo>
                <a:lnTo>
                  <a:pt x="10171" y="7166"/>
                </a:lnTo>
                <a:cubicBezTo>
                  <a:pt x="10330" y="7663"/>
                  <a:pt x="10806" y="7994"/>
                  <a:pt x="11283" y="8159"/>
                </a:cubicBezTo>
                <a:lnTo>
                  <a:pt x="13506" y="8821"/>
                </a:lnTo>
                <a:lnTo>
                  <a:pt x="11044" y="14118"/>
                </a:lnTo>
                <a:lnTo>
                  <a:pt x="9377" y="10725"/>
                </a:lnTo>
                <a:cubicBezTo>
                  <a:pt x="8662" y="9566"/>
                  <a:pt x="6994" y="9235"/>
                  <a:pt x="5883" y="10063"/>
                </a:cubicBezTo>
                <a:cubicBezTo>
                  <a:pt x="5883" y="10063"/>
                  <a:pt x="2150" y="12711"/>
                  <a:pt x="800" y="13704"/>
                </a:cubicBezTo>
                <a:cubicBezTo>
                  <a:pt x="-73" y="14449"/>
                  <a:pt x="-232" y="15608"/>
                  <a:pt x="324" y="16518"/>
                </a:cubicBezTo>
                <a:cubicBezTo>
                  <a:pt x="1039" y="17428"/>
                  <a:pt x="2150" y="17594"/>
                  <a:pt x="3024" y="17015"/>
                </a:cubicBezTo>
                <a:cubicBezTo>
                  <a:pt x="3977" y="16352"/>
                  <a:pt x="6200" y="14863"/>
                  <a:pt x="7153" y="14118"/>
                </a:cubicBezTo>
                <a:cubicBezTo>
                  <a:pt x="7153" y="14118"/>
                  <a:pt x="7709" y="17097"/>
                  <a:pt x="8583" y="18173"/>
                </a:cubicBezTo>
                <a:cubicBezTo>
                  <a:pt x="9139" y="18918"/>
                  <a:pt x="9774" y="19580"/>
                  <a:pt x="10647" y="19994"/>
                </a:cubicBezTo>
                <a:cubicBezTo>
                  <a:pt x="13347" y="21318"/>
                  <a:pt x="16444" y="20077"/>
                  <a:pt x="17794" y="17428"/>
                </a:cubicBezTo>
                <a:cubicBezTo>
                  <a:pt x="18192" y="16435"/>
                  <a:pt x="20494" y="11552"/>
                  <a:pt x="20971" y="10559"/>
                </a:cubicBezTo>
                <a:cubicBezTo>
                  <a:pt x="21368" y="9152"/>
                  <a:pt x="20971" y="7580"/>
                  <a:pt x="19700" y="6752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0" name="Shape 2890"/>
          <p:cNvSpPr/>
          <p:nvPr/>
        </p:nvSpPr>
        <p:spPr>
          <a:xfrm>
            <a:off x="3301082" y="4362064"/>
            <a:ext cx="827111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pregnancy</a:t>
            </a:r>
          </a:p>
        </p:txBody>
      </p:sp>
      <p:sp>
        <p:nvSpPr>
          <p:cNvPr id="2891" name="Shape 2891"/>
          <p:cNvSpPr/>
          <p:nvPr/>
        </p:nvSpPr>
        <p:spPr>
          <a:xfrm>
            <a:off x="5334732" y="3694471"/>
            <a:ext cx="417317" cy="590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31" h="20897" extrusionOk="0">
                <a:moveTo>
                  <a:pt x="5919" y="2934"/>
                </a:moveTo>
                <a:cubicBezTo>
                  <a:pt x="5919" y="4567"/>
                  <a:pt x="7665" y="5886"/>
                  <a:pt x="9876" y="5886"/>
                </a:cubicBezTo>
                <a:cubicBezTo>
                  <a:pt x="12087" y="5886"/>
                  <a:pt x="13856" y="4567"/>
                  <a:pt x="13856" y="2934"/>
                </a:cubicBezTo>
                <a:cubicBezTo>
                  <a:pt x="13856" y="1302"/>
                  <a:pt x="12087" y="0"/>
                  <a:pt x="9876" y="0"/>
                </a:cubicBezTo>
                <a:cubicBezTo>
                  <a:pt x="7665" y="0"/>
                  <a:pt x="5919" y="1302"/>
                  <a:pt x="5919" y="2934"/>
                </a:cubicBezTo>
                <a:close/>
                <a:moveTo>
                  <a:pt x="8875" y="19065"/>
                </a:moveTo>
                <a:lnTo>
                  <a:pt x="6525" y="17311"/>
                </a:lnTo>
                <a:lnTo>
                  <a:pt x="8852" y="15575"/>
                </a:lnTo>
                <a:lnTo>
                  <a:pt x="5710" y="13231"/>
                </a:lnTo>
                <a:lnTo>
                  <a:pt x="3033" y="15210"/>
                </a:lnTo>
                <a:cubicBezTo>
                  <a:pt x="2172" y="15870"/>
                  <a:pt x="2381" y="16999"/>
                  <a:pt x="3196" y="17606"/>
                </a:cubicBezTo>
                <a:lnTo>
                  <a:pt x="6920" y="20471"/>
                </a:lnTo>
                <a:cubicBezTo>
                  <a:pt x="8340" y="21583"/>
                  <a:pt x="10272" y="20089"/>
                  <a:pt x="8875" y="19065"/>
                </a:cubicBezTo>
                <a:close/>
                <a:moveTo>
                  <a:pt x="16719" y="15210"/>
                </a:moveTo>
                <a:cubicBezTo>
                  <a:pt x="16696" y="15210"/>
                  <a:pt x="14019" y="13231"/>
                  <a:pt x="14019" y="13231"/>
                </a:cubicBezTo>
                <a:lnTo>
                  <a:pt x="10877" y="15592"/>
                </a:lnTo>
                <a:lnTo>
                  <a:pt x="13181" y="17329"/>
                </a:lnTo>
                <a:lnTo>
                  <a:pt x="10831" y="19082"/>
                </a:lnTo>
                <a:cubicBezTo>
                  <a:pt x="9434" y="20107"/>
                  <a:pt x="11343" y="21600"/>
                  <a:pt x="12809" y="20523"/>
                </a:cubicBezTo>
                <a:lnTo>
                  <a:pt x="16510" y="17641"/>
                </a:lnTo>
                <a:cubicBezTo>
                  <a:pt x="17325" y="16999"/>
                  <a:pt x="17557" y="15870"/>
                  <a:pt x="16719" y="15210"/>
                </a:cubicBezTo>
                <a:close/>
                <a:moveTo>
                  <a:pt x="19256" y="10852"/>
                </a:moveTo>
                <a:lnTo>
                  <a:pt x="13926" y="6859"/>
                </a:lnTo>
                <a:cubicBezTo>
                  <a:pt x="13437" y="6529"/>
                  <a:pt x="12972" y="6338"/>
                  <a:pt x="12204" y="6338"/>
                </a:cubicBezTo>
                <a:lnTo>
                  <a:pt x="7456" y="6338"/>
                </a:lnTo>
                <a:cubicBezTo>
                  <a:pt x="6687" y="6338"/>
                  <a:pt x="6245" y="6546"/>
                  <a:pt x="5803" y="6859"/>
                </a:cubicBezTo>
                <a:lnTo>
                  <a:pt x="519" y="10817"/>
                </a:lnTo>
                <a:cubicBezTo>
                  <a:pt x="-947" y="11894"/>
                  <a:pt x="1008" y="13283"/>
                  <a:pt x="2475" y="12206"/>
                </a:cubicBezTo>
                <a:lnTo>
                  <a:pt x="5663" y="9810"/>
                </a:lnTo>
                <a:lnTo>
                  <a:pt x="5663" y="12068"/>
                </a:lnTo>
                <a:lnTo>
                  <a:pt x="13996" y="12068"/>
                </a:lnTo>
                <a:lnTo>
                  <a:pt x="13996" y="9810"/>
                </a:lnTo>
                <a:lnTo>
                  <a:pt x="17301" y="12276"/>
                </a:lnTo>
                <a:cubicBezTo>
                  <a:pt x="18651" y="13283"/>
                  <a:pt x="20653" y="11877"/>
                  <a:pt x="19256" y="1085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2" name="Shape 2892"/>
          <p:cNvSpPr/>
          <p:nvPr/>
        </p:nvSpPr>
        <p:spPr>
          <a:xfrm>
            <a:off x="5459925" y="3694471"/>
            <a:ext cx="168572" cy="16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68"/>
                </a:moveTo>
                <a:cubicBezTo>
                  <a:pt x="0" y="4842"/>
                  <a:pt x="4751" y="0"/>
                  <a:pt x="10768" y="0"/>
                </a:cubicBezTo>
                <a:cubicBezTo>
                  <a:pt x="16786" y="0"/>
                  <a:pt x="21600" y="4842"/>
                  <a:pt x="21600" y="10768"/>
                </a:cubicBezTo>
                <a:cubicBezTo>
                  <a:pt x="21600" y="16758"/>
                  <a:pt x="16786" y="21600"/>
                  <a:pt x="10768" y="21600"/>
                </a:cubicBezTo>
                <a:cubicBezTo>
                  <a:pt x="4751" y="21600"/>
                  <a:pt x="0" y="16694"/>
                  <a:pt x="0" y="1076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3" name="Shape 2893"/>
          <p:cNvSpPr/>
          <p:nvPr/>
        </p:nvSpPr>
        <p:spPr>
          <a:xfrm>
            <a:off x="5459925" y="3694471"/>
            <a:ext cx="168572" cy="166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768"/>
                </a:moveTo>
                <a:cubicBezTo>
                  <a:pt x="0" y="4842"/>
                  <a:pt x="4751" y="0"/>
                  <a:pt x="10768" y="0"/>
                </a:cubicBezTo>
                <a:cubicBezTo>
                  <a:pt x="16786" y="0"/>
                  <a:pt x="21600" y="4842"/>
                  <a:pt x="21600" y="10768"/>
                </a:cubicBezTo>
                <a:cubicBezTo>
                  <a:pt x="21600" y="16758"/>
                  <a:pt x="16786" y="21600"/>
                  <a:pt x="10768" y="21600"/>
                </a:cubicBezTo>
                <a:cubicBezTo>
                  <a:pt x="4751" y="21600"/>
                  <a:pt x="0" y="16694"/>
                  <a:pt x="0" y="1076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4" name="Shape 2894"/>
          <p:cNvSpPr/>
          <p:nvPr/>
        </p:nvSpPr>
        <p:spPr>
          <a:xfrm>
            <a:off x="5334680" y="3872207"/>
            <a:ext cx="415477" cy="177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37" h="19504" extrusionOk="0">
                <a:moveTo>
                  <a:pt x="19275" y="14005"/>
                </a:moveTo>
                <a:cubicBezTo>
                  <a:pt x="20651" y="17237"/>
                  <a:pt x="18645" y="21600"/>
                  <a:pt x="17315" y="18368"/>
                </a:cubicBezTo>
                <a:lnTo>
                  <a:pt x="14003" y="10719"/>
                </a:lnTo>
                <a:lnTo>
                  <a:pt x="14003" y="17722"/>
                </a:lnTo>
                <a:lnTo>
                  <a:pt x="5676" y="17722"/>
                </a:lnTo>
                <a:lnTo>
                  <a:pt x="5676" y="10773"/>
                </a:lnTo>
                <a:lnTo>
                  <a:pt x="2480" y="18206"/>
                </a:lnTo>
                <a:cubicBezTo>
                  <a:pt x="1010" y="21546"/>
                  <a:pt x="-949" y="17237"/>
                  <a:pt x="521" y="13897"/>
                </a:cubicBezTo>
                <a:lnTo>
                  <a:pt x="5816" y="1616"/>
                </a:lnTo>
                <a:cubicBezTo>
                  <a:pt x="6259" y="646"/>
                  <a:pt x="6749" y="0"/>
                  <a:pt x="7472" y="0"/>
                </a:cubicBezTo>
                <a:lnTo>
                  <a:pt x="12207" y="0"/>
                </a:lnTo>
                <a:cubicBezTo>
                  <a:pt x="12977" y="0"/>
                  <a:pt x="13467" y="646"/>
                  <a:pt x="13933" y="1616"/>
                </a:cubicBezTo>
                <a:lnTo>
                  <a:pt x="19275" y="14005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5" name="Shape 2895"/>
          <p:cNvSpPr/>
          <p:nvPr/>
        </p:nvSpPr>
        <p:spPr>
          <a:xfrm>
            <a:off x="5334680" y="3872207"/>
            <a:ext cx="415477" cy="177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37" h="19504" extrusionOk="0">
                <a:moveTo>
                  <a:pt x="19275" y="14005"/>
                </a:moveTo>
                <a:cubicBezTo>
                  <a:pt x="20651" y="17237"/>
                  <a:pt x="18645" y="21600"/>
                  <a:pt x="17315" y="18368"/>
                </a:cubicBezTo>
                <a:lnTo>
                  <a:pt x="14003" y="10719"/>
                </a:lnTo>
                <a:lnTo>
                  <a:pt x="14003" y="17722"/>
                </a:lnTo>
                <a:lnTo>
                  <a:pt x="5676" y="17722"/>
                </a:lnTo>
                <a:lnTo>
                  <a:pt x="5676" y="10773"/>
                </a:lnTo>
                <a:lnTo>
                  <a:pt x="2480" y="18206"/>
                </a:lnTo>
                <a:cubicBezTo>
                  <a:pt x="1010" y="21546"/>
                  <a:pt x="-949" y="17237"/>
                  <a:pt x="521" y="13897"/>
                </a:cubicBezTo>
                <a:lnTo>
                  <a:pt x="5816" y="1616"/>
                </a:lnTo>
                <a:cubicBezTo>
                  <a:pt x="6259" y="646"/>
                  <a:pt x="6749" y="0"/>
                  <a:pt x="7472" y="0"/>
                </a:cubicBezTo>
                <a:lnTo>
                  <a:pt x="12207" y="0"/>
                </a:lnTo>
                <a:cubicBezTo>
                  <a:pt x="12977" y="0"/>
                  <a:pt x="13467" y="646"/>
                  <a:pt x="13933" y="1616"/>
                </a:cubicBezTo>
                <a:lnTo>
                  <a:pt x="19275" y="14005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6" name="Shape 2896"/>
          <p:cNvSpPr/>
          <p:nvPr/>
        </p:nvSpPr>
        <p:spPr>
          <a:xfrm>
            <a:off x="5552817" y="4067283"/>
            <a:ext cx="144903" cy="217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1" h="19772" extrusionOk="0">
                <a:moveTo>
                  <a:pt x="16881" y="5198"/>
                </a:moveTo>
                <a:cubicBezTo>
                  <a:pt x="19171" y="6901"/>
                  <a:pt x="18552" y="9814"/>
                  <a:pt x="16386" y="11383"/>
                </a:cubicBezTo>
                <a:lnTo>
                  <a:pt x="6545" y="18777"/>
                </a:lnTo>
                <a:cubicBezTo>
                  <a:pt x="2708" y="21600"/>
                  <a:pt x="-2429" y="17791"/>
                  <a:pt x="1284" y="15102"/>
                </a:cubicBezTo>
                <a:lnTo>
                  <a:pt x="7535" y="10531"/>
                </a:lnTo>
                <a:lnTo>
                  <a:pt x="1408" y="6095"/>
                </a:lnTo>
                <a:lnTo>
                  <a:pt x="9702" y="0"/>
                </a:lnTo>
                <a:cubicBezTo>
                  <a:pt x="9702" y="90"/>
                  <a:pt x="16881" y="5198"/>
                  <a:pt x="16881" y="519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7" name="Shape 2897"/>
          <p:cNvSpPr/>
          <p:nvPr/>
        </p:nvSpPr>
        <p:spPr>
          <a:xfrm>
            <a:off x="5552817" y="4067283"/>
            <a:ext cx="144903" cy="217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1" h="19772" extrusionOk="0">
                <a:moveTo>
                  <a:pt x="16881" y="5198"/>
                </a:moveTo>
                <a:cubicBezTo>
                  <a:pt x="19171" y="6901"/>
                  <a:pt x="18552" y="9814"/>
                  <a:pt x="16386" y="11383"/>
                </a:cubicBezTo>
                <a:lnTo>
                  <a:pt x="6545" y="18777"/>
                </a:lnTo>
                <a:cubicBezTo>
                  <a:pt x="2708" y="21600"/>
                  <a:pt x="-2429" y="17791"/>
                  <a:pt x="1284" y="15102"/>
                </a:cubicBezTo>
                <a:lnTo>
                  <a:pt x="7535" y="10531"/>
                </a:lnTo>
                <a:lnTo>
                  <a:pt x="1408" y="6095"/>
                </a:lnTo>
                <a:lnTo>
                  <a:pt x="9702" y="0"/>
                </a:lnTo>
                <a:cubicBezTo>
                  <a:pt x="9702" y="90"/>
                  <a:pt x="16881" y="5198"/>
                  <a:pt x="16881" y="519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8" name="Shape 2898"/>
          <p:cNvSpPr/>
          <p:nvPr/>
        </p:nvSpPr>
        <p:spPr>
          <a:xfrm>
            <a:off x="5386617" y="4067283"/>
            <a:ext cx="144943" cy="215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6" h="19781" extrusionOk="0">
                <a:moveTo>
                  <a:pt x="17076" y="15089"/>
                </a:moveTo>
                <a:cubicBezTo>
                  <a:pt x="20728" y="17738"/>
                  <a:pt x="15653" y="21600"/>
                  <a:pt x="11816" y="18816"/>
                </a:cubicBezTo>
                <a:lnTo>
                  <a:pt x="1913" y="11361"/>
                </a:lnTo>
                <a:cubicBezTo>
                  <a:pt x="-191" y="9790"/>
                  <a:pt x="-872" y="6871"/>
                  <a:pt x="1480" y="5209"/>
                </a:cubicBezTo>
                <a:lnTo>
                  <a:pt x="8659" y="0"/>
                </a:lnTo>
                <a:lnTo>
                  <a:pt x="17015" y="6062"/>
                </a:lnTo>
                <a:lnTo>
                  <a:pt x="10825" y="10553"/>
                </a:lnTo>
                <a:lnTo>
                  <a:pt x="17076" y="15089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9" name="Shape 2899"/>
          <p:cNvSpPr/>
          <p:nvPr/>
        </p:nvSpPr>
        <p:spPr>
          <a:xfrm>
            <a:off x="5386617" y="4067283"/>
            <a:ext cx="144943" cy="215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6" h="19781" extrusionOk="0">
                <a:moveTo>
                  <a:pt x="17076" y="15089"/>
                </a:moveTo>
                <a:cubicBezTo>
                  <a:pt x="20728" y="17738"/>
                  <a:pt x="15653" y="21600"/>
                  <a:pt x="11816" y="18816"/>
                </a:cubicBezTo>
                <a:lnTo>
                  <a:pt x="1913" y="11361"/>
                </a:lnTo>
                <a:cubicBezTo>
                  <a:pt x="-191" y="9790"/>
                  <a:pt x="-872" y="6871"/>
                  <a:pt x="1480" y="5209"/>
                </a:cubicBezTo>
                <a:lnTo>
                  <a:pt x="8659" y="0"/>
                </a:lnTo>
                <a:lnTo>
                  <a:pt x="17015" y="6062"/>
                </a:lnTo>
                <a:lnTo>
                  <a:pt x="10825" y="10553"/>
                </a:lnTo>
                <a:lnTo>
                  <a:pt x="17076" y="15089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0" name="Shape 2900"/>
          <p:cNvSpPr/>
          <p:nvPr/>
        </p:nvSpPr>
        <p:spPr>
          <a:xfrm>
            <a:off x="5362387" y="4362064"/>
            <a:ext cx="373964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child</a:t>
            </a:r>
          </a:p>
        </p:txBody>
      </p:sp>
      <p:sp>
        <p:nvSpPr>
          <p:cNvPr id="2901" name="Shape 2901"/>
          <p:cNvSpPr/>
          <p:nvPr/>
        </p:nvSpPr>
        <p:spPr>
          <a:xfrm>
            <a:off x="7415631" y="3693226"/>
            <a:ext cx="115218" cy="11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1" h="21297" extrusionOk="0">
                <a:moveTo>
                  <a:pt x="18143" y="3162"/>
                </a:moveTo>
                <a:cubicBezTo>
                  <a:pt x="19589" y="4512"/>
                  <a:pt x="20402" y="6042"/>
                  <a:pt x="20945" y="7932"/>
                </a:cubicBezTo>
                <a:cubicBezTo>
                  <a:pt x="21487" y="9822"/>
                  <a:pt x="21487" y="11532"/>
                  <a:pt x="20945" y="13422"/>
                </a:cubicBezTo>
                <a:cubicBezTo>
                  <a:pt x="20402" y="15312"/>
                  <a:pt x="19589" y="16752"/>
                  <a:pt x="18143" y="18192"/>
                </a:cubicBezTo>
                <a:cubicBezTo>
                  <a:pt x="16787" y="19542"/>
                  <a:pt x="15341" y="20352"/>
                  <a:pt x="13443" y="20892"/>
                </a:cubicBezTo>
                <a:cubicBezTo>
                  <a:pt x="11546" y="21432"/>
                  <a:pt x="9828" y="21432"/>
                  <a:pt x="7931" y="20892"/>
                </a:cubicBezTo>
                <a:cubicBezTo>
                  <a:pt x="6033" y="20352"/>
                  <a:pt x="4587" y="19542"/>
                  <a:pt x="3141" y="18192"/>
                </a:cubicBezTo>
                <a:cubicBezTo>
                  <a:pt x="1785" y="16752"/>
                  <a:pt x="881" y="15312"/>
                  <a:pt x="339" y="13422"/>
                </a:cubicBezTo>
                <a:cubicBezTo>
                  <a:pt x="-113" y="11532"/>
                  <a:pt x="-113" y="9822"/>
                  <a:pt x="339" y="7932"/>
                </a:cubicBezTo>
                <a:cubicBezTo>
                  <a:pt x="881" y="6042"/>
                  <a:pt x="1785" y="4512"/>
                  <a:pt x="3141" y="3162"/>
                </a:cubicBezTo>
                <a:cubicBezTo>
                  <a:pt x="4587" y="1812"/>
                  <a:pt x="6033" y="822"/>
                  <a:pt x="7931" y="372"/>
                </a:cubicBezTo>
                <a:cubicBezTo>
                  <a:pt x="9828" y="-168"/>
                  <a:pt x="11546" y="-78"/>
                  <a:pt x="13443" y="372"/>
                </a:cubicBezTo>
                <a:cubicBezTo>
                  <a:pt x="15341" y="912"/>
                  <a:pt x="16787" y="1812"/>
                  <a:pt x="18143" y="3162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2" name="Shape 2902"/>
          <p:cNvSpPr/>
          <p:nvPr/>
        </p:nvSpPr>
        <p:spPr>
          <a:xfrm>
            <a:off x="7231693" y="3693226"/>
            <a:ext cx="114917" cy="11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97" extrusionOk="0">
                <a:moveTo>
                  <a:pt x="18177" y="3162"/>
                </a:moveTo>
                <a:cubicBezTo>
                  <a:pt x="19533" y="4512"/>
                  <a:pt x="20437" y="6042"/>
                  <a:pt x="20889" y="7932"/>
                </a:cubicBezTo>
                <a:cubicBezTo>
                  <a:pt x="21431" y="9822"/>
                  <a:pt x="21431" y="11532"/>
                  <a:pt x="20889" y="13422"/>
                </a:cubicBezTo>
                <a:cubicBezTo>
                  <a:pt x="20437" y="15312"/>
                  <a:pt x="19533" y="16752"/>
                  <a:pt x="18177" y="18192"/>
                </a:cubicBezTo>
                <a:cubicBezTo>
                  <a:pt x="16822" y="19542"/>
                  <a:pt x="15285" y="20352"/>
                  <a:pt x="13387" y="20892"/>
                </a:cubicBezTo>
                <a:cubicBezTo>
                  <a:pt x="11490" y="21432"/>
                  <a:pt x="9772" y="21432"/>
                  <a:pt x="7875" y="20892"/>
                </a:cubicBezTo>
                <a:cubicBezTo>
                  <a:pt x="5977" y="20352"/>
                  <a:pt x="4531" y="19542"/>
                  <a:pt x="3085" y="18192"/>
                </a:cubicBezTo>
                <a:cubicBezTo>
                  <a:pt x="1729" y="16752"/>
                  <a:pt x="916" y="15312"/>
                  <a:pt x="373" y="13422"/>
                </a:cubicBezTo>
                <a:cubicBezTo>
                  <a:pt x="-79" y="11532"/>
                  <a:pt x="-169" y="9822"/>
                  <a:pt x="373" y="7932"/>
                </a:cubicBezTo>
                <a:cubicBezTo>
                  <a:pt x="825" y="6042"/>
                  <a:pt x="1729" y="4512"/>
                  <a:pt x="3085" y="3162"/>
                </a:cubicBezTo>
                <a:cubicBezTo>
                  <a:pt x="4531" y="1812"/>
                  <a:pt x="5977" y="822"/>
                  <a:pt x="7875" y="372"/>
                </a:cubicBezTo>
                <a:cubicBezTo>
                  <a:pt x="9772" y="-168"/>
                  <a:pt x="11490" y="-78"/>
                  <a:pt x="13387" y="372"/>
                </a:cubicBezTo>
                <a:cubicBezTo>
                  <a:pt x="15285" y="912"/>
                  <a:pt x="16822" y="1812"/>
                  <a:pt x="18177" y="3162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3" name="Shape 2903"/>
          <p:cNvSpPr/>
          <p:nvPr/>
        </p:nvSpPr>
        <p:spPr>
          <a:xfrm>
            <a:off x="7024869" y="3778849"/>
            <a:ext cx="714789" cy="506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3" extrusionOk="0">
                <a:moveTo>
                  <a:pt x="401" y="5893"/>
                </a:moveTo>
                <a:lnTo>
                  <a:pt x="4237" y="530"/>
                </a:lnTo>
                <a:cubicBezTo>
                  <a:pt x="4757" y="-177"/>
                  <a:pt x="5604" y="-177"/>
                  <a:pt x="6095" y="530"/>
                </a:cubicBezTo>
                <a:cubicBezTo>
                  <a:pt x="6214" y="675"/>
                  <a:pt x="6600" y="1237"/>
                  <a:pt x="6704" y="1382"/>
                </a:cubicBezTo>
                <a:cubicBezTo>
                  <a:pt x="6838" y="1549"/>
                  <a:pt x="6927" y="1777"/>
                  <a:pt x="7002" y="1985"/>
                </a:cubicBezTo>
                <a:lnTo>
                  <a:pt x="8087" y="6143"/>
                </a:lnTo>
                <a:lnTo>
                  <a:pt x="10807" y="7910"/>
                </a:lnTo>
                <a:lnTo>
                  <a:pt x="13528" y="6143"/>
                </a:lnTo>
                <a:lnTo>
                  <a:pt x="14613" y="1985"/>
                </a:lnTo>
                <a:cubicBezTo>
                  <a:pt x="14687" y="1756"/>
                  <a:pt x="14777" y="1549"/>
                  <a:pt x="14896" y="1382"/>
                </a:cubicBezTo>
                <a:cubicBezTo>
                  <a:pt x="15000" y="1237"/>
                  <a:pt x="15401" y="675"/>
                  <a:pt x="15505" y="530"/>
                </a:cubicBezTo>
                <a:cubicBezTo>
                  <a:pt x="16010" y="-177"/>
                  <a:pt x="16828" y="-177"/>
                  <a:pt x="17363" y="530"/>
                </a:cubicBezTo>
                <a:lnTo>
                  <a:pt x="21213" y="5893"/>
                </a:lnTo>
                <a:cubicBezTo>
                  <a:pt x="21481" y="6288"/>
                  <a:pt x="21600" y="6725"/>
                  <a:pt x="21600" y="7224"/>
                </a:cubicBezTo>
                <a:lnTo>
                  <a:pt x="21600" y="19905"/>
                </a:lnTo>
                <a:cubicBezTo>
                  <a:pt x="21600" y="20758"/>
                  <a:pt x="21124" y="21423"/>
                  <a:pt x="20515" y="21423"/>
                </a:cubicBezTo>
                <a:cubicBezTo>
                  <a:pt x="19905" y="21423"/>
                  <a:pt x="19415" y="20758"/>
                  <a:pt x="19415" y="19905"/>
                </a:cubicBezTo>
                <a:lnTo>
                  <a:pt x="19415" y="9843"/>
                </a:lnTo>
                <a:cubicBezTo>
                  <a:pt x="19192" y="9802"/>
                  <a:pt x="18939" y="9594"/>
                  <a:pt x="18746" y="9344"/>
                </a:cubicBezTo>
                <a:lnTo>
                  <a:pt x="15490" y="4812"/>
                </a:lnTo>
                <a:lnTo>
                  <a:pt x="14821" y="7307"/>
                </a:lnTo>
                <a:cubicBezTo>
                  <a:pt x="14762" y="7577"/>
                  <a:pt x="14613" y="7806"/>
                  <a:pt x="14435" y="7910"/>
                </a:cubicBezTo>
                <a:lnTo>
                  <a:pt x="11268" y="9989"/>
                </a:lnTo>
                <a:cubicBezTo>
                  <a:pt x="11105" y="10072"/>
                  <a:pt x="10941" y="10114"/>
                  <a:pt x="10807" y="10051"/>
                </a:cubicBezTo>
                <a:cubicBezTo>
                  <a:pt x="10644" y="10114"/>
                  <a:pt x="10480" y="10072"/>
                  <a:pt x="10332" y="9989"/>
                </a:cubicBezTo>
                <a:lnTo>
                  <a:pt x="7180" y="7910"/>
                </a:lnTo>
                <a:cubicBezTo>
                  <a:pt x="7002" y="7785"/>
                  <a:pt x="6853" y="7577"/>
                  <a:pt x="6779" y="7307"/>
                </a:cubicBezTo>
                <a:lnTo>
                  <a:pt x="6125" y="4812"/>
                </a:lnTo>
                <a:lnTo>
                  <a:pt x="2869" y="9344"/>
                </a:lnTo>
                <a:cubicBezTo>
                  <a:pt x="2676" y="9594"/>
                  <a:pt x="2438" y="9781"/>
                  <a:pt x="2185" y="9843"/>
                </a:cubicBezTo>
                <a:lnTo>
                  <a:pt x="2185" y="19885"/>
                </a:lnTo>
                <a:cubicBezTo>
                  <a:pt x="2185" y="20737"/>
                  <a:pt x="1710" y="21402"/>
                  <a:pt x="1100" y="21402"/>
                </a:cubicBezTo>
                <a:cubicBezTo>
                  <a:pt x="491" y="21402"/>
                  <a:pt x="0" y="20737"/>
                  <a:pt x="0" y="19885"/>
                </a:cubicBezTo>
                <a:lnTo>
                  <a:pt x="0" y="7203"/>
                </a:lnTo>
                <a:cubicBezTo>
                  <a:pt x="0" y="6725"/>
                  <a:pt x="134" y="6247"/>
                  <a:pt x="401" y="589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4" name="Shape 2904"/>
          <p:cNvSpPr/>
          <p:nvPr/>
        </p:nvSpPr>
        <p:spPr>
          <a:xfrm>
            <a:off x="7196103" y="4362064"/>
            <a:ext cx="402837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meet</a:t>
            </a:r>
          </a:p>
        </p:txBody>
      </p:sp>
      <p:sp>
        <p:nvSpPr>
          <p:cNvPr id="2905" name="Shape 2905"/>
          <p:cNvSpPr/>
          <p:nvPr/>
        </p:nvSpPr>
        <p:spPr>
          <a:xfrm>
            <a:off x="9123022" y="3694471"/>
            <a:ext cx="222764" cy="222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8"/>
                  <a:pt x="21172" y="14463"/>
                  <a:pt x="20173" y="16224"/>
                </a:cubicBezTo>
                <a:cubicBezTo>
                  <a:pt x="19174" y="17937"/>
                  <a:pt x="17984" y="19174"/>
                  <a:pt x="16224" y="20173"/>
                </a:cubicBezTo>
                <a:cubicBezTo>
                  <a:pt x="14511" y="21172"/>
                  <a:pt x="12798" y="21600"/>
                  <a:pt x="10800" y="21600"/>
                </a:cubicBezTo>
                <a:cubicBezTo>
                  <a:pt x="8802" y="21600"/>
                  <a:pt x="7137" y="21172"/>
                  <a:pt x="5376" y="20173"/>
                </a:cubicBezTo>
                <a:cubicBezTo>
                  <a:pt x="3663" y="19174"/>
                  <a:pt x="2426" y="17937"/>
                  <a:pt x="1427" y="16224"/>
                </a:cubicBezTo>
                <a:cubicBezTo>
                  <a:pt x="428" y="14463"/>
                  <a:pt x="0" y="12798"/>
                  <a:pt x="0" y="10800"/>
                </a:cubicBezTo>
                <a:cubicBezTo>
                  <a:pt x="0" y="8802"/>
                  <a:pt x="428" y="7089"/>
                  <a:pt x="1427" y="5376"/>
                </a:cubicBezTo>
                <a:cubicBezTo>
                  <a:pt x="2426" y="3616"/>
                  <a:pt x="3663" y="2426"/>
                  <a:pt x="5376" y="1427"/>
                </a:cubicBezTo>
                <a:cubicBezTo>
                  <a:pt x="7137" y="428"/>
                  <a:pt x="8802" y="0"/>
                  <a:pt x="10800" y="0"/>
                </a:cubicBezTo>
                <a:cubicBezTo>
                  <a:pt x="12798" y="0"/>
                  <a:pt x="14511" y="428"/>
                  <a:pt x="16224" y="1427"/>
                </a:cubicBezTo>
                <a:cubicBezTo>
                  <a:pt x="17984" y="2426"/>
                  <a:pt x="19174" y="3616"/>
                  <a:pt x="20173" y="5376"/>
                </a:cubicBezTo>
                <a:cubicBezTo>
                  <a:pt x="21172" y="7089"/>
                  <a:pt x="21600" y="8802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6" name="Shape 2906"/>
          <p:cNvSpPr/>
          <p:nvPr/>
        </p:nvSpPr>
        <p:spPr>
          <a:xfrm>
            <a:off x="8956123" y="3943734"/>
            <a:ext cx="556561" cy="339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71" y="21600"/>
                </a:moveTo>
                <a:lnTo>
                  <a:pt x="17771" y="10644"/>
                </a:lnTo>
                <a:cubicBezTo>
                  <a:pt x="17771" y="10113"/>
                  <a:pt x="17562" y="9770"/>
                  <a:pt x="17238" y="9770"/>
                </a:cubicBezTo>
                <a:cubicBezTo>
                  <a:pt x="16933" y="9770"/>
                  <a:pt x="16724" y="10113"/>
                  <a:pt x="16724" y="10644"/>
                </a:cubicBezTo>
                <a:lnTo>
                  <a:pt x="16724" y="21600"/>
                </a:lnTo>
                <a:lnTo>
                  <a:pt x="4838" y="21600"/>
                </a:lnTo>
                <a:lnTo>
                  <a:pt x="4838" y="10644"/>
                </a:lnTo>
                <a:cubicBezTo>
                  <a:pt x="4838" y="10113"/>
                  <a:pt x="4629" y="9770"/>
                  <a:pt x="4305" y="9770"/>
                </a:cubicBezTo>
                <a:cubicBezTo>
                  <a:pt x="3981" y="9770"/>
                  <a:pt x="3771" y="10113"/>
                  <a:pt x="3771" y="10644"/>
                </a:cubicBezTo>
                <a:lnTo>
                  <a:pt x="3771" y="21600"/>
                </a:lnTo>
                <a:lnTo>
                  <a:pt x="0" y="21600"/>
                </a:lnTo>
                <a:lnTo>
                  <a:pt x="0" y="8834"/>
                </a:lnTo>
                <a:cubicBezTo>
                  <a:pt x="0" y="3995"/>
                  <a:pt x="2419" y="0"/>
                  <a:pt x="5410" y="0"/>
                </a:cubicBezTo>
                <a:lnTo>
                  <a:pt x="16190" y="0"/>
                </a:lnTo>
                <a:cubicBezTo>
                  <a:pt x="19143" y="0"/>
                  <a:pt x="21600" y="3964"/>
                  <a:pt x="21600" y="8834"/>
                </a:cubicBezTo>
                <a:lnTo>
                  <a:pt x="21600" y="21600"/>
                </a:lnTo>
                <a:lnTo>
                  <a:pt x="17771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7" name="Shape 2907"/>
          <p:cNvSpPr/>
          <p:nvPr/>
        </p:nvSpPr>
        <p:spPr>
          <a:xfrm>
            <a:off x="8975631" y="4362064"/>
            <a:ext cx="547535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person</a:t>
            </a:r>
          </a:p>
        </p:txBody>
      </p:sp>
      <p:sp>
        <p:nvSpPr>
          <p:cNvPr id="2908" name="Shape 2908"/>
          <p:cNvSpPr/>
          <p:nvPr/>
        </p:nvSpPr>
        <p:spPr>
          <a:xfrm>
            <a:off x="10822351" y="3694471"/>
            <a:ext cx="504541" cy="59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9" y="0"/>
                </a:moveTo>
                <a:cubicBezTo>
                  <a:pt x="14176" y="0"/>
                  <a:pt x="18256" y="2821"/>
                  <a:pt x="19118" y="5966"/>
                </a:cubicBezTo>
                <a:cubicBezTo>
                  <a:pt x="19286" y="6649"/>
                  <a:pt x="19518" y="8464"/>
                  <a:pt x="19518" y="8464"/>
                </a:cubicBezTo>
                <a:lnTo>
                  <a:pt x="21537" y="13028"/>
                </a:lnTo>
                <a:cubicBezTo>
                  <a:pt x="21600" y="13118"/>
                  <a:pt x="21600" y="13172"/>
                  <a:pt x="21600" y="13280"/>
                </a:cubicBezTo>
                <a:cubicBezTo>
                  <a:pt x="21600" y="13657"/>
                  <a:pt x="21242" y="13963"/>
                  <a:pt x="20801" y="13963"/>
                </a:cubicBezTo>
                <a:lnTo>
                  <a:pt x="19497" y="13963"/>
                </a:lnTo>
                <a:lnTo>
                  <a:pt x="19497" y="16281"/>
                </a:lnTo>
                <a:cubicBezTo>
                  <a:pt x="19497" y="18114"/>
                  <a:pt x="17772" y="19569"/>
                  <a:pt x="15648" y="19569"/>
                </a:cubicBezTo>
                <a:lnTo>
                  <a:pt x="14113" y="19569"/>
                </a:lnTo>
                <a:lnTo>
                  <a:pt x="14113" y="21600"/>
                </a:lnTo>
                <a:lnTo>
                  <a:pt x="3702" y="21600"/>
                </a:lnTo>
                <a:lnTo>
                  <a:pt x="3702" y="14879"/>
                </a:lnTo>
                <a:cubicBezTo>
                  <a:pt x="1430" y="13352"/>
                  <a:pt x="0" y="10998"/>
                  <a:pt x="0" y="8338"/>
                </a:cubicBezTo>
                <a:cubicBezTo>
                  <a:pt x="21" y="3738"/>
                  <a:pt x="4375" y="0"/>
                  <a:pt x="9759" y="0"/>
                </a:cubicBezTo>
                <a:close/>
                <a:moveTo>
                  <a:pt x="17162" y="9991"/>
                </a:moveTo>
                <a:cubicBezTo>
                  <a:pt x="17751" y="9991"/>
                  <a:pt x="18235" y="9596"/>
                  <a:pt x="18235" y="9075"/>
                </a:cubicBezTo>
                <a:cubicBezTo>
                  <a:pt x="18235" y="8572"/>
                  <a:pt x="17751" y="8158"/>
                  <a:pt x="17162" y="8158"/>
                </a:cubicBezTo>
                <a:cubicBezTo>
                  <a:pt x="16552" y="8158"/>
                  <a:pt x="16090" y="8572"/>
                  <a:pt x="16090" y="9075"/>
                </a:cubicBezTo>
                <a:cubicBezTo>
                  <a:pt x="16090" y="9596"/>
                  <a:pt x="16552" y="9991"/>
                  <a:pt x="17162" y="9991"/>
                </a:cubicBezTo>
                <a:close/>
                <a:moveTo>
                  <a:pt x="3618" y="12849"/>
                </a:moveTo>
                <a:cubicBezTo>
                  <a:pt x="3618" y="12849"/>
                  <a:pt x="3239" y="9075"/>
                  <a:pt x="8476" y="9075"/>
                </a:cubicBezTo>
                <a:cubicBezTo>
                  <a:pt x="16005" y="8913"/>
                  <a:pt x="15900" y="3253"/>
                  <a:pt x="15900" y="3253"/>
                </a:cubicBezTo>
                <a:cubicBezTo>
                  <a:pt x="14386" y="1869"/>
                  <a:pt x="12241" y="1006"/>
                  <a:pt x="9822" y="1006"/>
                </a:cubicBezTo>
                <a:cubicBezTo>
                  <a:pt x="5237" y="1006"/>
                  <a:pt x="1514" y="4187"/>
                  <a:pt x="1514" y="8122"/>
                </a:cubicBezTo>
                <a:cubicBezTo>
                  <a:pt x="1493" y="9937"/>
                  <a:pt x="2293" y="11591"/>
                  <a:pt x="3618" y="1284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9" name="Shape 2909"/>
          <p:cNvSpPr/>
          <p:nvPr/>
        </p:nvSpPr>
        <p:spPr>
          <a:xfrm>
            <a:off x="10917722" y="4362064"/>
            <a:ext cx="345093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face</a:t>
            </a:r>
          </a:p>
        </p:txBody>
      </p:sp>
      <p:sp>
        <p:nvSpPr>
          <p:cNvPr id="2910" name="Shape 2910"/>
          <p:cNvSpPr/>
          <p:nvPr/>
        </p:nvSpPr>
        <p:spPr>
          <a:xfrm>
            <a:off x="1597417" y="5790455"/>
            <a:ext cx="498037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03" y="5853"/>
                </a:moveTo>
                <a:cubicBezTo>
                  <a:pt x="19295" y="6554"/>
                  <a:pt x="19508" y="8313"/>
                  <a:pt x="19508" y="8313"/>
                </a:cubicBezTo>
                <a:lnTo>
                  <a:pt x="21536" y="12640"/>
                </a:lnTo>
                <a:cubicBezTo>
                  <a:pt x="21600" y="12730"/>
                  <a:pt x="21600" y="12802"/>
                  <a:pt x="21600" y="12892"/>
                </a:cubicBezTo>
                <a:cubicBezTo>
                  <a:pt x="21600" y="13269"/>
                  <a:pt x="21237" y="13556"/>
                  <a:pt x="20810" y="13556"/>
                </a:cubicBezTo>
                <a:lnTo>
                  <a:pt x="19487" y="13556"/>
                </a:lnTo>
                <a:lnTo>
                  <a:pt x="19487" y="15854"/>
                </a:lnTo>
                <a:cubicBezTo>
                  <a:pt x="19487" y="17650"/>
                  <a:pt x="17779" y="19086"/>
                  <a:pt x="15666" y="19086"/>
                </a:cubicBezTo>
                <a:lnTo>
                  <a:pt x="14130" y="19086"/>
                </a:lnTo>
                <a:lnTo>
                  <a:pt x="14130" y="21600"/>
                </a:lnTo>
                <a:lnTo>
                  <a:pt x="8452" y="21600"/>
                </a:lnTo>
                <a:lnTo>
                  <a:pt x="8452" y="20469"/>
                </a:lnTo>
                <a:lnTo>
                  <a:pt x="6147" y="20469"/>
                </a:lnTo>
                <a:lnTo>
                  <a:pt x="6147" y="21600"/>
                </a:lnTo>
                <a:lnTo>
                  <a:pt x="3735" y="21600"/>
                </a:lnTo>
                <a:lnTo>
                  <a:pt x="3735" y="14651"/>
                </a:lnTo>
                <a:cubicBezTo>
                  <a:pt x="1473" y="13125"/>
                  <a:pt x="0" y="10827"/>
                  <a:pt x="0" y="8205"/>
                </a:cubicBezTo>
                <a:cubicBezTo>
                  <a:pt x="0" y="3681"/>
                  <a:pt x="4375" y="0"/>
                  <a:pt x="9754" y="0"/>
                </a:cubicBezTo>
                <a:cubicBezTo>
                  <a:pt x="14172" y="0"/>
                  <a:pt x="18270" y="2783"/>
                  <a:pt x="19103" y="5853"/>
                </a:cubicBezTo>
                <a:close/>
                <a:moveTo>
                  <a:pt x="8452" y="15980"/>
                </a:moveTo>
                <a:lnTo>
                  <a:pt x="6147" y="15980"/>
                </a:lnTo>
                <a:lnTo>
                  <a:pt x="6147" y="17021"/>
                </a:lnTo>
                <a:lnTo>
                  <a:pt x="8452" y="17021"/>
                </a:lnTo>
                <a:lnTo>
                  <a:pt x="8452" y="15980"/>
                </a:lnTo>
                <a:close/>
                <a:moveTo>
                  <a:pt x="8452" y="14490"/>
                </a:moveTo>
                <a:lnTo>
                  <a:pt x="6147" y="14490"/>
                </a:lnTo>
                <a:lnTo>
                  <a:pt x="6147" y="15531"/>
                </a:lnTo>
                <a:lnTo>
                  <a:pt x="8452" y="15531"/>
                </a:lnTo>
                <a:lnTo>
                  <a:pt x="8452" y="14490"/>
                </a:lnTo>
                <a:close/>
                <a:moveTo>
                  <a:pt x="8452" y="17488"/>
                </a:moveTo>
                <a:lnTo>
                  <a:pt x="6147" y="17488"/>
                </a:lnTo>
                <a:lnTo>
                  <a:pt x="6147" y="18548"/>
                </a:lnTo>
                <a:lnTo>
                  <a:pt x="8452" y="18548"/>
                </a:lnTo>
                <a:lnTo>
                  <a:pt x="8452" y="17488"/>
                </a:lnTo>
                <a:close/>
                <a:moveTo>
                  <a:pt x="8452" y="18979"/>
                </a:moveTo>
                <a:lnTo>
                  <a:pt x="6147" y="18979"/>
                </a:lnTo>
                <a:lnTo>
                  <a:pt x="6147" y="20038"/>
                </a:lnTo>
                <a:lnTo>
                  <a:pt x="8452" y="20038"/>
                </a:lnTo>
                <a:lnTo>
                  <a:pt x="8452" y="18979"/>
                </a:lnTo>
                <a:close/>
                <a:moveTo>
                  <a:pt x="6126" y="13000"/>
                </a:moveTo>
                <a:lnTo>
                  <a:pt x="6126" y="14059"/>
                </a:lnTo>
                <a:lnTo>
                  <a:pt x="8431" y="14059"/>
                </a:lnTo>
                <a:lnTo>
                  <a:pt x="8431" y="13000"/>
                </a:lnTo>
                <a:lnTo>
                  <a:pt x="6126" y="13000"/>
                </a:lnTo>
                <a:close/>
                <a:moveTo>
                  <a:pt x="2753" y="8403"/>
                </a:moveTo>
                <a:cubicBezTo>
                  <a:pt x="2839" y="9211"/>
                  <a:pt x="3415" y="9875"/>
                  <a:pt x="4269" y="10181"/>
                </a:cubicBezTo>
                <a:cubicBezTo>
                  <a:pt x="5293" y="10665"/>
                  <a:pt x="5912" y="11527"/>
                  <a:pt x="6083" y="12551"/>
                </a:cubicBezTo>
                <a:lnTo>
                  <a:pt x="7043" y="12551"/>
                </a:lnTo>
                <a:lnTo>
                  <a:pt x="7043" y="10181"/>
                </a:lnTo>
                <a:cubicBezTo>
                  <a:pt x="7043" y="9444"/>
                  <a:pt x="6766" y="8960"/>
                  <a:pt x="6168" y="8654"/>
                </a:cubicBezTo>
                <a:cubicBezTo>
                  <a:pt x="5955" y="8547"/>
                  <a:pt x="5763" y="8439"/>
                  <a:pt x="5613" y="8313"/>
                </a:cubicBezTo>
                <a:cubicBezTo>
                  <a:pt x="5165" y="8439"/>
                  <a:pt x="4781" y="8708"/>
                  <a:pt x="4546" y="9067"/>
                </a:cubicBezTo>
                <a:cubicBezTo>
                  <a:pt x="4504" y="9139"/>
                  <a:pt x="4397" y="9175"/>
                  <a:pt x="4311" y="9175"/>
                </a:cubicBezTo>
                <a:cubicBezTo>
                  <a:pt x="4269" y="9175"/>
                  <a:pt x="4226" y="9175"/>
                  <a:pt x="4183" y="9157"/>
                </a:cubicBezTo>
                <a:cubicBezTo>
                  <a:pt x="4055" y="9103"/>
                  <a:pt x="4013" y="8960"/>
                  <a:pt x="4098" y="8852"/>
                </a:cubicBezTo>
                <a:cubicBezTo>
                  <a:pt x="4375" y="8439"/>
                  <a:pt x="4781" y="8152"/>
                  <a:pt x="5251" y="7972"/>
                </a:cubicBezTo>
                <a:cubicBezTo>
                  <a:pt x="4994" y="7667"/>
                  <a:pt x="4866" y="7290"/>
                  <a:pt x="4888" y="6841"/>
                </a:cubicBezTo>
                <a:cubicBezTo>
                  <a:pt x="4888" y="6661"/>
                  <a:pt x="4909" y="6464"/>
                  <a:pt x="4994" y="6266"/>
                </a:cubicBezTo>
                <a:cubicBezTo>
                  <a:pt x="4461" y="6177"/>
                  <a:pt x="3927" y="5943"/>
                  <a:pt x="3607" y="5620"/>
                </a:cubicBezTo>
                <a:cubicBezTo>
                  <a:pt x="3500" y="5530"/>
                  <a:pt x="3500" y="5387"/>
                  <a:pt x="3628" y="5297"/>
                </a:cubicBezTo>
                <a:cubicBezTo>
                  <a:pt x="3735" y="5207"/>
                  <a:pt x="3906" y="5207"/>
                  <a:pt x="3991" y="5315"/>
                </a:cubicBezTo>
                <a:cubicBezTo>
                  <a:pt x="4290" y="5602"/>
                  <a:pt x="4738" y="5800"/>
                  <a:pt x="5187" y="5853"/>
                </a:cubicBezTo>
                <a:cubicBezTo>
                  <a:pt x="5571" y="5243"/>
                  <a:pt x="6296" y="4848"/>
                  <a:pt x="7150" y="4758"/>
                </a:cubicBezTo>
                <a:cubicBezTo>
                  <a:pt x="7086" y="4381"/>
                  <a:pt x="6894" y="4040"/>
                  <a:pt x="6574" y="3789"/>
                </a:cubicBezTo>
                <a:cubicBezTo>
                  <a:pt x="6489" y="3699"/>
                  <a:pt x="6467" y="3573"/>
                  <a:pt x="6574" y="3483"/>
                </a:cubicBezTo>
                <a:cubicBezTo>
                  <a:pt x="6659" y="3394"/>
                  <a:pt x="6873" y="3394"/>
                  <a:pt x="6958" y="3483"/>
                </a:cubicBezTo>
                <a:cubicBezTo>
                  <a:pt x="7342" y="3806"/>
                  <a:pt x="7598" y="4255"/>
                  <a:pt x="7684" y="4740"/>
                </a:cubicBezTo>
                <a:cubicBezTo>
                  <a:pt x="8687" y="4632"/>
                  <a:pt x="9434" y="3932"/>
                  <a:pt x="9434" y="3070"/>
                </a:cubicBezTo>
                <a:cubicBezTo>
                  <a:pt x="9434" y="2945"/>
                  <a:pt x="9562" y="2855"/>
                  <a:pt x="9690" y="2855"/>
                </a:cubicBezTo>
                <a:cubicBezTo>
                  <a:pt x="9840" y="2855"/>
                  <a:pt x="9946" y="2963"/>
                  <a:pt x="9946" y="3070"/>
                </a:cubicBezTo>
                <a:cubicBezTo>
                  <a:pt x="9946" y="3214"/>
                  <a:pt x="9925" y="3358"/>
                  <a:pt x="9882" y="3483"/>
                </a:cubicBezTo>
                <a:cubicBezTo>
                  <a:pt x="10288" y="3753"/>
                  <a:pt x="10736" y="3896"/>
                  <a:pt x="11206" y="3896"/>
                </a:cubicBezTo>
                <a:cubicBezTo>
                  <a:pt x="11440" y="3896"/>
                  <a:pt x="11654" y="3842"/>
                  <a:pt x="11867" y="3789"/>
                </a:cubicBezTo>
                <a:cubicBezTo>
                  <a:pt x="12123" y="3699"/>
                  <a:pt x="12379" y="3573"/>
                  <a:pt x="12593" y="3394"/>
                </a:cubicBezTo>
                <a:cubicBezTo>
                  <a:pt x="12700" y="3304"/>
                  <a:pt x="12849" y="3304"/>
                  <a:pt x="12977" y="3394"/>
                </a:cubicBezTo>
                <a:cubicBezTo>
                  <a:pt x="13084" y="3483"/>
                  <a:pt x="13084" y="3609"/>
                  <a:pt x="12977" y="3717"/>
                </a:cubicBezTo>
                <a:cubicBezTo>
                  <a:pt x="12764" y="3896"/>
                  <a:pt x="12508" y="4040"/>
                  <a:pt x="12251" y="4148"/>
                </a:cubicBezTo>
                <a:cubicBezTo>
                  <a:pt x="12315" y="4704"/>
                  <a:pt x="12700" y="5189"/>
                  <a:pt x="13233" y="5440"/>
                </a:cubicBezTo>
                <a:cubicBezTo>
                  <a:pt x="13532" y="5063"/>
                  <a:pt x="14002" y="4740"/>
                  <a:pt x="14557" y="4579"/>
                </a:cubicBezTo>
                <a:cubicBezTo>
                  <a:pt x="14727" y="4543"/>
                  <a:pt x="14855" y="4597"/>
                  <a:pt x="14898" y="4740"/>
                </a:cubicBezTo>
                <a:cubicBezTo>
                  <a:pt x="14941" y="4866"/>
                  <a:pt x="14877" y="4974"/>
                  <a:pt x="14727" y="5009"/>
                </a:cubicBezTo>
                <a:cubicBezTo>
                  <a:pt x="14279" y="5117"/>
                  <a:pt x="13938" y="5351"/>
                  <a:pt x="13724" y="5620"/>
                </a:cubicBezTo>
                <a:cubicBezTo>
                  <a:pt x="13874" y="5656"/>
                  <a:pt x="14044" y="5692"/>
                  <a:pt x="14236" y="5692"/>
                </a:cubicBezTo>
                <a:lnTo>
                  <a:pt x="14258" y="5692"/>
                </a:lnTo>
                <a:cubicBezTo>
                  <a:pt x="14941" y="5692"/>
                  <a:pt x="15560" y="5907"/>
                  <a:pt x="16008" y="6284"/>
                </a:cubicBezTo>
                <a:cubicBezTo>
                  <a:pt x="16115" y="6374"/>
                  <a:pt x="16115" y="6500"/>
                  <a:pt x="16008" y="6607"/>
                </a:cubicBezTo>
                <a:cubicBezTo>
                  <a:pt x="15944" y="6661"/>
                  <a:pt x="15880" y="6679"/>
                  <a:pt x="15794" y="6679"/>
                </a:cubicBezTo>
                <a:cubicBezTo>
                  <a:pt x="15752" y="6679"/>
                  <a:pt x="15666" y="6661"/>
                  <a:pt x="15624" y="6607"/>
                </a:cubicBezTo>
                <a:cubicBezTo>
                  <a:pt x="15261" y="6302"/>
                  <a:pt x="14770" y="6141"/>
                  <a:pt x="14236" y="6141"/>
                </a:cubicBezTo>
                <a:lnTo>
                  <a:pt x="14215" y="6141"/>
                </a:lnTo>
                <a:cubicBezTo>
                  <a:pt x="12913" y="6141"/>
                  <a:pt x="11867" y="5333"/>
                  <a:pt x="11718" y="4309"/>
                </a:cubicBezTo>
                <a:cubicBezTo>
                  <a:pt x="11526" y="4345"/>
                  <a:pt x="11355" y="4345"/>
                  <a:pt x="11184" y="4345"/>
                </a:cubicBezTo>
                <a:cubicBezTo>
                  <a:pt x="10672" y="4345"/>
                  <a:pt x="10117" y="4219"/>
                  <a:pt x="9690" y="3932"/>
                </a:cubicBezTo>
                <a:cubicBezTo>
                  <a:pt x="9541" y="4237"/>
                  <a:pt x="9285" y="4525"/>
                  <a:pt x="8964" y="4740"/>
                </a:cubicBezTo>
                <a:cubicBezTo>
                  <a:pt x="9285" y="5063"/>
                  <a:pt x="9455" y="5440"/>
                  <a:pt x="9498" y="5835"/>
                </a:cubicBezTo>
                <a:cubicBezTo>
                  <a:pt x="9626" y="5817"/>
                  <a:pt x="9797" y="5817"/>
                  <a:pt x="9925" y="5817"/>
                </a:cubicBezTo>
                <a:cubicBezTo>
                  <a:pt x="10330" y="5817"/>
                  <a:pt x="10715" y="5907"/>
                  <a:pt x="11099" y="6069"/>
                </a:cubicBezTo>
                <a:cubicBezTo>
                  <a:pt x="11227" y="6141"/>
                  <a:pt x="11270" y="6266"/>
                  <a:pt x="11206" y="6374"/>
                </a:cubicBezTo>
                <a:cubicBezTo>
                  <a:pt x="11142" y="6464"/>
                  <a:pt x="11056" y="6500"/>
                  <a:pt x="10971" y="6500"/>
                </a:cubicBezTo>
                <a:cubicBezTo>
                  <a:pt x="10928" y="6500"/>
                  <a:pt x="10885" y="6500"/>
                  <a:pt x="10843" y="6482"/>
                </a:cubicBezTo>
                <a:cubicBezTo>
                  <a:pt x="10544" y="6356"/>
                  <a:pt x="10224" y="6284"/>
                  <a:pt x="9882" y="6284"/>
                </a:cubicBezTo>
                <a:cubicBezTo>
                  <a:pt x="9733" y="6284"/>
                  <a:pt x="9605" y="6284"/>
                  <a:pt x="9477" y="6338"/>
                </a:cubicBezTo>
                <a:cubicBezTo>
                  <a:pt x="9434" y="6787"/>
                  <a:pt x="9199" y="7218"/>
                  <a:pt x="8794" y="7577"/>
                </a:cubicBezTo>
                <a:cubicBezTo>
                  <a:pt x="8730" y="7631"/>
                  <a:pt x="8666" y="7649"/>
                  <a:pt x="8580" y="7649"/>
                </a:cubicBezTo>
                <a:cubicBezTo>
                  <a:pt x="8538" y="7649"/>
                  <a:pt x="8452" y="7631"/>
                  <a:pt x="8409" y="7577"/>
                </a:cubicBezTo>
                <a:cubicBezTo>
                  <a:pt x="8303" y="7505"/>
                  <a:pt x="8303" y="7362"/>
                  <a:pt x="8409" y="7254"/>
                </a:cubicBezTo>
                <a:cubicBezTo>
                  <a:pt x="8772" y="6931"/>
                  <a:pt x="8943" y="6554"/>
                  <a:pt x="8943" y="6141"/>
                </a:cubicBezTo>
                <a:lnTo>
                  <a:pt x="8943" y="6051"/>
                </a:lnTo>
                <a:cubicBezTo>
                  <a:pt x="8943" y="5656"/>
                  <a:pt x="8794" y="5279"/>
                  <a:pt x="8452" y="4974"/>
                </a:cubicBezTo>
                <a:cubicBezTo>
                  <a:pt x="8111" y="5099"/>
                  <a:pt x="7726" y="5189"/>
                  <a:pt x="7321" y="5189"/>
                </a:cubicBezTo>
                <a:cubicBezTo>
                  <a:pt x="6211" y="5189"/>
                  <a:pt x="5315" y="5943"/>
                  <a:pt x="5315" y="6877"/>
                </a:cubicBezTo>
                <a:cubicBezTo>
                  <a:pt x="5528" y="6823"/>
                  <a:pt x="5742" y="6805"/>
                  <a:pt x="5955" y="6805"/>
                </a:cubicBezTo>
                <a:cubicBezTo>
                  <a:pt x="6275" y="6805"/>
                  <a:pt x="6617" y="6841"/>
                  <a:pt x="6915" y="6949"/>
                </a:cubicBezTo>
                <a:cubicBezTo>
                  <a:pt x="7043" y="7002"/>
                  <a:pt x="7129" y="7128"/>
                  <a:pt x="7065" y="7254"/>
                </a:cubicBezTo>
                <a:cubicBezTo>
                  <a:pt x="7022" y="7362"/>
                  <a:pt x="6873" y="7433"/>
                  <a:pt x="6702" y="7398"/>
                </a:cubicBezTo>
                <a:cubicBezTo>
                  <a:pt x="6446" y="7308"/>
                  <a:pt x="6211" y="7254"/>
                  <a:pt x="5955" y="7254"/>
                </a:cubicBezTo>
                <a:cubicBezTo>
                  <a:pt x="5763" y="7254"/>
                  <a:pt x="5549" y="7290"/>
                  <a:pt x="5379" y="7344"/>
                </a:cubicBezTo>
                <a:cubicBezTo>
                  <a:pt x="5421" y="7613"/>
                  <a:pt x="5571" y="7793"/>
                  <a:pt x="5763" y="7972"/>
                </a:cubicBezTo>
                <a:lnTo>
                  <a:pt x="5806" y="8008"/>
                </a:lnTo>
                <a:cubicBezTo>
                  <a:pt x="5955" y="8152"/>
                  <a:pt x="6147" y="8259"/>
                  <a:pt x="6360" y="8367"/>
                </a:cubicBezTo>
                <a:cubicBezTo>
                  <a:pt x="7129" y="8726"/>
                  <a:pt x="7470" y="9426"/>
                  <a:pt x="7470" y="10252"/>
                </a:cubicBezTo>
                <a:lnTo>
                  <a:pt x="7470" y="12640"/>
                </a:lnTo>
                <a:lnTo>
                  <a:pt x="8409" y="12640"/>
                </a:lnTo>
                <a:lnTo>
                  <a:pt x="8409" y="10360"/>
                </a:lnTo>
                <a:cubicBezTo>
                  <a:pt x="8409" y="9534"/>
                  <a:pt x="9028" y="8744"/>
                  <a:pt x="9797" y="8475"/>
                </a:cubicBezTo>
                <a:cubicBezTo>
                  <a:pt x="10138" y="8331"/>
                  <a:pt x="10565" y="8152"/>
                  <a:pt x="10843" y="7882"/>
                </a:cubicBezTo>
                <a:cubicBezTo>
                  <a:pt x="11248" y="8116"/>
                  <a:pt x="11739" y="8259"/>
                  <a:pt x="12251" y="8259"/>
                </a:cubicBezTo>
                <a:cubicBezTo>
                  <a:pt x="12764" y="8259"/>
                  <a:pt x="13255" y="8116"/>
                  <a:pt x="13660" y="7882"/>
                </a:cubicBezTo>
                <a:cubicBezTo>
                  <a:pt x="14087" y="8098"/>
                  <a:pt x="14535" y="8223"/>
                  <a:pt x="15047" y="8223"/>
                </a:cubicBezTo>
                <a:cubicBezTo>
                  <a:pt x="16456" y="8223"/>
                  <a:pt x="17609" y="7254"/>
                  <a:pt x="17609" y="6069"/>
                </a:cubicBezTo>
                <a:cubicBezTo>
                  <a:pt x="17609" y="5189"/>
                  <a:pt x="16968" y="4417"/>
                  <a:pt x="16072" y="4094"/>
                </a:cubicBezTo>
                <a:cubicBezTo>
                  <a:pt x="15816" y="3142"/>
                  <a:pt x="14855" y="2424"/>
                  <a:pt x="13639" y="2424"/>
                </a:cubicBezTo>
                <a:lnTo>
                  <a:pt x="13468" y="2424"/>
                </a:lnTo>
                <a:cubicBezTo>
                  <a:pt x="13020" y="1867"/>
                  <a:pt x="12251" y="1490"/>
                  <a:pt x="11376" y="1490"/>
                </a:cubicBezTo>
                <a:cubicBezTo>
                  <a:pt x="10949" y="1490"/>
                  <a:pt x="10565" y="1580"/>
                  <a:pt x="10202" y="1760"/>
                </a:cubicBezTo>
                <a:cubicBezTo>
                  <a:pt x="9797" y="1544"/>
                  <a:pt x="9327" y="1400"/>
                  <a:pt x="8815" y="1400"/>
                </a:cubicBezTo>
                <a:cubicBezTo>
                  <a:pt x="8175" y="1400"/>
                  <a:pt x="7556" y="1616"/>
                  <a:pt x="7129" y="1975"/>
                </a:cubicBezTo>
                <a:cubicBezTo>
                  <a:pt x="6937" y="1921"/>
                  <a:pt x="6745" y="1903"/>
                  <a:pt x="6531" y="1903"/>
                </a:cubicBezTo>
                <a:cubicBezTo>
                  <a:pt x="5528" y="1903"/>
                  <a:pt x="4632" y="2424"/>
                  <a:pt x="4247" y="3160"/>
                </a:cubicBezTo>
                <a:cubicBezTo>
                  <a:pt x="3223" y="3411"/>
                  <a:pt x="2476" y="4219"/>
                  <a:pt x="2476" y="5171"/>
                </a:cubicBezTo>
                <a:cubicBezTo>
                  <a:pt x="2476" y="5351"/>
                  <a:pt x="2497" y="5530"/>
                  <a:pt x="2561" y="5710"/>
                </a:cubicBezTo>
                <a:cubicBezTo>
                  <a:pt x="2262" y="6033"/>
                  <a:pt x="2070" y="6464"/>
                  <a:pt x="2070" y="6949"/>
                </a:cubicBezTo>
                <a:cubicBezTo>
                  <a:pt x="2070" y="7523"/>
                  <a:pt x="2326" y="8008"/>
                  <a:pt x="2753" y="840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1" name="Shape 2911"/>
          <p:cNvSpPr/>
          <p:nvPr/>
        </p:nvSpPr>
        <p:spPr>
          <a:xfrm>
            <a:off x="1662442" y="6460217"/>
            <a:ext cx="383617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think</a:t>
            </a:r>
          </a:p>
        </p:txBody>
      </p:sp>
      <p:sp>
        <p:nvSpPr>
          <p:cNvPr id="2912" name="Shape 2912"/>
          <p:cNvSpPr/>
          <p:nvPr/>
        </p:nvSpPr>
        <p:spPr>
          <a:xfrm>
            <a:off x="3392118" y="5790455"/>
            <a:ext cx="606413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510"/>
                </a:lnTo>
                <a:lnTo>
                  <a:pt x="19081" y="21510"/>
                </a:lnTo>
                <a:lnTo>
                  <a:pt x="19081" y="19086"/>
                </a:lnTo>
                <a:lnTo>
                  <a:pt x="17822" y="19086"/>
                </a:lnTo>
                <a:cubicBezTo>
                  <a:pt x="16073" y="19086"/>
                  <a:pt x="14604" y="17632"/>
                  <a:pt x="14604" y="15836"/>
                </a:cubicBezTo>
                <a:lnTo>
                  <a:pt x="14604" y="13538"/>
                </a:lnTo>
                <a:lnTo>
                  <a:pt x="13590" y="13538"/>
                </a:lnTo>
                <a:cubicBezTo>
                  <a:pt x="13222" y="13538"/>
                  <a:pt x="12943" y="13233"/>
                  <a:pt x="12943" y="12874"/>
                </a:cubicBezTo>
                <a:cubicBezTo>
                  <a:pt x="12943" y="12766"/>
                  <a:pt x="12960" y="12676"/>
                  <a:pt x="12995" y="12622"/>
                </a:cubicBezTo>
                <a:lnTo>
                  <a:pt x="14657" y="8295"/>
                </a:lnTo>
                <a:cubicBezTo>
                  <a:pt x="14657" y="8295"/>
                  <a:pt x="14831" y="6500"/>
                  <a:pt x="14971" y="5835"/>
                </a:cubicBezTo>
                <a:cubicBezTo>
                  <a:pt x="15601" y="3034"/>
                  <a:pt x="18399" y="485"/>
                  <a:pt x="21600" y="0"/>
                </a:cubicBezTo>
                <a:close/>
                <a:moveTo>
                  <a:pt x="17507" y="9013"/>
                </a:moveTo>
                <a:cubicBezTo>
                  <a:pt x="17507" y="8511"/>
                  <a:pt x="17105" y="8098"/>
                  <a:pt x="16615" y="8098"/>
                </a:cubicBezTo>
                <a:cubicBezTo>
                  <a:pt x="16126" y="8098"/>
                  <a:pt x="15741" y="8529"/>
                  <a:pt x="15741" y="9013"/>
                </a:cubicBezTo>
                <a:cubicBezTo>
                  <a:pt x="15741" y="9516"/>
                  <a:pt x="16126" y="9911"/>
                  <a:pt x="16615" y="9911"/>
                </a:cubicBezTo>
                <a:cubicBezTo>
                  <a:pt x="17105" y="9911"/>
                  <a:pt x="17507" y="9498"/>
                  <a:pt x="17507" y="9013"/>
                </a:cubicBezTo>
                <a:close/>
                <a:moveTo>
                  <a:pt x="8623" y="12676"/>
                </a:moveTo>
                <a:cubicBezTo>
                  <a:pt x="8657" y="12748"/>
                  <a:pt x="8692" y="12856"/>
                  <a:pt x="8692" y="12946"/>
                </a:cubicBezTo>
                <a:cubicBezTo>
                  <a:pt x="8692" y="13305"/>
                  <a:pt x="8395" y="13628"/>
                  <a:pt x="8028" y="13628"/>
                </a:cubicBezTo>
                <a:lnTo>
                  <a:pt x="6996" y="13628"/>
                </a:lnTo>
                <a:lnTo>
                  <a:pt x="6996" y="15890"/>
                </a:lnTo>
                <a:cubicBezTo>
                  <a:pt x="6996" y="17686"/>
                  <a:pt x="5544" y="19176"/>
                  <a:pt x="3813" y="19176"/>
                </a:cubicBezTo>
                <a:lnTo>
                  <a:pt x="2519" y="19176"/>
                </a:lnTo>
                <a:lnTo>
                  <a:pt x="2519" y="21600"/>
                </a:lnTo>
                <a:lnTo>
                  <a:pt x="0" y="21600"/>
                </a:lnTo>
                <a:lnTo>
                  <a:pt x="0" y="72"/>
                </a:lnTo>
                <a:cubicBezTo>
                  <a:pt x="3218" y="539"/>
                  <a:pt x="6017" y="3088"/>
                  <a:pt x="6646" y="5871"/>
                </a:cubicBezTo>
                <a:cubicBezTo>
                  <a:pt x="6786" y="6554"/>
                  <a:pt x="6978" y="8331"/>
                  <a:pt x="6978" y="8331"/>
                </a:cubicBezTo>
                <a:lnTo>
                  <a:pt x="8623" y="12676"/>
                </a:lnTo>
                <a:close/>
                <a:moveTo>
                  <a:pt x="5894" y="9067"/>
                </a:moveTo>
                <a:cubicBezTo>
                  <a:pt x="5894" y="8583"/>
                  <a:pt x="5492" y="8170"/>
                  <a:pt x="5002" y="8170"/>
                </a:cubicBezTo>
                <a:cubicBezTo>
                  <a:pt x="4530" y="8170"/>
                  <a:pt x="4128" y="8583"/>
                  <a:pt x="4128" y="9067"/>
                </a:cubicBezTo>
                <a:cubicBezTo>
                  <a:pt x="4128" y="9570"/>
                  <a:pt x="4530" y="9983"/>
                  <a:pt x="5002" y="9983"/>
                </a:cubicBezTo>
                <a:cubicBezTo>
                  <a:pt x="5492" y="9983"/>
                  <a:pt x="5894" y="9570"/>
                  <a:pt x="5894" y="9067"/>
                </a:cubicBezTo>
                <a:close/>
                <a:moveTo>
                  <a:pt x="15164" y="2370"/>
                </a:moveTo>
                <a:cubicBezTo>
                  <a:pt x="15251" y="2424"/>
                  <a:pt x="15304" y="2442"/>
                  <a:pt x="15391" y="2460"/>
                </a:cubicBezTo>
                <a:cubicBezTo>
                  <a:pt x="15583" y="2496"/>
                  <a:pt x="15776" y="2406"/>
                  <a:pt x="15863" y="2226"/>
                </a:cubicBezTo>
                <a:cubicBezTo>
                  <a:pt x="16003" y="1993"/>
                  <a:pt x="15951" y="1670"/>
                  <a:pt x="15706" y="1508"/>
                </a:cubicBezTo>
                <a:cubicBezTo>
                  <a:pt x="15479" y="1365"/>
                  <a:pt x="15164" y="1436"/>
                  <a:pt x="15024" y="1670"/>
                </a:cubicBezTo>
                <a:cubicBezTo>
                  <a:pt x="14866" y="1903"/>
                  <a:pt x="14936" y="2208"/>
                  <a:pt x="15164" y="2370"/>
                </a:cubicBezTo>
                <a:close/>
                <a:moveTo>
                  <a:pt x="5824" y="2603"/>
                </a:moveTo>
                <a:cubicBezTo>
                  <a:pt x="5947" y="2621"/>
                  <a:pt x="6051" y="2568"/>
                  <a:pt x="6156" y="2514"/>
                </a:cubicBezTo>
                <a:cubicBezTo>
                  <a:pt x="6401" y="2352"/>
                  <a:pt x="6454" y="2029"/>
                  <a:pt x="6296" y="1796"/>
                </a:cubicBezTo>
                <a:cubicBezTo>
                  <a:pt x="6139" y="1562"/>
                  <a:pt x="5824" y="1490"/>
                  <a:pt x="5597" y="1670"/>
                </a:cubicBezTo>
                <a:cubicBezTo>
                  <a:pt x="5369" y="1813"/>
                  <a:pt x="5299" y="2137"/>
                  <a:pt x="5474" y="2370"/>
                </a:cubicBezTo>
                <a:cubicBezTo>
                  <a:pt x="5544" y="2514"/>
                  <a:pt x="5684" y="2603"/>
                  <a:pt x="5824" y="2603"/>
                </a:cubicBezTo>
                <a:close/>
                <a:moveTo>
                  <a:pt x="8098" y="1472"/>
                </a:moveTo>
                <a:cubicBezTo>
                  <a:pt x="8168" y="1472"/>
                  <a:pt x="8220" y="1472"/>
                  <a:pt x="8308" y="1454"/>
                </a:cubicBezTo>
                <a:cubicBezTo>
                  <a:pt x="8588" y="1365"/>
                  <a:pt x="8727" y="1095"/>
                  <a:pt x="8640" y="808"/>
                </a:cubicBezTo>
                <a:cubicBezTo>
                  <a:pt x="8553" y="539"/>
                  <a:pt x="8273" y="377"/>
                  <a:pt x="8010" y="449"/>
                </a:cubicBezTo>
                <a:cubicBezTo>
                  <a:pt x="7748" y="539"/>
                  <a:pt x="7591" y="826"/>
                  <a:pt x="7678" y="1113"/>
                </a:cubicBezTo>
                <a:cubicBezTo>
                  <a:pt x="7713" y="1329"/>
                  <a:pt x="7888" y="1454"/>
                  <a:pt x="8098" y="1472"/>
                </a:cubicBezTo>
                <a:close/>
                <a:moveTo>
                  <a:pt x="13625" y="1023"/>
                </a:moveTo>
                <a:cubicBezTo>
                  <a:pt x="13712" y="736"/>
                  <a:pt x="13537" y="449"/>
                  <a:pt x="13292" y="377"/>
                </a:cubicBezTo>
                <a:cubicBezTo>
                  <a:pt x="13012" y="287"/>
                  <a:pt x="12750" y="449"/>
                  <a:pt x="12663" y="718"/>
                </a:cubicBezTo>
                <a:cubicBezTo>
                  <a:pt x="12575" y="1005"/>
                  <a:pt x="12750" y="1275"/>
                  <a:pt x="12995" y="1365"/>
                </a:cubicBezTo>
                <a:cubicBezTo>
                  <a:pt x="13047" y="1365"/>
                  <a:pt x="13065" y="1383"/>
                  <a:pt x="13082" y="1383"/>
                </a:cubicBezTo>
                <a:cubicBezTo>
                  <a:pt x="13327" y="1400"/>
                  <a:pt x="13537" y="1257"/>
                  <a:pt x="13625" y="1023"/>
                </a:cubicBezTo>
                <a:close/>
                <a:moveTo>
                  <a:pt x="10616" y="0"/>
                </a:moveTo>
                <a:cubicBezTo>
                  <a:pt x="10354" y="0"/>
                  <a:pt x="10109" y="233"/>
                  <a:pt x="10109" y="521"/>
                </a:cubicBezTo>
                <a:cubicBezTo>
                  <a:pt x="10109" y="772"/>
                  <a:pt x="10319" y="1005"/>
                  <a:pt x="10581" y="1041"/>
                </a:cubicBezTo>
                <a:cubicBezTo>
                  <a:pt x="10599" y="1041"/>
                  <a:pt x="10616" y="1041"/>
                  <a:pt x="10634" y="1041"/>
                </a:cubicBezTo>
                <a:cubicBezTo>
                  <a:pt x="10914" y="1041"/>
                  <a:pt x="11141" y="808"/>
                  <a:pt x="11141" y="521"/>
                </a:cubicBezTo>
                <a:cubicBezTo>
                  <a:pt x="11141" y="233"/>
                  <a:pt x="10914" y="0"/>
                  <a:pt x="10616" y="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3" name="Shape 2913"/>
          <p:cNvSpPr/>
          <p:nvPr/>
        </p:nvSpPr>
        <p:spPr>
          <a:xfrm>
            <a:off x="3266402" y="6460217"/>
            <a:ext cx="885023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understand</a:t>
            </a:r>
          </a:p>
        </p:txBody>
      </p:sp>
      <p:sp>
        <p:nvSpPr>
          <p:cNvPr id="2914" name="Shape 2914"/>
          <p:cNvSpPr/>
          <p:nvPr/>
        </p:nvSpPr>
        <p:spPr>
          <a:xfrm>
            <a:off x="5492438" y="5792623"/>
            <a:ext cx="99210" cy="99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52"/>
                  <a:pt x="21168" y="14472"/>
                  <a:pt x="20196" y="16200"/>
                </a:cubicBezTo>
                <a:cubicBezTo>
                  <a:pt x="19116" y="17928"/>
                  <a:pt x="17928" y="19224"/>
                  <a:pt x="16200" y="20196"/>
                </a:cubicBezTo>
                <a:cubicBezTo>
                  <a:pt x="14472" y="21276"/>
                  <a:pt x="12744" y="21600"/>
                  <a:pt x="10800" y="21600"/>
                </a:cubicBezTo>
                <a:cubicBezTo>
                  <a:pt x="8748" y="21600"/>
                  <a:pt x="7128" y="21276"/>
                  <a:pt x="5400" y="20196"/>
                </a:cubicBezTo>
                <a:cubicBezTo>
                  <a:pt x="3672" y="19224"/>
                  <a:pt x="2484" y="17928"/>
                  <a:pt x="1512" y="16200"/>
                </a:cubicBezTo>
                <a:cubicBezTo>
                  <a:pt x="540" y="14472"/>
                  <a:pt x="0" y="12852"/>
                  <a:pt x="0" y="10800"/>
                </a:cubicBezTo>
                <a:cubicBezTo>
                  <a:pt x="0" y="8856"/>
                  <a:pt x="540" y="7128"/>
                  <a:pt x="1512" y="5400"/>
                </a:cubicBezTo>
                <a:cubicBezTo>
                  <a:pt x="2484" y="3672"/>
                  <a:pt x="3672" y="2484"/>
                  <a:pt x="5400" y="1512"/>
                </a:cubicBezTo>
                <a:cubicBezTo>
                  <a:pt x="7128" y="540"/>
                  <a:pt x="8856" y="0"/>
                  <a:pt x="10800" y="0"/>
                </a:cubicBezTo>
                <a:cubicBezTo>
                  <a:pt x="12852" y="0"/>
                  <a:pt x="14472" y="540"/>
                  <a:pt x="16200" y="1512"/>
                </a:cubicBezTo>
                <a:cubicBezTo>
                  <a:pt x="17928" y="2484"/>
                  <a:pt x="19116" y="3672"/>
                  <a:pt x="20196" y="5400"/>
                </a:cubicBezTo>
                <a:cubicBezTo>
                  <a:pt x="21168" y="7128"/>
                  <a:pt x="21600" y="8856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5" name="Shape 2915"/>
          <p:cNvSpPr/>
          <p:nvPr/>
        </p:nvSpPr>
        <p:spPr>
          <a:xfrm>
            <a:off x="5336294" y="5790679"/>
            <a:ext cx="411630" cy="591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513" extrusionOk="0">
                <a:moveTo>
                  <a:pt x="21058" y="1360"/>
                </a:moveTo>
                <a:lnTo>
                  <a:pt x="14198" y="6166"/>
                </a:lnTo>
                <a:lnTo>
                  <a:pt x="14198" y="20387"/>
                </a:lnTo>
                <a:cubicBezTo>
                  <a:pt x="14198" y="20584"/>
                  <a:pt x="14122" y="20763"/>
                  <a:pt x="13994" y="20923"/>
                </a:cubicBezTo>
                <a:cubicBezTo>
                  <a:pt x="13918" y="21013"/>
                  <a:pt x="13816" y="21102"/>
                  <a:pt x="13739" y="21191"/>
                </a:cubicBezTo>
                <a:cubicBezTo>
                  <a:pt x="13688" y="21209"/>
                  <a:pt x="13663" y="21227"/>
                  <a:pt x="13612" y="21245"/>
                </a:cubicBezTo>
                <a:cubicBezTo>
                  <a:pt x="13357" y="21388"/>
                  <a:pt x="13051" y="21459"/>
                  <a:pt x="12745" y="21513"/>
                </a:cubicBezTo>
                <a:cubicBezTo>
                  <a:pt x="12694" y="21513"/>
                  <a:pt x="12643" y="21513"/>
                  <a:pt x="12592" y="21513"/>
                </a:cubicBezTo>
                <a:cubicBezTo>
                  <a:pt x="11699" y="21513"/>
                  <a:pt x="10985" y="21013"/>
                  <a:pt x="10985" y="20387"/>
                </a:cubicBezTo>
                <a:lnTo>
                  <a:pt x="10985" y="12544"/>
                </a:lnTo>
                <a:cubicBezTo>
                  <a:pt x="10985" y="12419"/>
                  <a:pt x="10832" y="12330"/>
                  <a:pt x="10679" y="12330"/>
                </a:cubicBezTo>
                <a:cubicBezTo>
                  <a:pt x="10526" y="12330"/>
                  <a:pt x="10373" y="12437"/>
                  <a:pt x="10373" y="12544"/>
                </a:cubicBezTo>
                <a:lnTo>
                  <a:pt x="10373" y="20387"/>
                </a:lnTo>
                <a:cubicBezTo>
                  <a:pt x="10373" y="21013"/>
                  <a:pt x="9685" y="21513"/>
                  <a:pt x="8792" y="21513"/>
                </a:cubicBezTo>
                <a:cubicBezTo>
                  <a:pt x="8716" y="21513"/>
                  <a:pt x="8665" y="21513"/>
                  <a:pt x="8639" y="21513"/>
                </a:cubicBezTo>
                <a:cubicBezTo>
                  <a:pt x="8308" y="21495"/>
                  <a:pt x="8027" y="21406"/>
                  <a:pt x="7772" y="21245"/>
                </a:cubicBezTo>
                <a:cubicBezTo>
                  <a:pt x="7747" y="21227"/>
                  <a:pt x="7721" y="21209"/>
                  <a:pt x="7645" y="21191"/>
                </a:cubicBezTo>
                <a:cubicBezTo>
                  <a:pt x="7543" y="21102"/>
                  <a:pt x="7441" y="21013"/>
                  <a:pt x="7390" y="20923"/>
                </a:cubicBezTo>
                <a:cubicBezTo>
                  <a:pt x="7262" y="20780"/>
                  <a:pt x="7186" y="20584"/>
                  <a:pt x="7186" y="20387"/>
                </a:cubicBezTo>
                <a:lnTo>
                  <a:pt x="7186" y="6166"/>
                </a:lnTo>
                <a:lnTo>
                  <a:pt x="326" y="1360"/>
                </a:lnTo>
                <a:cubicBezTo>
                  <a:pt x="-108" y="1056"/>
                  <a:pt x="-108" y="556"/>
                  <a:pt x="326" y="235"/>
                </a:cubicBezTo>
                <a:cubicBezTo>
                  <a:pt x="759" y="-87"/>
                  <a:pt x="1448" y="-69"/>
                  <a:pt x="1907" y="235"/>
                </a:cubicBezTo>
                <a:lnTo>
                  <a:pt x="5528" y="2772"/>
                </a:lnTo>
                <a:lnTo>
                  <a:pt x="6803" y="3647"/>
                </a:lnTo>
                <a:cubicBezTo>
                  <a:pt x="7160" y="3915"/>
                  <a:pt x="7645" y="4040"/>
                  <a:pt x="8155" y="4040"/>
                </a:cubicBezTo>
                <a:lnTo>
                  <a:pt x="13306" y="4040"/>
                </a:lnTo>
                <a:cubicBezTo>
                  <a:pt x="13790" y="4040"/>
                  <a:pt x="14275" y="3915"/>
                  <a:pt x="14658" y="3647"/>
                </a:cubicBezTo>
                <a:lnTo>
                  <a:pt x="19528" y="235"/>
                </a:lnTo>
                <a:cubicBezTo>
                  <a:pt x="19962" y="-69"/>
                  <a:pt x="20650" y="-69"/>
                  <a:pt x="21109" y="235"/>
                </a:cubicBezTo>
                <a:cubicBezTo>
                  <a:pt x="21492" y="556"/>
                  <a:pt x="21492" y="1056"/>
                  <a:pt x="21058" y="136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6" name="Shape 2916"/>
          <p:cNvSpPr/>
          <p:nvPr/>
        </p:nvSpPr>
        <p:spPr>
          <a:xfrm>
            <a:off x="5314701" y="6460217"/>
            <a:ext cx="489792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happy</a:t>
            </a:r>
          </a:p>
        </p:txBody>
      </p:sp>
      <p:sp>
        <p:nvSpPr>
          <p:cNvPr id="2917" name="Shape 2917"/>
          <p:cNvSpPr/>
          <p:nvPr/>
        </p:nvSpPr>
        <p:spPr>
          <a:xfrm>
            <a:off x="7202531" y="5791439"/>
            <a:ext cx="374834" cy="592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3" h="21564" extrusionOk="0">
                <a:moveTo>
                  <a:pt x="15498" y="930"/>
                </a:moveTo>
                <a:cubicBezTo>
                  <a:pt x="15161" y="2434"/>
                  <a:pt x="13139" y="3597"/>
                  <a:pt x="10667" y="3597"/>
                </a:cubicBezTo>
                <a:cubicBezTo>
                  <a:pt x="9094" y="3597"/>
                  <a:pt x="7830" y="2792"/>
                  <a:pt x="7830" y="1789"/>
                </a:cubicBezTo>
                <a:cubicBezTo>
                  <a:pt x="7830" y="805"/>
                  <a:pt x="9066" y="0"/>
                  <a:pt x="10639" y="0"/>
                </a:cubicBezTo>
                <a:cubicBezTo>
                  <a:pt x="11678" y="0"/>
                  <a:pt x="12577" y="358"/>
                  <a:pt x="13083" y="912"/>
                </a:cubicBezTo>
                <a:cubicBezTo>
                  <a:pt x="13167" y="948"/>
                  <a:pt x="13223" y="1038"/>
                  <a:pt x="13307" y="1074"/>
                </a:cubicBezTo>
                <a:cubicBezTo>
                  <a:pt x="13869" y="1414"/>
                  <a:pt x="14740" y="1414"/>
                  <a:pt x="15302" y="1074"/>
                </a:cubicBezTo>
                <a:cubicBezTo>
                  <a:pt x="15358" y="1056"/>
                  <a:pt x="15470" y="984"/>
                  <a:pt x="15498" y="930"/>
                </a:cubicBezTo>
                <a:close/>
                <a:moveTo>
                  <a:pt x="21003" y="1360"/>
                </a:moveTo>
                <a:lnTo>
                  <a:pt x="14543" y="5458"/>
                </a:lnTo>
                <a:cubicBezTo>
                  <a:pt x="14066" y="5762"/>
                  <a:pt x="13644" y="6031"/>
                  <a:pt x="13729" y="6603"/>
                </a:cubicBezTo>
                <a:cubicBezTo>
                  <a:pt x="13729" y="6603"/>
                  <a:pt x="14431" y="10415"/>
                  <a:pt x="14487" y="10487"/>
                </a:cubicBezTo>
                <a:cubicBezTo>
                  <a:pt x="14515" y="10576"/>
                  <a:pt x="14515" y="10701"/>
                  <a:pt x="14515" y="10791"/>
                </a:cubicBezTo>
                <a:lnTo>
                  <a:pt x="14515" y="20311"/>
                </a:lnTo>
                <a:cubicBezTo>
                  <a:pt x="14515" y="20991"/>
                  <a:pt x="13729" y="21546"/>
                  <a:pt x="12745" y="21546"/>
                </a:cubicBezTo>
                <a:cubicBezTo>
                  <a:pt x="11762" y="21546"/>
                  <a:pt x="11004" y="20991"/>
                  <a:pt x="11004" y="20311"/>
                </a:cubicBezTo>
                <a:lnTo>
                  <a:pt x="11004" y="12563"/>
                </a:lnTo>
                <a:cubicBezTo>
                  <a:pt x="11004" y="12437"/>
                  <a:pt x="10835" y="12348"/>
                  <a:pt x="10667" y="12348"/>
                </a:cubicBezTo>
                <a:cubicBezTo>
                  <a:pt x="10470" y="12348"/>
                  <a:pt x="10330" y="12455"/>
                  <a:pt x="10330" y="12563"/>
                </a:cubicBezTo>
                <a:lnTo>
                  <a:pt x="10330" y="20347"/>
                </a:lnTo>
                <a:cubicBezTo>
                  <a:pt x="10330" y="21009"/>
                  <a:pt x="9543" y="21564"/>
                  <a:pt x="8560" y="21564"/>
                </a:cubicBezTo>
                <a:cubicBezTo>
                  <a:pt x="7577" y="21564"/>
                  <a:pt x="6819" y="21009"/>
                  <a:pt x="6819" y="20347"/>
                </a:cubicBezTo>
                <a:lnTo>
                  <a:pt x="6819" y="10791"/>
                </a:lnTo>
                <a:cubicBezTo>
                  <a:pt x="6819" y="10701"/>
                  <a:pt x="6819" y="10594"/>
                  <a:pt x="6847" y="10487"/>
                </a:cubicBezTo>
                <a:cubicBezTo>
                  <a:pt x="6847" y="10397"/>
                  <a:pt x="7577" y="6603"/>
                  <a:pt x="7577" y="6603"/>
                </a:cubicBezTo>
                <a:cubicBezTo>
                  <a:pt x="7718" y="6049"/>
                  <a:pt x="7240" y="5744"/>
                  <a:pt x="6763" y="5458"/>
                </a:cubicBezTo>
                <a:lnTo>
                  <a:pt x="359" y="1378"/>
                </a:lnTo>
                <a:cubicBezTo>
                  <a:pt x="-119" y="1074"/>
                  <a:pt x="-119" y="572"/>
                  <a:pt x="359" y="250"/>
                </a:cubicBezTo>
                <a:cubicBezTo>
                  <a:pt x="836" y="-36"/>
                  <a:pt x="1594" y="-36"/>
                  <a:pt x="2100" y="250"/>
                </a:cubicBezTo>
                <a:lnTo>
                  <a:pt x="7465" y="3650"/>
                </a:lnTo>
                <a:cubicBezTo>
                  <a:pt x="7830" y="3901"/>
                  <a:pt x="8364" y="4044"/>
                  <a:pt x="8982" y="4044"/>
                </a:cubicBezTo>
                <a:lnTo>
                  <a:pt x="12493" y="4044"/>
                </a:lnTo>
                <a:cubicBezTo>
                  <a:pt x="13083" y="4044"/>
                  <a:pt x="13588" y="3901"/>
                  <a:pt x="14009" y="3650"/>
                </a:cubicBezTo>
                <a:lnTo>
                  <a:pt x="19346" y="250"/>
                </a:lnTo>
                <a:cubicBezTo>
                  <a:pt x="19824" y="-36"/>
                  <a:pt x="20582" y="-36"/>
                  <a:pt x="21088" y="250"/>
                </a:cubicBezTo>
                <a:cubicBezTo>
                  <a:pt x="21481" y="572"/>
                  <a:pt x="21481" y="1074"/>
                  <a:pt x="21003" y="136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8" name="Shape 2918"/>
          <p:cNvSpPr/>
          <p:nvPr/>
        </p:nvSpPr>
        <p:spPr>
          <a:xfrm>
            <a:off x="7161423" y="6460217"/>
            <a:ext cx="489791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happy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8964793" y="5790455"/>
            <a:ext cx="545723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3" y="15298"/>
                </a:moveTo>
                <a:cubicBezTo>
                  <a:pt x="8083" y="14939"/>
                  <a:pt x="8414" y="14598"/>
                  <a:pt x="8843" y="14598"/>
                </a:cubicBezTo>
                <a:cubicBezTo>
                  <a:pt x="9213" y="14598"/>
                  <a:pt x="9583" y="14885"/>
                  <a:pt x="9583" y="15298"/>
                </a:cubicBezTo>
                <a:cubicBezTo>
                  <a:pt x="9583" y="15639"/>
                  <a:pt x="9291" y="15980"/>
                  <a:pt x="8843" y="15980"/>
                </a:cubicBezTo>
                <a:cubicBezTo>
                  <a:pt x="8414" y="15980"/>
                  <a:pt x="8063" y="15657"/>
                  <a:pt x="8083" y="15298"/>
                </a:cubicBezTo>
                <a:close/>
                <a:moveTo>
                  <a:pt x="13225" y="17650"/>
                </a:moveTo>
                <a:cubicBezTo>
                  <a:pt x="12777" y="18530"/>
                  <a:pt x="11784" y="19122"/>
                  <a:pt x="10751" y="19122"/>
                </a:cubicBezTo>
                <a:cubicBezTo>
                  <a:pt x="9700" y="19122"/>
                  <a:pt x="8745" y="18548"/>
                  <a:pt x="8297" y="17650"/>
                </a:cubicBezTo>
                <a:cubicBezTo>
                  <a:pt x="8180" y="17470"/>
                  <a:pt x="8297" y="17237"/>
                  <a:pt x="8531" y="17147"/>
                </a:cubicBezTo>
                <a:cubicBezTo>
                  <a:pt x="8726" y="17039"/>
                  <a:pt x="8979" y="17147"/>
                  <a:pt x="9076" y="17363"/>
                </a:cubicBezTo>
                <a:cubicBezTo>
                  <a:pt x="9407" y="17973"/>
                  <a:pt x="10050" y="18386"/>
                  <a:pt x="10790" y="18386"/>
                </a:cubicBezTo>
                <a:cubicBezTo>
                  <a:pt x="11491" y="18386"/>
                  <a:pt x="12173" y="17973"/>
                  <a:pt x="12446" y="17363"/>
                </a:cubicBezTo>
                <a:cubicBezTo>
                  <a:pt x="12543" y="17147"/>
                  <a:pt x="12777" y="17093"/>
                  <a:pt x="12991" y="17147"/>
                </a:cubicBezTo>
                <a:cubicBezTo>
                  <a:pt x="13225" y="17237"/>
                  <a:pt x="13283" y="17470"/>
                  <a:pt x="13225" y="17650"/>
                </a:cubicBezTo>
                <a:close/>
                <a:moveTo>
                  <a:pt x="13556" y="15244"/>
                </a:moveTo>
                <a:cubicBezTo>
                  <a:pt x="13556" y="15621"/>
                  <a:pt x="13205" y="15944"/>
                  <a:pt x="12796" y="15944"/>
                </a:cubicBezTo>
                <a:cubicBezTo>
                  <a:pt x="12407" y="15944"/>
                  <a:pt x="12056" y="15657"/>
                  <a:pt x="12056" y="15244"/>
                </a:cubicBezTo>
                <a:cubicBezTo>
                  <a:pt x="12056" y="14885"/>
                  <a:pt x="12348" y="14562"/>
                  <a:pt x="12796" y="14562"/>
                </a:cubicBezTo>
                <a:cubicBezTo>
                  <a:pt x="13225" y="14580"/>
                  <a:pt x="13556" y="14885"/>
                  <a:pt x="13556" y="15244"/>
                </a:cubicBezTo>
                <a:close/>
                <a:moveTo>
                  <a:pt x="21600" y="9965"/>
                </a:moveTo>
                <a:lnTo>
                  <a:pt x="21600" y="12299"/>
                </a:lnTo>
                <a:lnTo>
                  <a:pt x="19360" y="12299"/>
                </a:lnTo>
                <a:lnTo>
                  <a:pt x="19360" y="21600"/>
                </a:lnTo>
                <a:lnTo>
                  <a:pt x="2181" y="21600"/>
                </a:lnTo>
                <a:lnTo>
                  <a:pt x="2181" y="12299"/>
                </a:lnTo>
                <a:lnTo>
                  <a:pt x="0" y="12299"/>
                </a:lnTo>
                <a:lnTo>
                  <a:pt x="0" y="9965"/>
                </a:lnTo>
                <a:lnTo>
                  <a:pt x="21600" y="9965"/>
                </a:lnTo>
                <a:close/>
                <a:moveTo>
                  <a:pt x="15367" y="16591"/>
                </a:moveTo>
                <a:cubicBezTo>
                  <a:pt x="15367" y="14274"/>
                  <a:pt x="13342" y="12407"/>
                  <a:pt x="10829" y="12407"/>
                </a:cubicBezTo>
                <a:cubicBezTo>
                  <a:pt x="8317" y="12407"/>
                  <a:pt x="6291" y="14274"/>
                  <a:pt x="6291" y="16591"/>
                </a:cubicBezTo>
                <a:cubicBezTo>
                  <a:pt x="6291" y="18907"/>
                  <a:pt x="8317" y="20774"/>
                  <a:pt x="10829" y="20774"/>
                </a:cubicBezTo>
                <a:cubicBezTo>
                  <a:pt x="13342" y="20774"/>
                  <a:pt x="15367" y="18925"/>
                  <a:pt x="15367" y="16591"/>
                </a:cubicBezTo>
                <a:close/>
                <a:moveTo>
                  <a:pt x="7362" y="7218"/>
                </a:moveTo>
                <a:cubicBezTo>
                  <a:pt x="7362" y="7056"/>
                  <a:pt x="7479" y="6985"/>
                  <a:pt x="7616" y="6985"/>
                </a:cubicBezTo>
                <a:cubicBezTo>
                  <a:pt x="7791" y="6985"/>
                  <a:pt x="7888" y="7092"/>
                  <a:pt x="7888" y="7218"/>
                </a:cubicBezTo>
                <a:lnTo>
                  <a:pt x="7888" y="9480"/>
                </a:lnTo>
                <a:lnTo>
                  <a:pt x="13634" y="9480"/>
                </a:lnTo>
                <a:lnTo>
                  <a:pt x="13634" y="7218"/>
                </a:lnTo>
                <a:lnTo>
                  <a:pt x="13614" y="7218"/>
                </a:lnTo>
                <a:cubicBezTo>
                  <a:pt x="13614" y="7056"/>
                  <a:pt x="13731" y="6985"/>
                  <a:pt x="13868" y="6985"/>
                </a:cubicBezTo>
                <a:cubicBezTo>
                  <a:pt x="14043" y="6985"/>
                  <a:pt x="14140" y="7092"/>
                  <a:pt x="14140" y="7218"/>
                </a:cubicBezTo>
                <a:lnTo>
                  <a:pt x="14140" y="9480"/>
                </a:lnTo>
                <a:lnTo>
                  <a:pt x="15932" y="9480"/>
                </a:lnTo>
                <a:lnTo>
                  <a:pt x="15932" y="6733"/>
                </a:lnTo>
                <a:cubicBezTo>
                  <a:pt x="15932" y="5404"/>
                  <a:pt x="14764" y="4327"/>
                  <a:pt x="13322" y="4327"/>
                </a:cubicBezTo>
                <a:lnTo>
                  <a:pt x="8083" y="4327"/>
                </a:lnTo>
                <a:cubicBezTo>
                  <a:pt x="6642" y="4327"/>
                  <a:pt x="5473" y="5404"/>
                  <a:pt x="5473" y="6733"/>
                </a:cubicBezTo>
                <a:lnTo>
                  <a:pt x="5473" y="9480"/>
                </a:lnTo>
                <a:lnTo>
                  <a:pt x="7284" y="9480"/>
                </a:lnTo>
                <a:lnTo>
                  <a:pt x="7362" y="7218"/>
                </a:lnTo>
                <a:close/>
                <a:moveTo>
                  <a:pt x="8648" y="1939"/>
                </a:moveTo>
                <a:cubicBezTo>
                  <a:pt x="8648" y="862"/>
                  <a:pt x="9583" y="0"/>
                  <a:pt x="10751" y="0"/>
                </a:cubicBezTo>
                <a:cubicBezTo>
                  <a:pt x="11939" y="0"/>
                  <a:pt x="12874" y="862"/>
                  <a:pt x="12874" y="1939"/>
                </a:cubicBezTo>
                <a:cubicBezTo>
                  <a:pt x="12874" y="3034"/>
                  <a:pt x="11900" y="3896"/>
                  <a:pt x="10751" y="3896"/>
                </a:cubicBezTo>
                <a:cubicBezTo>
                  <a:pt x="9622" y="3896"/>
                  <a:pt x="8648" y="2999"/>
                  <a:pt x="8648" y="193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0" name="Shape 2920"/>
          <p:cNvSpPr/>
          <p:nvPr/>
        </p:nvSpPr>
        <p:spPr>
          <a:xfrm>
            <a:off x="8925778" y="6460217"/>
            <a:ext cx="614762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optimist</a:t>
            </a:r>
          </a:p>
        </p:txBody>
      </p:sp>
      <p:sp>
        <p:nvSpPr>
          <p:cNvPr id="2921" name="Shape 2921"/>
          <p:cNvSpPr/>
          <p:nvPr/>
        </p:nvSpPr>
        <p:spPr>
          <a:xfrm>
            <a:off x="10748656" y="5859816"/>
            <a:ext cx="166406" cy="164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93"/>
                  <a:pt x="21151" y="14464"/>
                  <a:pt x="20126" y="16200"/>
                </a:cubicBezTo>
                <a:cubicBezTo>
                  <a:pt x="19164" y="17936"/>
                  <a:pt x="17882" y="19221"/>
                  <a:pt x="16152" y="20186"/>
                </a:cubicBezTo>
                <a:cubicBezTo>
                  <a:pt x="14485" y="21214"/>
                  <a:pt x="12755" y="21600"/>
                  <a:pt x="10768" y="21600"/>
                </a:cubicBezTo>
                <a:cubicBezTo>
                  <a:pt x="8781" y="21600"/>
                  <a:pt x="7115" y="21214"/>
                  <a:pt x="5384" y="20186"/>
                </a:cubicBezTo>
                <a:cubicBezTo>
                  <a:pt x="3653" y="19221"/>
                  <a:pt x="2436" y="17936"/>
                  <a:pt x="1410" y="16200"/>
                </a:cubicBezTo>
                <a:cubicBezTo>
                  <a:pt x="449" y="14464"/>
                  <a:pt x="0" y="12793"/>
                  <a:pt x="0" y="10800"/>
                </a:cubicBezTo>
                <a:cubicBezTo>
                  <a:pt x="0" y="8807"/>
                  <a:pt x="449" y="7136"/>
                  <a:pt x="1410" y="5400"/>
                </a:cubicBezTo>
                <a:cubicBezTo>
                  <a:pt x="2436" y="3664"/>
                  <a:pt x="3653" y="2443"/>
                  <a:pt x="5384" y="1414"/>
                </a:cubicBezTo>
                <a:cubicBezTo>
                  <a:pt x="7115" y="450"/>
                  <a:pt x="8781" y="0"/>
                  <a:pt x="10768" y="0"/>
                </a:cubicBezTo>
                <a:cubicBezTo>
                  <a:pt x="12755" y="0"/>
                  <a:pt x="14485" y="450"/>
                  <a:pt x="16152" y="1414"/>
                </a:cubicBezTo>
                <a:cubicBezTo>
                  <a:pt x="17882" y="2443"/>
                  <a:pt x="19164" y="3664"/>
                  <a:pt x="20126" y="5400"/>
                </a:cubicBezTo>
                <a:cubicBezTo>
                  <a:pt x="21151" y="7136"/>
                  <a:pt x="21600" y="8807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2" name="Shape 2922"/>
          <p:cNvSpPr/>
          <p:nvPr/>
        </p:nvSpPr>
        <p:spPr>
          <a:xfrm>
            <a:off x="11008758" y="5918339"/>
            <a:ext cx="409168" cy="192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8176"/>
                </a:lnTo>
                <a:cubicBezTo>
                  <a:pt x="21600" y="3536"/>
                  <a:pt x="20092" y="0"/>
                  <a:pt x="17493" y="0"/>
                </a:cubicBezTo>
                <a:lnTo>
                  <a:pt x="0" y="0"/>
                </a:lnTo>
                <a:lnTo>
                  <a:pt x="0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3" name="Shape 2923"/>
          <p:cNvSpPr/>
          <p:nvPr/>
        </p:nvSpPr>
        <p:spPr>
          <a:xfrm>
            <a:off x="10744503" y="5915823"/>
            <a:ext cx="252927" cy="194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4" h="20073" extrusionOk="0">
                <a:moveTo>
                  <a:pt x="20364" y="4630"/>
                </a:moveTo>
                <a:lnTo>
                  <a:pt x="20364" y="15834"/>
                </a:lnTo>
                <a:cubicBezTo>
                  <a:pt x="20364" y="18105"/>
                  <a:pt x="19138" y="20073"/>
                  <a:pt x="17160" y="20073"/>
                </a:cubicBezTo>
                <a:lnTo>
                  <a:pt x="3709" y="20073"/>
                </a:lnTo>
                <a:cubicBezTo>
                  <a:pt x="-1236" y="20073"/>
                  <a:pt x="-1236" y="11897"/>
                  <a:pt x="3709" y="11897"/>
                </a:cubicBezTo>
                <a:lnTo>
                  <a:pt x="13916" y="11897"/>
                </a:lnTo>
                <a:lnTo>
                  <a:pt x="13916" y="4529"/>
                </a:lnTo>
                <a:cubicBezTo>
                  <a:pt x="13995" y="-1527"/>
                  <a:pt x="20364" y="-1527"/>
                  <a:pt x="20364" y="463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4" name="Shape 2924"/>
          <p:cNvSpPr/>
          <p:nvPr/>
        </p:nvSpPr>
        <p:spPr>
          <a:xfrm>
            <a:off x="10640280" y="5800161"/>
            <a:ext cx="886023" cy="570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04" extrusionOk="0">
                <a:moveTo>
                  <a:pt x="2203" y="12057"/>
                </a:moveTo>
                <a:lnTo>
                  <a:pt x="19385" y="12057"/>
                </a:lnTo>
                <a:lnTo>
                  <a:pt x="19385" y="6128"/>
                </a:lnTo>
                <a:cubicBezTo>
                  <a:pt x="19385" y="3597"/>
                  <a:pt x="21600" y="3597"/>
                  <a:pt x="21600" y="6128"/>
                </a:cubicBezTo>
                <a:lnTo>
                  <a:pt x="21600" y="20986"/>
                </a:lnTo>
                <a:lnTo>
                  <a:pt x="19397" y="20986"/>
                </a:lnTo>
                <a:lnTo>
                  <a:pt x="19397" y="16051"/>
                </a:lnTo>
                <a:lnTo>
                  <a:pt x="2263" y="16051"/>
                </a:lnTo>
                <a:lnTo>
                  <a:pt x="2263" y="21004"/>
                </a:lnTo>
                <a:lnTo>
                  <a:pt x="0" y="21004"/>
                </a:lnTo>
                <a:lnTo>
                  <a:pt x="0" y="1790"/>
                </a:lnTo>
                <a:cubicBezTo>
                  <a:pt x="0" y="-596"/>
                  <a:pt x="2203" y="-596"/>
                  <a:pt x="2203" y="1790"/>
                </a:cubicBezTo>
                <a:lnTo>
                  <a:pt x="2203" y="12057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5" name="Shape 2925"/>
          <p:cNvSpPr/>
          <p:nvPr/>
        </p:nvSpPr>
        <p:spPr>
          <a:xfrm>
            <a:off x="10880874" y="6460217"/>
            <a:ext cx="431878" cy="2080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sleep</a:t>
            </a:r>
          </a:p>
        </p:txBody>
      </p:sp>
      <p:sp>
        <p:nvSpPr>
          <p:cNvPr id="2926" name="Shape 2926"/>
          <p:cNvSpPr/>
          <p:nvPr/>
        </p:nvSpPr>
        <p:spPr>
          <a:xfrm>
            <a:off x="1563750" y="7889946"/>
            <a:ext cx="568553" cy="592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8" h="21103" extrusionOk="0">
                <a:moveTo>
                  <a:pt x="14784" y="3571"/>
                </a:moveTo>
                <a:cubicBezTo>
                  <a:pt x="15700" y="3992"/>
                  <a:pt x="16819" y="3624"/>
                  <a:pt x="17259" y="2730"/>
                </a:cubicBezTo>
                <a:cubicBezTo>
                  <a:pt x="17699" y="1853"/>
                  <a:pt x="17277" y="784"/>
                  <a:pt x="16361" y="363"/>
                </a:cubicBezTo>
                <a:cubicBezTo>
                  <a:pt x="15425" y="-58"/>
                  <a:pt x="14344" y="328"/>
                  <a:pt x="13904" y="1204"/>
                </a:cubicBezTo>
                <a:cubicBezTo>
                  <a:pt x="13482" y="2099"/>
                  <a:pt x="13849" y="3150"/>
                  <a:pt x="14784" y="3571"/>
                </a:cubicBezTo>
                <a:close/>
                <a:moveTo>
                  <a:pt x="21238" y="8550"/>
                </a:moveTo>
                <a:cubicBezTo>
                  <a:pt x="21238" y="8971"/>
                  <a:pt x="20871" y="9322"/>
                  <a:pt x="20431" y="9322"/>
                </a:cubicBezTo>
                <a:lnTo>
                  <a:pt x="16636" y="9322"/>
                </a:lnTo>
                <a:cubicBezTo>
                  <a:pt x="16287" y="9322"/>
                  <a:pt x="15994" y="9112"/>
                  <a:pt x="15866" y="8813"/>
                </a:cubicBezTo>
                <a:lnTo>
                  <a:pt x="15187" y="7025"/>
                </a:lnTo>
                <a:lnTo>
                  <a:pt x="12858" y="11776"/>
                </a:lnTo>
                <a:lnTo>
                  <a:pt x="15866" y="19613"/>
                </a:lnTo>
                <a:cubicBezTo>
                  <a:pt x="16086" y="20175"/>
                  <a:pt x="15792" y="20823"/>
                  <a:pt x="15187" y="21034"/>
                </a:cubicBezTo>
                <a:cubicBezTo>
                  <a:pt x="14600" y="21244"/>
                  <a:pt x="13922" y="20963"/>
                  <a:pt x="13702" y="20385"/>
                </a:cubicBezTo>
                <a:lnTo>
                  <a:pt x="10860" y="12793"/>
                </a:lnTo>
                <a:lnTo>
                  <a:pt x="9375" y="15809"/>
                </a:lnTo>
                <a:cubicBezTo>
                  <a:pt x="9154" y="16160"/>
                  <a:pt x="8788" y="16440"/>
                  <a:pt x="8311" y="16440"/>
                </a:cubicBezTo>
                <a:lnTo>
                  <a:pt x="3690" y="16440"/>
                </a:lnTo>
                <a:cubicBezTo>
                  <a:pt x="3049" y="16440"/>
                  <a:pt x="2535" y="15949"/>
                  <a:pt x="2535" y="15336"/>
                </a:cubicBezTo>
                <a:cubicBezTo>
                  <a:pt x="2535" y="14722"/>
                  <a:pt x="3049" y="14249"/>
                  <a:pt x="3690" y="14249"/>
                </a:cubicBezTo>
                <a:lnTo>
                  <a:pt x="7541" y="14249"/>
                </a:lnTo>
                <a:lnTo>
                  <a:pt x="11758" y="5658"/>
                </a:lnTo>
                <a:lnTo>
                  <a:pt x="9980" y="6271"/>
                </a:lnTo>
                <a:lnTo>
                  <a:pt x="8494" y="9287"/>
                </a:lnTo>
                <a:cubicBezTo>
                  <a:pt x="8293" y="9673"/>
                  <a:pt x="7834" y="9813"/>
                  <a:pt x="7413" y="9638"/>
                </a:cubicBezTo>
                <a:cubicBezTo>
                  <a:pt x="7027" y="9462"/>
                  <a:pt x="6862" y="9006"/>
                  <a:pt x="7046" y="8603"/>
                </a:cubicBezTo>
                <a:lnTo>
                  <a:pt x="8659" y="5325"/>
                </a:lnTo>
                <a:cubicBezTo>
                  <a:pt x="8769" y="5114"/>
                  <a:pt x="8934" y="4956"/>
                  <a:pt x="9136" y="4904"/>
                </a:cubicBezTo>
                <a:lnTo>
                  <a:pt x="12198" y="3852"/>
                </a:lnTo>
                <a:cubicBezTo>
                  <a:pt x="12858" y="3571"/>
                  <a:pt x="13684" y="3554"/>
                  <a:pt x="14380" y="3887"/>
                </a:cubicBezTo>
                <a:lnTo>
                  <a:pt x="14692" y="4027"/>
                </a:lnTo>
                <a:cubicBezTo>
                  <a:pt x="15480" y="4308"/>
                  <a:pt x="16031" y="4886"/>
                  <a:pt x="16324" y="5570"/>
                </a:cubicBezTo>
                <a:lnTo>
                  <a:pt x="17167" y="7744"/>
                </a:lnTo>
                <a:lnTo>
                  <a:pt x="20376" y="7744"/>
                </a:lnTo>
                <a:cubicBezTo>
                  <a:pt x="20853" y="7744"/>
                  <a:pt x="21220" y="8112"/>
                  <a:pt x="21238" y="8550"/>
                </a:cubicBezTo>
                <a:close/>
                <a:moveTo>
                  <a:pt x="885" y="5412"/>
                </a:moveTo>
                <a:cubicBezTo>
                  <a:pt x="-362" y="4097"/>
                  <a:pt x="-289" y="2046"/>
                  <a:pt x="1087" y="854"/>
                </a:cubicBezTo>
                <a:cubicBezTo>
                  <a:pt x="2462" y="-356"/>
                  <a:pt x="4589" y="-268"/>
                  <a:pt x="5854" y="1047"/>
                </a:cubicBezTo>
                <a:cubicBezTo>
                  <a:pt x="7101" y="2326"/>
                  <a:pt x="7027" y="4395"/>
                  <a:pt x="5652" y="5588"/>
                </a:cubicBezTo>
                <a:cubicBezTo>
                  <a:pt x="4277" y="6797"/>
                  <a:pt x="2168" y="6710"/>
                  <a:pt x="885" y="5412"/>
                </a:cubicBezTo>
                <a:close/>
                <a:moveTo>
                  <a:pt x="1270" y="5097"/>
                </a:moveTo>
                <a:cubicBezTo>
                  <a:pt x="2315" y="6184"/>
                  <a:pt x="4130" y="6271"/>
                  <a:pt x="5304" y="5237"/>
                </a:cubicBezTo>
                <a:cubicBezTo>
                  <a:pt x="6441" y="4202"/>
                  <a:pt x="6551" y="2467"/>
                  <a:pt x="5469" y="1362"/>
                </a:cubicBezTo>
                <a:cubicBezTo>
                  <a:pt x="4387" y="258"/>
                  <a:pt x="2590" y="152"/>
                  <a:pt x="1417" y="1187"/>
                </a:cubicBezTo>
                <a:cubicBezTo>
                  <a:pt x="280" y="2221"/>
                  <a:pt x="188" y="3975"/>
                  <a:pt x="1270" y="5097"/>
                </a:cubicBezTo>
                <a:close/>
                <a:moveTo>
                  <a:pt x="1710" y="3484"/>
                </a:moveTo>
                <a:lnTo>
                  <a:pt x="1710" y="3150"/>
                </a:lnTo>
                <a:lnTo>
                  <a:pt x="3177" y="3150"/>
                </a:lnTo>
                <a:lnTo>
                  <a:pt x="3177" y="906"/>
                </a:lnTo>
                <a:lnTo>
                  <a:pt x="3544" y="906"/>
                </a:lnTo>
                <a:lnTo>
                  <a:pt x="3544" y="3484"/>
                </a:lnTo>
                <a:lnTo>
                  <a:pt x="1710" y="3484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7" name="Shape 2927"/>
          <p:cNvSpPr/>
          <p:nvPr/>
        </p:nvSpPr>
        <p:spPr>
          <a:xfrm>
            <a:off x="1725300" y="8558369"/>
            <a:ext cx="267960" cy="208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run</a:t>
            </a:r>
          </a:p>
        </p:txBody>
      </p:sp>
      <p:sp>
        <p:nvSpPr>
          <p:cNvPr id="2928" name="Shape 2928"/>
          <p:cNvSpPr/>
          <p:nvPr/>
        </p:nvSpPr>
        <p:spPr>
          <a:xfrm>
            <a:off x="3836530" y="7893011"/>
            <a:ext cx="96911" cy="9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6" h="20647" extrusionOk="0">
                <a:moveTo>
                  <a:pt x="42" y="9493"/>
                </a:moveTo>
                <a:cubicBezTo>
                  <a:pt x="561" y="3782"/>
                  <a:pt x="5546" y="-476"/>
                  <a:pt x="11154" y="43"/>
                </a:cubicBezTo>
                <a:cubicBezTo>
                  <a:pt x="16865" y="459"/>
                  <a:pt x="21123" y="5443"/>
                  <a:pt x="20604" y="11155"/>
                </a:cubicBezTo>
                <a:cubicBezTo>
                  <a:pt x="20292" y="16866"/>
                  <a:pt x="15100" y="21124"/>
                  <a:pt x="9492" y="20605"/>
                </a:cubicBezTo>
                <a:cubicBezTo>
                  <a:pt x="3885" y="20189"/>
                  <a:pt x="-477" y="15101"/>
                  <a:pt x="42" y="949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29" name="Shape 2929"/>
          <p:cNvSpPr/>
          <p:nvPr/>
        </p:nvSpPr>
        <p:spPr>
          <a:xfrm>
            <a:off x="3689996" y="7999596"/>
            <a:ext cx="347107" cy="479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5" h="21540" extrusionOk="0">
                <a:moveTo>
                  <a:pt x="3223" y="4058"/>
                </a:moveTo>
                <a:cubicBezTo>
                  <a:pt x="3010" y="4168"/>
                  <a:pt x="2858" y="4322"/>
                  <a:pt x="2798" y="4520"/>
                </a:cubicBezTo>
                <a:lnTo>
                  <a:pt x="1491" y="8818"/>
                </a:lnTo>
                <a:cubicBezTo>
                  <a:pt x="1431" y="8862"/>
                  <a:pt x="1431" y="8929"/>
                  <a:pt x="1431" y="8951"/>
                </a:cubicBezTo>
                <a:cubicBezTo>
                  <a:pt x="1400" y="9480"/>
                  <a:pt x="1947" y="9987"/>
                  <a:pt x="2707" y="10009"/>
                </a:cubicBezTo>
                <a:cubicBezTo>
                  <a:pt x="3405" y="10031"/>
                  <a:pt x="4043" y="9634"/>
                  <a:pt x="4134" y="9149"/>
                </a:cubicBezTo>
                <a:lnTo>
                  <a:pt x="5319" y="5468"/>
                </a:lnTo>
                <a:lnTo>
                  <a:pt x="7385" y="4234"/>
                </a:lnTo>
                <a:lnTo>
                  <a:pt x="4195" y="14615"/>
                </a:lnTo>
                <a:lnTo>
                  <a:pt x="307" y="19310"/>
                </a:lnTo>
                <a:cubicBezTo>
                  <a:pt x="185" y="19486"/>
                  <a:pt x="64" y="19707"/>
                  <a:pt x="3" y="19949"/>
                </a:cubicBezTo>
                <a:cubicBezTo>
                  <a:pt x="-58" y="20764"/>
                  <a:pt x="762" y="21492"/>
                  <a:pt x="1917" y="21536"/>
                </a:cubicBezTo>
                <a:cubicBezTo>
                  <a:pt x="2707" y="21580"/>
                  <a:pt x="3375" y="21271"/>
                  <a:pt x="3831" y="20831"/>
                </a:cubicBezTo>
                <a:lnTo>
                  <a:pt x="7993" y="15695"/>
                </a:lnTo>
                <a:cubicBezTo>
                  <a:pt x="8053" y="15563"/>
                  <a:pt x="8388" y="15254"/>
                  <a:pt x="8418" y="15100"/>
                </a:cubicBezTo>
                <a:lnTo>
                  <a:pt x="9420" y="11728"/>
                </a:lnTo>
                <a:lnTo>
                  <a:pt x="13765" y="15232"/>
                </a:lnTo>
                <a:lnTo>
                  <a:pt x="15101" y="20368"/>
                </a:lnTo>
                <a:cubicBezTo>
                  <a:pt x="15314" y="21007"/>
                  <a:pt x="16013" y="21492"/>
                  <a:pt x="16924" y="21536"/>
                </a:cubicBezTo>
                <a:cubicBezTo>
                  <a:pt x="18079" y="21558"/>
                  <a:pt x="19051" y="21007"/>
                  <a:pt x="19112" y="20169"/>
                </a:cubicBezTo>
                <a:cubicBezTo>
                  <a:pt x="19112" y="20059"/>
                  <a:pt x="19112" y="19971"/>
                  <a:pt x="19112" y="19839"/>
                </a:cubicBezTo>
                <a:lnTo>
                  <a:pt x="17714" y="14307"/>
                </a:lnTo>
                <a:cubicBezTo>
                  <a:pt x="17623" y="14174"/>
                  <a:pt x="17562" y="13976"/>
                  <a:pt x="17441" y="13844"/>
                </a:cubicBezTo>
                <a:lnTo>
                  <a:pt x="12124" y="9259"/>
                </a:lnTo>
                <a:lnTo>
                  <a:pt x="13461" y="4917"/>
                </a:lnTo>
                <a:lnTo>
                  <a:pt x="14646" y="6570"/>
                </a:lnTo>
                <a:cubicBezTo>
                  <a:pt x="14707" y="6702"/>
                  <a:pt x="14858" y="6791"/>
                  <a:pt x="15010" y="6879"/>
                </a:cubicBezTo>
                <a:lnTo>
                  <a:pt x="19415" y="9083"/>
                </a:lnTo>
                <a:cubicBezTo>
                  <a:pt x="19598" y="9149"/>
                  <a:pt x="19871" y="9237"/>
                  <a:pt x="20053" y="9237"/>
                </a:cubicBezTo>
                <a:cubicBezTo>
                  <a:pt x="20783" y="9281"/>
                  <a:pt x="21451" y="8884"/>
                  <a:pt x="21512" y="8356"/>
                </a:cubicBezTo>
                <a:cubicBezTo>
                  <a:pt x="21542" y="8025"/>
                  <a:pt x="21329" y="7716"/>
                  <a:pt x="20965" y="7518"/>
                </a:cubicBezTo>
                <a:lnTo>
                  <a:pt x="16833" y="5424"/>
                </a:lnTo>
                <a:lnTo>
                  <a:pt x="13795" y="1082"/>
                </a:lnTo>
                <a:cubicBezTo>
                  <a:pt x="13309" y="553"/>
                  <a:pt x="12398" y="68"/>
                  <a:pt x="11426" y="2"/>
                </a:cubicBezTo>
                <a:cubicBezTo>
                  <a:pt x="10605" y="-20"/>
                  <a:pt x="9876" y="134"/>
                  <a:pt x="9299" y="465"/>
                </a:cubicBezTo>
                <a:lnTo>
                  <a:pt x="3223" y="4058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0" name="Shape 2930"/>
          <p:cNvSpPr/>
          <p:nvPr/>
        </p:nvSpPr>
        <p:spPr>
          <a:xfrm>
            <a:off x="3498409" y="7890843"/>
            <a:ext cx="97309" cy="9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2" h="20647" extrusionOk="0">
                <a:moveTo>
                  <a:pt x="42" y="9493"/>
                </a:moveTo>
                <a:cubicBezTo>
                  <a:pt x="563" y="3782"/>
                  <a:pt x="5572" y="-476"/>
                  <a:pt x="11207" y="43"/>
                </a:cubicBezTo>
                <a:cubicBezTo>
                  <a:pt x="16946" y="562"/>
                  <a:pt x="21120" y="5547"/>
                  <a:pt x="20703" y="11155"/>
                </a:cubicBezTo>
                <a:cubicBezTo>
                  <a:pt x="20181" y="16866"/>
                  <a:pt x="15172" y="21124"/>
                  <a:pt x="9537" y="20605"/>
                </a:cubicBezTo>
                <a:cubicBezTo>
                  <a:pt x="3903" y="20293"/>
                  <a:pt x="-480" y="15205"/>
                  <a:pt x="42" y="9493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1" name="Shape 2931"/>
          <p:cNvSpPr/>
          <p:nvPr/>
        </p:nvSpPr>
        <p:spPr>
          <a:xfrm>
            <a:off x="3354461" y="7997428"/>
            <a:ext cx="346678" cy="479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8" h="21540" extrusionOk="0">
                <a:moveTo>
                  <a:pt x="3167" y="4102"/>
                </a:moveTo>
                <a:cubicBezTo>
                  <a:pt x="2954" y="4190"/>
                  <a:pt x="2802" y="4366"/>
                  <a:pt x="2741" y="4542"/>
                </a:cubicBezTo>
                <a:lnTo>
                  <a:pt x="1435" y="8840"/>
                </a:lnTo>
                <a:cubicBezTo>
                  <a:pt x="1374" y="8884"/>
                  <a:pt x="1374" y="8951"/>
                  <a:pt x="1374" y="8973"/>
                </a:cubicBezTo>
                <a:cubicBezTo>
                  <a:pt x="1344" y="9502"/>
                  <a:pt x="1891" y="10009"/>
                  <a:pt x="2681" y="10031"/>
                </a:cubicBezTo>
                <a:cubicBezTo>
                  <a:pt x="3349" y="10053"/>
                  <a:pt x="3987" y="9656"/>
                  <a:pt x="4078" y="9193"/>
                </a:cubicBezTo>
                <a:lnTo>
                  <a:pt x="5263" y="5468"/>
                </a:lnTo>
                <a:lnTo>
                  <a:pt x="7389" y="4234"/>
                </a:lnTo>
                <a:lnTo>
                  <a:pt x="4169" y="14615"/>
                </a:lnTo>
                <a:lnTo>
                  <a:pt x="281" y="19310"/>
                </a:lnTo>
                <a:cubicBezTo>
                  <a:pt x="189" y="19486"/>
                  <a:pt x="38" y="19707"/>
                  <a:pt x="7" y="19949"/>
                </a:cubicBezTo>
                <a:cubicBezTo>
                  <a:pt x="-84" y="20764"/>
                  <a:pt x="736" y="21492"/>
                  <a:pt x="1891" y="21536"/>
                </a:cubicBezTo>
                <a:cubicBezTo>
                  <a:pt x="2711" y="21580"/>
                  <a:pt x="3349" y="21271"/>
                  <a:pt x="3805" y="20831"/>
                </a:cubicBezTo>
                <a:lnTo>
                  <a:pt x="7967" y="15695"/>
                </a:lnTo>
                <a:cubicBezTo>
                  <a:pt x="8027" y="15563"/>
                  <a:pt x="8362" y="15254"/>
                  <a:pt x="8392" y="15100"/>
                </a:cubicBezTo>
                <a:lnTo>
                  <a:pt x="9394" y="11728"/>
                </a:lnTo>
                <a:lnTo>
                  <a:pt x="13739" y="15232"/>
                </a:lnTo>
                <a:lnTo>
                  <a:pt x="15075" y="20368"/>
                </a:lnTo>
                <a:cubicBezTo>
                  <a:pt x="15319" y="21007"/>
                  <a:pt x="16017" y="21492"/>
                  <a:pt x="16929" y="21536"/>
                </a:cubicBezTo>
                <a:cubicBezTo>
                  <a:pt x="18053" y="21558"/>
                  <a:pt x="19025" y="21007"/>
                  <a:pt x="19116" y="20147"/>
                </a:cubicBezTo>
                <a:cubicBezTo>
                  <a:pt x="19116" y="20059"/>
                  <a:pt x="19116" y="19971"/>
                  <a:pt x="19116" y="19839"/>
                </a:cubicBezTo>
                <a:lnTo>
                  <a:pt x="17688" y="14307"/>
                </a:lnTo>
                <a:cubicBezTo>
                  <a:pt x="17597" y="14174"/>
                  <a:pt x="17536" y="13976"/>
                  <a:pt x="17415" y="13844"/>
                </a:cubicBezTo>
                <a:lnTo>
                  <a:pt x="12098" y="9259"/>
                </a:lnTo>
                <a:lnTo>
                  <a:pt x="13435" y="4917"/>
                </a:lnTo>
                <a:lnTo>
                  <a:pt x="14620" y="6570"/>
                </a:lnTo>
                <a:cubicBezTo>
                  <a:pt x="14681" y="6702"/>
                  <a:pt x="14832" y="6791"/>
                  <a:pt x="14984" y="6879"/>
                </a:cubicBezTo>
                <a:lnTo>
                  <a:pt x="19389" y="9083"/>
                </a:lnTo>
                <a:cubicBezTo>
                  <a:pt x="19572" y="9149"/>
                  <a:pt x="19845" y="9237"/>
                  <a:pt x="20027" y="9237"/>
                </a:cubicBezTo>
                <a:cubicBezTo>
                  <a:pt x="20757" y="9281"/>
                  <a:pt x="21455" y="8884"/>
                  <a:pt x="21486" y="8356"/>
                </a:cubicBezTo>
                <a:cubicBezTo>
                  <a:pt x="21516" y="8025"/>
                  <a:pt x="21303" y="7716"/>
                  <a:pt x="20939" y="7518"/>
                </a:cubicBezTo>
                <a:lnTo>
                  <a:pt x="16807" y="5424"/>
                </a:lnTo>
                <a:lnTo>
                  <a:pt x="13769" y="1082"/>
                </a:lnTo>
                <a:cubicBezTo>
                  <a:pt x="13313" y="531"/>
                  <a:pt x="12372" y="68"/>
                  <a:pt x="11400" y="2"/>
                </a:cubicBezTo>
                <a:cubicBezTo>
                  <a:pt x="10610" y="-20"/>
                  <a:pt x="9850" y="134"/>
                  <a:pt x="9273" y="465"/>
                </a:cubicBezTo>
                <a:lnTo>
                  <a:pt x="3167" y="410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2" name="Shape 2932"/>
          <p:cNvSpPr/>
          <p:nvPr/>
        </p:nvSpPr>
        <p:spPr>
          <a:xfrm>
            <a:off x="3463645" y="8558369"/>
            <a:ext cx="460666" cy="208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follow</a:t>
            </a:r>
          </a:p>
        </p:txBody>
      </p:sp>
      <p:sp>
        <p:nvSpPr>
          <p:cNvPr id="2933" name="Shape 2933"/>
          <p:cNvSpPr/>
          <p:nvPr/>
        </p:nvSpPr>
        <p:spPr>
          <a:xfrm>
            <a:off x="5514113" y="8161714"/>
            <a:ext cx="285621" cy="313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8" y="3149"/>
                </a:moveTo>
                <a:lnTo>
                  <a:pt x="19518" y="19873"/>
                </a:lnTo>
                <a:lnTo>
                  <a:pt x="20671" y="19873"/>
                </a:lnTo>
                <a:lnTo>
                  <a:pt x="20671" y="21600"/>
                </a:lnTo>
                <a:lnTo>
                  <a:pt x="9257" y="21600"/>
                </a:lnTo>
                <a:lnTo>
                  <a:pt x="9257" y="19873"/>
                </a:lnTo>
                <a:lnTo>
                  <a:pt x="17064" y="19873"/>
                </a:lnTo>
                <a:lnTo>
                  <a:pt x="17064" y="3149"/>
                </a:lnTo>
                <a:lnTo>
                  <a:pt x="0" y="3149"/>
                </a:lnTo>
                <a:lnTo>
                  <a:pt x="0" y="0"/>
                </a:lnTo>
                <a:lnTo>
                  <a:pt x="21600" y="0"/>
                </a:lnTo>
                <a:lnTo>
                  <a:pt x="21600" y="3149"/>
                </a:lnTo>
                <a:lnTo>
                  <a:pt x="19518" y="3149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4" name="Shape 2934"/>
          <p:cNvSpPr/>
          <p:nvPr/>
        </p:nvSpPr>
        <p:spPr>
          <a:xfrm>
            <a:off x="5286524" y="8159547"/>
            <a:ext cx="214093" cy="322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300"/>
                </a:moveTo>
                <a:lnTo>
                  <a:pt x="21600" y="21600"/>
                </a:lnTo>
                <a:lnTo>
                  <a:pt x="18776" y="21600"/>
                </a:lnTo>
                <a:lnTo>
                  <a:pt x="18776" y="14246"/>
                </a:lnTo>
                <a:lnTo>
                  <a:pt x="2824" y="14246"/>
                </a:lnTo>
                <a:lnTo>
                  <a:pt x="2824" y="21600"/>
                </a:lnTo>
                <a:lnTo>
                  <a:pt x="0" y="21600"/>
                </a:lnTo>
                <a:lnTo>
                  <a:pt x="0" y="12300"/>
                </a:lnTo>
                <a:cubicBezTo>
                  <a:pt x="0" y="12202"/>
                  <a:pt x="0" y="12169"/>
                  <a:pt x="0" y="12103"/>
                </a:cubicBezTo>
                <a:lnTo>
                  <a:pt x="0" y="0"/>
                </a:lnTo>
                <a:lnTo>
                  <a:pt x="3171" y="0"/>
                </a:lnTo>
                <a:lnTo>
                  <a:pt x="3171" y="10520"/>
                </a:lnTo>
                <a:lnTo>
                  <a:pt x="18925" y="10520"/>
                </a:lnTo>
                <a:cubicBezTo>
                  <a:pt x="20461" y="10520"/>
                  <a:pt x="21600" y="11344"/>
                  <a:pt x="21600" y="123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5" name="Shape 2935"/>
          <p:cNvSpPr/>
          <p:nvPr/>
        </p:nvSpPr>
        <p:spPr>
          <a:xfrm>
            <a:off x="5655001" y="7890775"/>
            <a:ext cx="92713" cy="25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4" y="17272"/>
                </a:moveTo>
                <a:lnTo>
                  <a:pt x="0" y="16823"/>
                </a:lnTo>
                <a:lnTo>
                  <a:pt x="12800" y="0"/>
                </a:lnTo>
                <a:lnTo>
                  <a:pt x="17486" y="490"/>
                </a:lnTo>
                <a:lnTo>
                  <a:pt x="10857" y="9473"/>
                </a:lnTo>
                <a:lnTo>
                  <a:pt x="21600" y="20008"/>
                </a:lnTo>
                <a:lnTo>
                  <a:pt x="21600" y="21600"/>
                </a:lnTo>
                <a:lnTo>
                  <a:pt x="3086" y="21600"/>
                </a:lnTo>
                <a:lnTo>
                  <a:pt x="3086" y="20008"/>
                </a:lnTo>
                <a:lnTo>
                  <a:pt x="17371" y="20008"/>
                </a:lnTo>
                <a:lnTo>
                  <a:pt x="9143" y="11760"/>
                </a:lnTo>
                <a:lnTo>
                  <a:pt x="4914" y="1727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6" name="Shape 2936"/>
          <p:cNvSpPr/>
          <p:nvPr/>
        </p:nvSpPr>
        <p:spPr>
          <a:xfrm>
            <a:off x="5331791" y="8018781"/>
            <a:ext cx="322541" cy="426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8" h="21367" extrusionOk="0">
                <a:moveTo>
                  <a:pt x="19864" y="21200"/>
                </a:moveTo>
                <a:cubicBezTo>
                  <a:pt x="18738" y="21594"/>
                  <a:pt x="17418" y="21274"/>
                  <a:pt x="16871" y="20413"/>
                </a:cubicBezTo>
                <a:lnTo>
                  <a:pt x="12364" y="14140"/>
                </a:lnTo>
                <a:lnTo>
                  <a:pt x="4252" y="14140"/>
                </a:lnTo>
                <a:cubicBezTo>
                  <a:pt x="4027" y="14140"/>
                  <a:pt x="3833" y="14140"/>
                  <a:pt x="3673" y="14115"/>
                </a:cubicBezTo>
                <a:cubicBezTo>
                  <a:pt x="1773" y="13943"/>
                  <a:pt x="518" y="12836"/>
                  <a:pt x="196" y="11532"/>
                </a:cubicBezTo>
                <a:cubicBezTo>
                  <a:pt x="-126" y="9416"/>
                  <a:pt x="-29" y="6858"/>
                  <a:pt x="325" y="4644"/>
                </a:cubicBezTo>
                <a:cubicBezTo>
                  <a:pt x="743" y="2134"/>
                  <a:pt x="3833" y="215"/>
                  <a:pt x="6924" y="19"/>
                </a:cubicBezTo>
                <a:cubicBezTo>
                  <a:pt x="7278" y="-6"/>
                  <a:pt x="7503" y="-6"/>
                  <a:pt x="7825" y="19"/>
                </a:cubicBezTo>
                <a:cubicBezTo>
                  <a:pt x="8662" y="117"/>
                  <a:pt x="9209" y="584"/>
                  <a:pt x="9209" y="1199"/>
                </a:cubicBezTo>
                <a:lnTo>
                  <a:pt x="9209" y="5529"/>
                </a:lnTo>
                <a:lnTo>
                  <a:pt x="16484" y="5529"/>
                </a:lnTo>
                <a:cubicBezTo>
                  <a:pt x="17354" y="5529"/>
                  <a:pt x="17997" y="6071"/>
                  <a:pt x="17997" y="6686"/>
                </a:cubicBezTo>
                <a:lnTo>
                  <a:pt x="17997" y="6710"/>
                </a:lnTo>
                <a:lnTo>
                  <a:pt x="11366" y="6710"/>
                </a:lnTo>
                <a:lnTo>
                  <a:pt x="11366" y="7965"/>
                </a:lnTo>
                <a:lnTo>
                  <a:pt x="7632" y="7965"/>
                </a:lnTo>
                <a:cubicBezTo>
                  <a:pt x="6827" y="7965"/>
                  <a:pt x="6087" y="7424"/>
                  <a:pt x="6087" y="6784"/>
                </a:cubicBezTo>
                <a:lnTo>
                  <a:pt x="6087" y="3733"/>
                </a:lnTo>
                <a:cubicBezTo>
                  <a:pt x="6087" y="3512"/>
                  <a:pt x="5894" y="3389"/>
                  <a:pt x="5636" y="3389"/>
                </a:cubicBezTo>
                <a:cubicBezTo>
                  <a:pt x="5346" y="3389"/>
                  <a:pt x="5218" y="3512"/>
                  <a:pt x="5218" y="3733"/>
                </a:cubicBezTo>
                <a:lnTo>
                  <a:pt x="5218" y="6784"/>
                </a:lnTo>
                <a:cubicBezTo>
                  <a:pt x="5218" y="7817"/>
                  <a:pt x="6344" y="8678"/>
                  <a:pt x="7696" y="8678"/>
                </a:cubicBezTo>
                <a:lnTo>
                  <a:pt x="7535" y="8678"/>
                </a:lnTo>
                <a:lnTo>
                  <a:pt x="7535" y="10745"/>
                </a:lnTo>
                <a:lnTo>
                  <a:pt x="13780" y="10745"/>
                </a:lnTo>
                <a:cubicBezTo>
                  <a:pt x="14585" y="10745"/>
                  <a:pt x="15454" y="11114"/>
                  <a:pt x="15841" y="11753"/>
                </a:cubicBezTo>
                <a:lnTo>
                  <a:pt x="20991" y="18937"/>
                </a:lnTo>
                <a:cubicBezTo>
                  <a:pt x="21474" y="19798"/>
                  <a:pt x="20991" y="20831"/>
                  <a:pt x="19864" y="212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7" name="Shape 2937"/>
          <p:cNvSpPr/>
          <p:nvPr/>
        </p:nvSpPr>
        <p:spPr>
          <a:xfrm>
            <a:off x="5442585" y="7910283"/>
            <a:ext cx="107888" cy="1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9"/>
                </a:moveTo>
                <a:cubicBezTo>
                  <a:pt x="21600" y="12804"/>
                  <a:pt x="21111" y="14465"/>
                  <a:pt x="20134" y="16224"/>
                </a:cubicBezTo>
                <a:cubicBezTo>
                  <a:pt x="19157" y="17984"/>
                  <a:pt x="17886" y="19254"/>
                  <a:pt x="16224" y="20232"/>
                </a:cubicBezTo>
                <a:cubicBezTo>
                  <a:pt x="14465" y="21307"/>
                  <a:pt x="12706" y="21600"/>
                  <a:pt x="10751" y="21600"/>
                </a:cubicBezTo>
                <a:cubicBezTo>
                  <a:pt x="8699" y="21600"/>
                  <a:pt x="7135" y="21307"/>
                  <a:pt x="5376" y="20232"/>
                </a:cubicBezTo>
                <a:cubicBezTo>
                  <a:pt x="3616" y="19254"/>
                  <a:pt x="2346" y="17984"/>
                  <a:pt x="1368" y="16224"/>
                </a:cubicBezTo>
                <a:cubicBezTo>
                  <a:pt x="293" y="14465"/>
                  <a:pt x="0" y="12901"/>
                  <a:pt x="0" y="10849"/>
                </a:cubicBezTo>
                <a:cubicBezTo>
                  <a:pt x="0" y="8894"/>
                  <a:pt x="293" y="7135"/>
                  <a:pt x="1368" y="5376"/>
                </a:cubicBezTo>
                <a:cubicBezTo>
                  <a:pt x="2346" y="3714"/>
                  <a:pt x="3616" y="2443"/>
                  <a:pt x="5376" y="1466"/>
                </a:cubicBezTo>
                <a:cubicBezTo>
                  <a:pt x="7135" y="489"/>
                  <a:pt x="8796" y="0"/>
                  <a:pt x="10751" y="0"/>
                </a:cubicBezTo>
                <a:cubicBezTo>
                  <a:pt x="12804" y="0"/>
                  <a:pt x="14465" y="489"/>
                  <a:pt x="16224" y="1466"/>
                </a:cubicBezTo>
                <a:cubicBezTo>
                  <a:pt x="17886" y="2443"/>
                  <a:pt x="19157" y="3714"/>
                  <a:pt x="20134" y="5376"/>
                </a:cubicBezTo>
                <a:cubicBezTo>
                  <a:pt x="21111" y="7135"/>
                  <a:pt x="21600" y="8796"/>
                  <a:pt x="21600" y="10849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38" name="Shape 2938"/>
          <p:cNvSpPr/>
          <p:nvPr/>
        </p:nvSpPr>
        <p:spPr>
          <a:xfrm>
            <a:off x="5358052" y="8558369"/>
            <a:ext cx="383447" cy="208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work</a:t>
            </a:r>
          </a:p>
        </p:txBody>
      </p:sp>
      <p:sp>
        <p:nvSpPr>
          <p:cNvPr id="2939" name="Shape 2939"/>
          <p:cNvSpPr/>
          <p:nvPr/>
        </p:nvSpPr>
        <p:spPr>
          <a:xfrm>
            <a:off x="7204773" y="7897278"/>
            <a:ext cx="123057" cy="123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787"/>
                  <a:pt x="21254" y="14515"/>
                  <a:pt x="20218" y="16243"/>
                </a:cubicBezTo>
                <a:cubicBezTo>
                  <a:pt x="19267" y="17971"/>
                  <a:pt x="17971" y="19181"/>
                  <a:pt x="16243" y="20131"/>
                </a:cubicBezTo>
                <a:cubicBezTo>
                  <a:pt x="14515" y="21168"/>
                  <a:pt x="12787" y="21600"/>
                  <a:pt x="10800" y="21600"/>
                </a:cubicBezTo>
                <a:cubicBezTo>
                  <a:pt x="8813" y="21600"/>
                  <a:pt x="7171" y="21168"/>
                  <a:pt x="5443" y="20131"/>
                </a:cubicBezTo>
                <a:cubicBezTo>
                  <a:pt x="3715" y="19181"/>
                  <a:pt x="2506" y="17971"/>
                  <a:pt x="1469" y="16243"/>
                </a:cubicBezTo>
                <a:cubicBezTo>
                  <a:pt x="518" y="14515"/>
                  <a:pt x="0" y="12787"/>
                  <a:pt x="0" y="10800"/>
                </a:cubicBezTo>
                <a:cubicBezTo>
                  <a:pt x="0" y="8813"/>
                  <a:pt x="518" y="7171"/>
                  <a:pt x="1469" y="5443"/>
                </a:cubicBezTo>
                <a:cubicBezTo>
                  <a:pt x="2506" y="3802"/>
                  <a:pt x="3715" y="2506"/>
                  <a:pt x="5443" y="1469"/>
                </a:cubicBezTo>
                <a:cubicBezTo>
                  <a:pt x="7171" y="518"/>
                  <a:pt x="8813" y="0"/>
                  <a:pt x="10800" y="0"/>
                </a:cubicBezTo>
                <a:cubicBezTo>
                  <a:pt x="12787" y="0"/>
                  <a:pt x="14515" y="518"/>
                  <a:pt x="16243" y="1469"/>
                </a:cubicBezTo>
                <a:cubicBezTo>
                  <a:pt x="17971" y="2506"/>
                  <a:pt x="19267" y="3802"/>
                  <a:pt x="20218" y="5443"/>
                </a:cubicBezTo>
                <a:cubicBezTo>
                  <a:pt x="21254" y="7171"/>
                  <a:pt x="21600" y="8813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0" name="Shape 2940"/>
          <p:cNvSpPr/>
          <p:nvPr/>
        </p:nvSpPr>
        <p:spPr>
          <a:xfrm>
            <a:off x="7218685" y="8029039"/>
            <a:ext cx="284714" cy="45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97" h="19872" extrusionOk="0">
                <a:moveTo>
                  <a:pt x="20897" y="10079"/>
                </a:moveTo>
                <a:lnTo>
                  <a:pt x="20897" y="18373"/>
                </a:lnTo>
                <a:cubicBezTo>
                  <a:pt x="20897" y="20382"/>
                  <a:pt x="16101" y="20382"/>
                  <a:pt x="16101" y="18308"/>
                </a:cubicBezTo>
                <a:cubicBezTo>
                  <a:pt x="16101" y="16451"/>
                  <a:pt x="16101" y="11893"/>
                  <a:pt x="16101" y="11893"/>
                </a:cubicBezTo>
                <a:lnTo>
                  <a:pt x="6437" y="11893"/>
                </a:lnTo>
                <a:cubicBezTo>
                  <a:pt x="4201" y="11893"/>
                  <a:pt x="2759" y="10986"/>
                  <a:pt x="2398" y="9906"/>
                </a:cubicBezTo>
                <a:lnTo>
                  <a:pt x="54" y="2843"/>
                </a:lnTo>
                <a:cubicBezTo>
                  <a:pt x="-703" y="-246"/>
                  <a:pt x="6689" y="-1218"/>
                  <a:pt x="7915" y="1957"/>
                </a:cubicBezTo>
                <a:lnTo>
                  <a:pt x="9971" y="8027"/>
                </a:lnTo>
                <a:lnTo>
                  <a:pt x="17543" y="8027"/>
                </a:lnTo>
                <a:cubicBezTo>
                  <a:pt x="19743" y="8048"/>
                  <a:pt x="20897" y="9107"/>
                  <a:pt x="20897" y="10079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1" name="Shape 2941"/>
          <p:cNvSpPr/>
          <p:nvPr/>
        </p:nvSpPr>
        <p:spPr>
          <a:xfrm>
            <a:off x="7162882" y="8101252"/>
            <a:ext cx="254072" cy="261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56" h="20560" extrusionOk="0">
                <a:moveTo>
                  <a:pt x="18443" y="20560"/>
                </a:moveTo>
                <a:lnTo>
                  <a:pt x="10808" y="20560"/>
                </a:lnTo>
                <a:cubicBezTo>
                  <a:pt x="7089" y="20560"/>
                  <a:pt x="3370" y="17855"/>
                  <a:pt x="2421" y="13643"/>
                </a:cubicBezTo>
                <a:lnTo>
                  <a:pt x="47" y="2399"/>
                </a:lnTo>
                <a:cubicBezTo>
                  <a:pt x="-467" y="-151"/>
                  <a:pt x="3331" y="-1040"/>
                  <a:pt x="3885" y="1588"/>
                </a:cubicBezTo>
                <a:lnTo>
                  <a:pt x="6179" y="12368"/>
                </a:lnTo>
                <a:cubicBezTo>
                  <a:pt x="6812" y="15112"/>
                  <a:pt x="8948" y="16619"/>
                  <a:pt x="11401" y="16619"/>
                </a:cubicBezTo>
                <a:lnTo>
                  <a:pt x="18403" y="16619"/>
                </a:lnTo>
                <a:cubicBezTo>
                  <a:pt x="21133" y="16541"/>
                  <a:pt x="21133" y="20560"/>
                  <a:pt x="18443" y="2056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2" name="Shape 2942"/>
          <p:cNvSpPr/>
          <p:nvPr/>
        </p:nvSpPr>
        <p:spPr>
          <a:xfrm>
            <a:off x="7419357" y="7890775"/>
            <a:ext cx="196755" cy="196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27"/>
                </a:moveTo>
                <a:cubicBezTo>
                  <a:pt x="21600" y="16752"/>
                  <a:pt x="16764" y="21600"/>
                  <a:pt x="10800" y="21600"/>
                </a:cubicBezTo>
                <a:cubicBezTo>
                  <a:pt x="4836" y="21600"/>
                  <a:pt x="0" y="16806"/>
                  <a:pt x="0" y="10827"/>
                </a:cubicBezTo>
                <a:cubicBezTo>
                  <a:pt x="0" y="4902"/>
                  <a:pt x="4836" y="0"/>
                  <a:pt x="10800" y="0"/>
                </a:cubicBezTo>
                <a:cubicBezTo>
                  <a:pt x="16764" y="0"/>
                  <a:pt x="21600" y="4902"/>
                  <a:pt x="21600" y="10827"/>
                </a:cubicBezTo>
                <a:close/>
                <a:moveTo>
                  <a:pt x="19612" y="10827"/>
                </a:moveTo>
                <a:cubicBezTo>
                  <a:pt x="19612" y="5925"/>
                  <a:pt x="15636" y="1993"/>
                  <a:pt x="10800" y="1993"/>
                </a:cubicBezTo>
                <a:cubicBezTo>
                  <a:pt x="5964" y="1993"/>
                  <a:pt x="1988" y="5979"/>
                  <a:pt x="1988" y="10827"/>
                </a:cubicBezTo>
                <a:cubicBezTo>
                  <a:pt x="1988" y="15729"/>
                  <a:pt x="5964" y="19607"/>
                  <a:pt x="10800" y="19607"/>
                </a:cubicBezTo>
                <a:cubicBezTo>
                  <a:pt x="15582" y="19607"/>
                  <a:pt x="19504" y="15675"/>
                  <a:pt x="19612" y="1082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3" name="Shape 2943"/>
          <p:cNvSpPr/>
          <p:nvPr/>
        </p:nvSpPr>
        <p:spPr>
          <a:xfrm>
            <a:off x="7510392" y="7935848"/>
            <a:ext cx="56808" cy="6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2" h="20550" extrusionOk="0">
                <a:moveTo>
                  <a:pt x="19141" y="13500"/>
                </a:moveTo>
                <a:lnTo>
                  <a:pt x="2985" y="20289"/>
                </a:lnTo>
                <a:cubicBezTo>
                  <a:pt x="1405" y="21060"/>
                  <a:pt x="0" y="19980"/>
                  <a:pt x="0" y="18900"/>
                </a:cubicBezTo>
                <a:lnTo>
                  <a:pt x="0" y="1620"/>
                </a:lnTo>
                <a:cubicBezTo>
                  <a:pt x="0" y="-540"/>
                  <a:pt x="3863" y="-540"/>
                  <a:pt x="3863" y="1620"/>
                </a:cubicBezTo>
                <a:lnTo>
                  <a:pt x="3863" y="15969"/>
                </a:lnTo>
                <a:lnTo>
                  <a:pt x="17737" y="10414"/>
                </a:lnTo>
                <a:cubicBezTo>
                  <a:pt x="20020" y="9334"/>
                  <a:pt x="21600" y="12420"/>
                  <a:pt x="19141" y="135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4" name="Shape 2944"/>
          <p:cNvSpPr/>
          <p:nvPr/>
        </p:nvSpPr>
        <p:spPr>
          <a:xfrm>
            <a:off x="7230783" y="8558369"/>
            <a:ext cx="325704" cy="208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wait</a:t>
            </a:r>
          </a:p>
        </p:txBody>
      </p:sp>
      <p:sp>
        <p:nvSpPr>
          <p:cNvPr id="2945" name="Shape 2945"/>
          <p:cNvSpPr/>
          <p:nvPr/>
        </p:nvSpPr>
        <p:spPr>
          <a:xfrm>
            <a:off x="8927945" y="7890775"/>
            <a:ext cx="615084" cy="59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8" y="9532"/>
                </a:moveTo>
                <a:lnTo>
                  <a:pt x="12370" y="10162"/>
                </a:lnTo>
                <a:lnTo>
                  <a:pt x="12370" y="11295"/>
                </a:lnTo>
                <a:lnTo>
                  <a:pt x="14578" y="10683"/>
                </a:lnTo>
                <a:lnTo>
                  <a:pt x="14578" y="9532"/>
                </a:lnTo>
                <a:close/>
                <a:moveTo>
                  <a:pt x="14578" y="12679"/>
                </a:moveTo>
                <a:lnTo>
                  <a:pt x="12370" y="13291"/>
                </a:lnTo>
                <a:lnTo>
                  <a:pt x="12370" y="12176"/>
                </a:lnTo>
                <a:lnTo>
                  <a:pt x="14578" y="11546"/>
                </a:lnTo>
                <a:lnTo>
                  <a:pt x="14578" y="12679"/>
                </a:lnTo>
                <a:close/>
                <a:moveTo>
                  <a:pt x="17718" y="11780"/>
                </a:moveTo>
                <a:lnTo>
                  <a:pt x="15372" y="12428"/>
                </a:lnTo>
                <a:lnTo>
                  <a:pt x="15372" y="9280"/>
                </a:lnTo>
                <a:lnTo>
                  <a:pt x="17718" y="8597"/>
                </a:lnTo>
                <a:lnTo>
                  <a:pt x="17718" y="11780"/>
                </a:lnTo>
                <a:close/>
                <a:moveTo>
                  <a:pt x="17718" y="13812"/>
                </a:moveTo>
                <a:lnTo>
                  <a:pt x="12370" y="15287"/>
                </a:lnTo>
                <a:lnTo>
                  <a:pt x="12370" y="14136"/>
                </a:lnTo>
                <a:lnTo>
                  <a:pt x="17718" y="12679"/>
                </a:lnTo>
                <a:cubicBezTo>
                  <a:pt x="17718" y="12697"/>
                  <a:pt x="17718" y="13812"/>
                  <a:pt x="17718" y="13812"/>
                </a:cubicBezTo>
                <a:close/>
                <a:moveTo>
                  <a:pt x="12370" y="17302"/>
                </a:moveTo>
                <a:lnTo>
                  <a:pt x="12370" y="16169"/>
                </a:lnTo>
                <a:lnTo>
                  <a:pt x="17718" y="14676"/>
                </a:lnTo>
                <a:lnTo>
                  <a:pt x="17718" y="15827"/>
                </a:lnTo>
                <a:lnTo>
                  <a:pt x="12370" y="17302"/>
                </a:lnTo>
                <a:close/>
                <a:moveTo>
                  <a:pt x="9265" y="10072"/>
                </a:moveTo>
                <a:lnTo>
                  <a:pt x="9265" y="11205"/>
                </a:lnTo>
                <a:lnTo>
                  <a:pt x="3899" y="9748"/>
                </a:lnTo>
                <a:lnTo>
                  <a:pt x="3899" y="8597"/>
                </a:lnTo>
                <a:lnTo>
                  <a:pt x="9265" y="10072"/>
                </a:lnTo>
                <a:close/>
                <a:moveTo>
                  <a:pt x="3899" y="10611"/>
                </a:moveTo>
                <a:lnTo>
                  <a:pt x="9265" y="12068"/>
                </a:lnTo>
                <a:lnTo>
                  <a:pt x="9265" y="13183"/>
                </a:lnTo>
                <a:lnTo>
                  <a:pt x="3899" y="11744"/>
                </a:lnTo>
                <a:cubicBezTo>
                  <a:pt x="3899" y="11762"/>
                  <a:pt x="3899" y="10611"/>
                  <a:pt x="3899" y="10611"/>
                </a:cubicBezTo>
                <a:close/>
                <a:moveTo>
                  <a:pt x="3899" y="12625"/>
                </a:moveTo>
                <a:lnTo>
                  <a:pt x="9265" y="14100"/>
                </a:lnTo>
                <a:lnTo>
                  <a:pt x="9265" y="15251"/>
                </a:lnTo>
                <a:lnTo>
                  <a:pt x="3899" y="13777"/>
                </a:lnTo>
                <a:cubicBezTo>
                  <a:pt x="3899" y="13759"/>
                  <a:pt x="3899" y="12625"/>
                  <a:pt x="3899" y="12625"/>
                </a:cubicBezTo>
                <a:close/>
                <a:moveTo>
                  <a:pt x="3899" y="14622"/>
                </a:moveTo>
                <a:lnTo>
                  <a:pt x="9265" y="16097"/>
                </a:lnTo>
                <a:lnTo>
                  <a:pt x="9265" y="17212"/>
                </a:lnTo>
                <a:lnTo>
                  <a:pt x="3899" y="15737"/>
                </a:lnTo>
                <a:lnTo>
                  <a:pt x="3899" y="14622"/>
                </a:lnTo>
                <a:close/>
                <a:moveTo>
                  <a:pt x="20134" y="9856"/>
                </a:moveTo>
                <a:lnTo>
                  <a:pt x="19961" y="9856"/>
                </a:lnTo>
                <a:lnTo>
                  <a:pt x="19961" y="5467"/>
                </a:lnTo>
                <a:cubicBezTo>
                  <a:pt x="19961" y="5378"/>
                  <a:pt x="19927" y="5288"/>
                  <a:pt x="19858" y="5252"/>
                </a:cubicBezTo>
                <a:cubicBezTo>
                  <a:pt x="19806" y="5216"/>
                  <a:pt x="19719" y="5180"/>
                  <a:pt x="19633" y="5216"/>
                </a:cubicBezTo>
                <a:lnTo>
                  <a:pt x="10835" y="7626"/>
                </a:lnTo>
                <a:lnTo>
                  <a:pt x="2019" y="5216"/>
                </a:lnTo>
                <a:cubicBezTo>
                  <a:pt x="1932" y="5180"/>
                  <a:pt x="1863" y="5216"/>
                  <a:pt x="1794" y="5252"/>
                </a:cubicBezTo>
                <a:cubicBezTo>
                  <a:pt x="1742" y="5288"/>
                  <a:pt x="1691" y="5378"/>
                  <a:pt x="1691" y="5467"/>
                </a:cubicBezTo>
                <a:lnTo>
                  <a:pt x="1691" y="9856"/>
                </a:lnTo>
                <a:lnTo>
                  <a:pt x="1518" y="9856"/>
                </a:lnTo>
                <a:cubicBezTo>
                  <a:pt x="690" y="9856"/>
                  <a:pt x="0" y="10575"/>
                  <a:pt x="0" y="11438"/>
                </a:cubicBezTo>
                <a:cubicBezTo>
                  <a:pt x="0" y="12302"/>
                  <a:pt x="690" y="13021"/>
                  <a:pt x="1518" y="13021"/>
                </a:cubicBezTo>
                <a:lnTo>
                  <a:pt x="1691" y="13021"/>
                </a:lnTo>
                <a:lnTo>
                  <a:pt x="1691" y="17625"/>
                </a:lnTo>
                <a:cubicBezTo>
                  <a:pt x="1691" y="17751"/>
                  <a:pt x="1777" y="17859"/>
                  <a:pt x="1881" y="17877"/>
                </a:cubicBezTo>
                <a:lnTo>
                  <a:pt x="5504" y="18884"/>
                </a:lnTo>
                <a:lnTo>
                  <a:pt x="5504" y="21600"/>
                </a:lnTo>
                <a:lnTo>
                  <a:pt x="16114" y="21600"/>
                </a:lnTo>
                <a:lnTo>
                  <a:pt x="16114" y="18884"/>
                </a:lnTo>
                <a:lnTo>
                  <a:pt x="19737" y="17877"/>
                </a:lnTo>
                <a:cubicBezTo>
                  <a:pt x="19840" y="17859"/>
                  <a:pt x="19927" y="17751"/>
                  <a:pt x="19927" y="17625"/>
                </a:cubicBezTo>
                <a:lnTo>
                  <a:pt x="19927" y="13021"/>
                </a:lnTo>
                <a:lnTo>
                  <a:pt x="20082" y="13021"/>
                </a:lnTo>
                <a:cubicBezTo>
                  <a:pt x="20927" y="13021"/>
                  <a:pt x="21600" y="12302"/>
                  <a:pt x="21600" y="11438"/>
                </a:cubicBezTo>
                <a:cubicBezTo>
                  <a:pt x="21600" y="10575"/>
                  <a:pt x="20944" y="9856"/>
                  <a:pt x="20134" y="9856"/>
                </a:cubicBezTo>
                <a:close/>
                <a:moveTo>
                  <a:pt x="10351" y="18794"/>
                </a:moveTo>
                <a:lnTo>
                  <a:pt x="3036" y="16780"/>
                </a:lnTo>
                <a:lnTo>
                  <a:pt x="3036" y="6924"/>
                </a:lnTo>
                <a:lnTo>
                  <a:pt x="10351" y="8921"/>
                </a:lnTo>
                <a:lnTo>
                  <a:pt x="10351" y="18794"/>
                </a:lnTo>
                <a:close/>
                <a:moveTo>
                  <a:pt x="18633" y="16780"/>
                </a:moveTo>
                <a:lnTo>
                  <a:pt x="11335" y="18794"/>
                </a:lnTo>
                <a:lnTo>
                  <a:pt x="11335" y="8957"/>
                </a:lnTo>
                <a:lnTo>
                  <a:pt x="18633" y="6942"/>
                </a:lnTo>
                <a:lnTo>
                  <a:pt x="18633" y="16780"/>
                </a:lnTo>
                <a:close/>
                <a:moveTo>
                  <a:pt x="7557" y="3417"/>
                </a:moveTo>
                <a:cubicBezTo>
                  <a:pt x="7557" y="1529"/>
                  <a:pt x="9006" y="0"/>
                  <a:pt x="10835" y="0"/>
                </a:cubicBezTo>
                <a:cubicBezTo>
                  <a:pt x="12663" y="0"/>
                  <a:pt x="14112" y="1511"/>
                  <a:pt x="14112" y="3417"/>
                </a:cubicBezTo>
                <a:cubicBezTo>
                  <a:pt x="14112" y="5324"/>
                  <a:pt x="12663" y="6834"/>
                  <a:pt x="10835" y="6834"/>
                </a:cubicBezTo>
                <a:cubicBezTo>
                  <a:pt x="9006" y="6834"/>
                  <a:pt x="7557" y="5288"/>
                  <a:pt x="7557" y="341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6" name="Shape 2946"/>
          <p:cNvSpPr/>
          <p:nvPr/>
        </p:nvSpPr>
        <p:spPr>
          <a:xfrm>
            <a:off x="9068834" y="8558369"/>
            <a:ext cx="364397" cy="208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read</a:t>
            </a:r>
          </a:p>
        </p:txBody>
      </p:sp>
      <p:sp>
        <p:nvSpPr>
          <p:cNvPr id="2947" name="Shape 2947"/>
          <p:cNvSpPr/>
          <p:nvPr/>
        </p:nvSpPr>
        <p:spPr>
          <a:xfrm>
            <a:off x="10794174" y="7890775"/>
            <a:ext cx="582570" cy="590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9067" y="9285"/>
                </a:moveTo>
                <a:lnTo>
                  <a:pt x="9559" y="9267"/>
                </a:lnTo>
                <a:lnTo>
                  <a:pt x="9559" y="12333"/>
                </a:lnTo>
                <a:lnTo>
                  <a:pt x="21582" y="12333"/>
                </a:lnTo>
                <a:lnTo>
                  <a:pt x="21582" y="13121"/>
                </a:lnTo>
                <a:lnTo>
                  <a:pt x="15197" y="13121"/>
                </a:lnTo>
                <a:lnTo>
                  <a:pt x="15197" y="18606"/>
                </a:lnTo>
                <a:lnTo>
                  <a:pt x="17787" y="21152"/>
                </a:lnTo>
                <a:lnTo>
                  <a:pt x="16966" y="21152"/>
                </a:lnTo>
                <a:lnTo>
                  <a:pt x="15197" y="19413"/>
                </a:lnTo>
                <a:lnTo>
                  <a:pt x="15197" y="21152"/>
                </a:lnTo>
                <a:lnTo>
                  <a:pt x="14595" y="21152"/>
                </a:lnTo>
                <a:lnTo>
                  <a:pt x="14595" y="19413"/>
                </a:lnTo>
                <a:lnTo>
                  <a:pt x="12843" y="21152"/>
                </a:lnTo>
                <a:lnTo>
                  <a:pt x="12022" y="21152"/>
                </a:lnTo>
                <a:lnTo>
                  <a:pt x="14595" y="18606"/>
                </a:lnTo>
                <a:lnTo>
                  <a:pt x="14595" y="13121"/>
                </a:lnTo>
                <a:lnTo>
                  <a:pt x="8556" y="13121"/>
                </a:lnTo>
                <a:lnTo>
                  <a:pt x="8556" y="12333"/>
                </a:lnTo>
                <a:lnTo>
                  <a:pt x="9103" y="12333"/>
                </a:lnTo>
                <a:lnTo>
                  <a:pt x="9067" y="9285"/>
                </a:lnTo>
                <a:close/>
                <a:moveTo>
                  <a:pt x="9103" y="6184"/>
                </a:moveTo>
                <a:lnTo>
                  <a:pt x="9103" y="2707"/>
                </a:lnTo>
                <a:lnTo>
                  <a:pt x="8556" y="2707"/>
                </a:lnTo>
                <a:lnTo>
                  <a:pt x="8556" y="1918"/>
                </a:lnTo>
                <a:lnTo>
                  <a:pt x="21600" y="1918"/>
                </a:lnTo>
                <a:lnTo>
                  <a:pt x="21600" y="2707"/>
                </a:lnTo>
                <a:lnTo>
                  <a:pt x="9559" y="2707"/>
                </a:lnTo>
                <a:lnTo>
                  <a:pt x="9505" y="6794"/>
                </a:lnTo>
                <a:lnTo>
                  <a:pt x="9103" y="6184"/>
                </a:lnTo>
                <a:close/>
                <a:moveTo>
                  <a:pt x="20542" y="12333"/>
                </a:moveTo>
                <a:lnTo>
                  <a:pt x="21034" y="12333"/>
                </a:lnTo>
                <a:lnTo>
                  <a:pt x="21034" y="2707"/>
                </a:lnTo>
                <a:lnTo>
                  <a:pt x="20542" y="2707"/>
                </a:lnTo>
                <a:lnTo>
                  <a:pt x="20542" y="12333"/>
                </a:lnTo>
                <a:close/>
                <a:moveTo>
                  <a:pt x="11913" y="11293"/>
                </a:moveTo>
                <a:lnTo>
                  <a:pt x="13026" y="11293"/>
                </a:lnTo>
                <a:lnTo>
                  <a:pt x="13026" y="9500"/>
                </a:lnTo>
                <a:lnTo>
                  <a:pt x="11913" y="9500"/>
                </a:lnTo>
                <a:lnTo>
                  <a:pt x="11913" y="11293"/>
                </a:lnTo>
                <a:close/>
                <a:moveTo>
                  <a:pt x="13774" y="11293"/>
                </a:moveTo>
                <a:lnTo>
                  <a:pt x="14886" y="11293"/>
                </a:lnTo>
                <a:lnTo>
                  <a:pt x="14886" y="7708"/>
                </a:lnTo>
                <a:lnTo>
                  <a:pt x="13774" y="7708"/>
                </a:lnTo>
                <a:lnTo>
                  <a:pt x="13774" y="11293"/>
                </a:lnTo>
                <a:close/>
                <a:moveTo>
                  <a:pt x="15634" y="11293"/>
                </a:moveTo>
                <a:lnTo>
                  <a:pt x="16747" y="11293"/>
                </a:lnTo>
                <a:lnTo>
                  <a:pt x="16747" y="7027"/>
                </a:lnTo>
                <a:lnTo>
                  <a:pt x="15634" y="7027"/>
                </a:lnTo>
                <a:lnTo>
                  <a:pt x="15634" y="11293"/>
                </a:lnTo>
                <a:close/>
                <a:moveTo>
                  <a:pt x="17495" y="11293"/>
                </a:moveTo>
                <a:lnTo>
                  <a:pt x="18626" y="11293"/>
                </a:lnTo>
                <a:lnTo>
                  <a:pt x="18626" y="5342"/>
                </a:lnTo>
                <a:lnTo>
                  <a:pt x="17495" y="5342"/>
                </a:lnTo>
                <a:lnTo>
                  <a:pt x="17495" y="11293"/>
                </a:lnTo>
                <a:close/>
                <a:moveTo>
                  <a:pt x="2773" y="1810"/>
                </a:moveTo>
                <a:cubicBezTo>
                  <a:pt x="2773" y="825"/>
                  <a:pt x="3594" y="0"/>
                  <a:pt x="4616" y="0"/>
                </a:cubicBezTo>
                <a:cubicBezTo>
                  <a:pt x="5637" y="0"/>
                  <a:pt x="6458" y="789"/>
                  <a:pt x="6458" y="1810"/>
                </a:cubicBezTo>
                <a:cubicBezTo>
                  <a:pt x="6458" y="2796"/>
                  <a:pt x="5655" y="3621"/>
                  <a:pt x="4616" y="3621"/>
                </a:cubicBezTo>
                <a:cubicBezTo>
                  <a:pt x="3612" y="3603"/>
                  <a:pt x="2773" y="2814"/>
                  <a:pt x="2773" y="1810"/>
                </a:cubicBezTo>
                <a:close/>
                <a:moveTo>
                  <a:pt x="9231" y="8855"/>
                </a:moveTo>
                <a:lnTo>
                  <a:pt x="8903" y="8855"/>
                </a:lnTo>
                <a:cubicBezTo>
                  <a:pt x="8629" y="8855"/>
                  <a:pt x="8337" y="8765"/>
                  <a:pt x="8136" y="8497"/>
                </a:cubicBezTo>
                <a:lnTo>
                  <a:pt x="6878" y="6722"/>
                </a:lnTo>
                <a:lnTo>
                  <a:pt x="6859" y="20542"/>
                </a:lnTo>
                <a:cubicBezTo>
                  <a:pt x="6859" y="21224"/>
                  <a:pt x="6349" y="21582"/>
                  <a:pt x="5856" y="21582"/>
                </a:cubicBezTo>
                <a:cubicBezTo>
                  <a:pt x="5327" y="21582"/>
                  <a:pt x="4798" y="21224"/>
                  <a:pt x="4798" y="20524"/>
                </a:cubicBezTo>
                <a:lnTo>
                  <a:pt x="4780" y="12476"/>
                </a:lnTo>
                <a:lnTo>
                  <a:pt x="4470" y="12476"/>
                </a:lnTo>
                <a:lnTo>
                  <a:pt x="4451" y="20524"/>
                </a:lnTo>
                <a:cubicBezTo>
                  <a:pt x="4451" y="21259"/>
                  <a:pt x="3868" y="21600"/>
                  <a:pt x="3357" y="21582"/>
                </a:cubicBezTo>
                <a:cubicBezTo>
                  <a:pt x="2864" y="21528"/>
                  <a:pt x="2390" y="21206"/>
                  <a:pt x="2390" y="20542"/>
                </a:cubicBezTo>
                <a:lnTo>
                  <a:pt x="2353" y="6722"/>
                </a:lnTo>
                <a:lnTo>
                  <a:pt x="1624" y="7762"/>
                </a:lnTo>
                <a:lnTo>
                  <a:pt x="1624" y="11723"/>
                </a:lnTo>
                <a:cubicBezTo>
                  <a:pt x="1624" y="12153"/>
                  <a:pt x="1241" y="12530"/>
                  <a:pt x="803" y="12530"/>
                </a:cubicBezTo>
                <a:cubicBezTo>
                  <a:pt x="365" y="12530"/>
                  <a:pt x="0" y="12153"/>
                  <a:pt x="0" y="11723"/>
                </a:cubicBezTo>
                <a:lnTo>
                  <a:pt x="0" y="7134"/>
                </a:lnTo>
                <a:lnTo>
                  <a:pt x="1551" y="4894"/>
                </a:lnTo>
                <a:cubicBezTo>
                  <a:pt x="2025" y="4248"/>
                  <a:pt x="2609" y="3926"/>
                  <a:pt x="3375" y="3926"/>
                </a:cubicBezTo>
                <a:lnTo>
                  <a:pt x="5820" y="3926"/>
                </a:lnTo>
                <a:cubicBezTo>
                  <a:pt x="6604" y="3926"/>
                  <a:pt x="7170" y="4195"/>
                  <a:pt x="7644" y="4894"/>
                </a:cubicBezTo>
                <a:lnTo>
                  <a:pt x="9231" y="7152"/>
                </a:lnTo>
                <a:lnTo>
                  <a:pt x="9322" y="7260"/>
                </a:lnTo>
                <a:lnTo>
                  <a:pt x="12186" y="7260"/>
                </a:lnTo>
                <a:cubicBezTo>
                  <a:pt x="13336" y="7260"/>
                  <a:pt x="13263" y="8855"/>
                  <a:pt x="12241" y="8855"/>
                </a:cubicBezTo>
                <a:lnTo>
                  <a:pt x="9231" y="8855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48" name="Shape 2948"/>
          <p:cNvSpPr/>
          <p:nvPr/>
        </p:nvSpPr>
        <p:spPr>
          <a:xfrm>
            <a:off x="10800677" y="8558369"/>
            <a:ext cx="595711" cy="2080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6F727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present</a:t>
            </a:r>
          </a:p>
        </p:txBody>
      </p:sp>
      <p:sp>
        <p:nvSpPr>
          <p:cNvPr id="2949" name="Shape 2949"/>
          <p:cNvSpPr/>
          <p:nvPr/>
        </p:nvSpPr>
        <p:spPr>
          <a:xfrm>
            <a:off x="2666381" y="9174434"/>
            <a:ext cx="7912015" cy="5202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457200">
              <a:lnSpc>
                <a:spcPct val="91000"/>
              </a:lnSpc>
              <a:defRPr sz="2500">
                <a:solidFill>
                  <a:srgbClr val="6F7278"/>
                </a:solidFill>
                <a:latin typeface="'BebasNeueBold'"/>
                <a:ea typeface="'BebasNeueBold'"/>
                <a:cs typeface="'BebasNeueBold'"/>
                <a:sym typeface="'BebasNeueBold'"/>
              </a:defRPr>
            </a:lvl1pPr>
          </a:lstStyle>
          <a:p>
            <a:r>
              <a:t>drag and drop these icons on any slide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Shape 2951"/>
          <p:cNvSpPr/>
          <p:nvPr/>
        </p:nvSpPr>
        <p:spPr>
          <a:xfrm>
            <a:off x="1733402" y="1672222"/>
            <a:ext cx="423067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2712" y="21600"/>
                </a:lnTo>
                <a:lnTo>
                  <a:pt x="12712" y="17381"/>
                </a:lnTo>
                <a:lnTo>
                  <a:pt x="8913" y="17381"/>
                </a:lnTo>
                <a:lnTo>
                  <a:pt x="8913" y="21600"/>
                </a:lnTo>
                <a:lnTo>
                  <a:pt x="0" y="21600"/>
                </a:lnTo>
                <a:lnTo>
                  <a:pt x="0" y="1454"/>
                </a:lnTo>
                <a:lnTo>
                  <a:pt x="5363" y="1454"/>
                </a:lnTo>
                <a:lnTo>
                  <a:pt x="5363" y="0"/>
                </a:lnTo>
                <a:lnTo>
                  <a:pt x="16262" y="0"/>
                </a:lnTo>
                <a:lnTo>
                  <a:pt x="16262" y="1454"/>
                </a:lnTo>
                <a:lnTo>
                  <a:pt x="21600" y="1454"/>
                </a:lnTo>
                <a:lnTo>
                  <a:pt x="21600" y="21600"/>
                </a:lnTo>
                <a:close/>
                <a:moveTo>
                  <a:pt x="7126" y="11725"/>
                </a:moveTo>
                <a:lnTo>
                  <a:pt x="3575" y="11725"/>
                </a:lnTo>
                <a:lnTo>
                  <a:pt x="3575" y="14292"/>
                </a:lnTo>
                <a:lnTo>
                  <a:pt x="7126" y="14292"/>
                </a:lnTo>
                <a:lnTo>
                  <a:pt x="7126" y="11725"/>
                </a:lnTo>
                <a:close/>
                <a:moveTo>
                  <a:pt x="7126" y="7882"/>
                </a:moveTo>
                <a:lnTo>
                  <a:pt x="3575" y="7882"/>
                </a:lnTo>
                <a:lnTo>
                  <a:pt x="3575" y="10450"/>
                </a:lnTo>
                <a:lnTo>
                  <a:pt x="7126" y="10450"/>
                </a:lnTo>
                <a:lnTo>
                  <a:pt x="7126" y="7882"/>
                </a:lnTo>
                <a:close/>
                <a:moveTo>
                  <a:pt x="7126" y="4040"/>
                </a:moveTo>
                <a:lnTo>
                  <a:pt x="3575" y="4040"/>
                </a:lnTo>
                <a:lnTo>
                  <a:pt x="3575" y="6607"/>
                </a:lnTo>
                <a:lnTo>
                  <a:pt x="7126" y="6607"/>
                </a:lnTo>
                <a:lnTo>
                  <a:pt x="7126" y="4040"/>
                </a:lnTo>
                <a:close/>
                <a:moveTo>
                  <a:pt x="12712" y="11725"/>
                </a:moveTo>
                <a:lnTo>
                  <a:pt x="8913" y="11725"/>
                </a:lnTo>
                <a:lnTo>
                  <a:pt x="8913" y="14292"/>
                </a:lnTo>
                <a:lnTo>
                  <a:pt x="12712" y="14292"/>
                </a:lnTo>
                <a:lnTo>
                  <a:pt x="12712" y="11725"/>
                </a:lnTo>
                <a:close/>
                <a:moveTo>
                  <a:pt x="12662" y="10450"/>
                </a:moveTo>
                <a:lnTo>
                  <a:pt x="12662" y="7882"/>
                </a:lnTo>
                <a:lnTo>
                  <a:pt x="8888" y="7882"/>
                </a:lnTo>
                <a:lnTo>
                  <a:pt x="8888" y="10450"/>
                </a:lnTo>
                <a:lnTo>
                  <a:pt x="12662" y="10450"/>
                </a:lnTo>
                <a:close/>
                <a:moveTo>
                  <a:pt x="12712" y="4040"/>
                </a:moveTo>
                <a:lnTo>
                  <a:pt x="8938" y="4040"/>
                </a:lnTo>
                <a:lnTo>
                  <a:pt x="8938" y="6607"/>
                </a:lnTo>
                <a:lnTo>
                  <a:pt x="12737" y="6607"/>
                </a:lnTo>
                <a:lnTo>
                  <a:pt x="12737" y="4040"/>
                </a:lnTo>
                <a:lnTo>
                  <a:pt x="12712" y="4040"/>
                </a:lnTo>
                <a:close/>
                <a:moveTo>
                  <a:pt x="18050" y="11725"/>
                </a:moveTo>
                <a:lnTo>
                  <a:pt x="14499" y="11725"/>
                </a:lnTo>
                <a:lnTo>
                  <a:pt x="14499" y="14292"/>
                </a:lnTo>
                <a:lnTo>
                  <a:pt x="18050" y="14292"/>
                </a:lnTo>
                <a:lnTo>
                  <a:pt x="18050" y="11725"/>
                </a:lnTo>
                <a:close/>
                <a:moveTo>
                  <a:pt x="18050" y="7882"/>
                </a:moveTo>
                <a:lnTo>
                  <a:pt x="14499" y="7882"/>
                </a:lnTo>
                <a:lnTo>
                  <a:pt x="14499" y="10450"/>
                </a:lnTo>
                <a:lnTo>
                  <a:pt x="18050" y="10450"/>
                </a:lnTo>
                <a:lnTo>
                  <a:pt x="18050" y="7882"/>
                </a:lnTo>
                <a:close/>
                <a:moveTo>
                  <a:pt x="18050" y="4040"/>
                </a:moveTo>
                <a:lnTo>
                  <a:pt x="14499" y="4040"/>
                </a:lnTo>
                <a:lnTo>
                  <a:pt x="14499" y="6607"/>
                </a:lnTo>
                <a:lnTo>
                  <a:pt x="18050" y="6607"/>
                </a:lnTo>
                <a:lnTo>
                  <a:pt x="18050" y="404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52" name="Shape 2952"/>
          <p:cNvSpPr/>
          <p:nvPr/>
        </p:nvSpPr>
        <p:spPr>
          <a:xfrm>
            <a:off x="1700236" y="2331081"/>
            <a:ext cx="711503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company</a:t>
            </a:r>
          </a:p>
        </p:txBody>
      </p:sp>
      <p:sp>
        <p:nvSpPr>
          <p:cNvPr id="2953" name="Shape 2953"/>
          <p:cNvSpPr/>
          <p:nvPr/>
        </p:nvSpPr>
        <p:spPr>
          <a:xfrm>
            <a:off x="3442585" y="1672222"/>
            <a:ext cx="649619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600" extrusionOk="0">
                <a:moveTo>
                  <a:pt x="15073" y="12946"/>
                </a:moveTo>
                <a:lnTo>
                  <a:pt x="15073" y="10306"/>
                </a:lnTo>
                <a:lnTo>
                  <a:pt x="13566" y="10306"/>
                </a:lnTo>
                <a:lnTo>
                  <a:pt x="13566" y="12946"/>
                </a:lnTo>
                <a:lnTo>
                  <a:pt x="9878" y="12946"/>
                </a:lnTo>
                <a:lnTo>
                  <a:pt x="9878" y="646"/>
                </a:lnTo>
                <a:lnTo>
                  <a:pt x="12059" y="646"/>
                </a:lnTo>
                <a:lnTo>
                  <a:pt x="12059" y="0"/>
                </a:lnTo>
                <a:lnTo>
                  <a:pt x="16581" y="0"/>
                </a:lnTo>
                <a:lnTo>
                  <a:pt x="16581" y="646"/>
                </a:lnTo>
                <a:lnTo>
                  <a:pt x="18746" y="646"/>
                </a:lnTo>
                <a:lnTo>
                  <a:pt x="18746" y="12946"/>
                </a:lnTo>
                <a:lnTo>
                  <a:pt x="15073" y="12946"/>
                </a:lnTo>
                <a:close/>
                <a:moveTo>
                  <a:pt x="12812" y="7326"/>
                </a:moveTo>
                <a:lnTo>
                  <a:pt x="11209" y="7326"/>
                </a:lnTo>
                <a:lnTo>
                  <a:pt x="11209" y="8924"/>
                </a:lnTo>
                <a:lnTo>
                  <a:pt x="12812" y="8924"/>
                </a:lnTo>
                <a:lnTo>
                  <a:pt x="12812" y="7326"/>
                </a:lnTo>
                <a:close/>
                <a:moveTo>
                  <a:pt x="12812" y="4686"/>
                </a:moveTo>
                <a:lnTo>
                  <a:pt x="11209" y="4686"/>
                </a:lnTo>
                <a:lnTo>
                  <a:pt x="11209" y="6482"/>
                </a:lnTo>
                <a:lnTo>
                  <a:pt x="12812" y="6482"/>
                </a:lnTo>
                <a:lnTo>
                  <a:pt x="12812" y="4686"/>
                </a:lnTo>
                <a:close/>
                <a:moveTo>
                  <a:pt x="12812" y="2352"/>
                </a:moveTo>
                <a:lnTo>
                  <a:pt x="11209" y="2352"/>
                </a:lnTo>
                <a:lnTo>
                  <a:pt x="11209" y="3950"/>
                </a:lnTo>
                <a:lnTo>
                  <a:pt x="12812" y="3950"/>
                </a:lnTo>
                <a:lnTo>
                  <a:pt x="12812" y="2352"/>
                </a:lnTo>
                <a:close/>
                <a:moveTo>
                  <a:pt x="15073" y="7326"/>
                </a:moveTo>
                <a:lnTo>
                  <a:pt x="13566" y="7326"/>
                </a:lnTo>
                <a:lnTo>
                  <a:pt x="13566" y="8924"/>
                </a:lnTo>
                <a:lnTo>
                  <a:pt x="15073" y="8924"/>
                </a:lnTo>
                <a:lnTo>
                  <a:pt x="15073" y="7326"/>
                </a:lnTo>
                <a:close/>
                <a:moveTo>
                  <a:pt x="15073" y="6482"/>
                </a:moveTo>
                <a:lnTo>
                  <a:pt x="15073" y="4686"/>
                </a:lnTo>
                <a:lnTo>
                  <a:pt x="13582" y="4686"/>
                </a:lnTo>
                <a:lnTo>
                  <a:pt x="13582" y="6482"/>
                </a:lnTo>
                <a:lnTo>
                  <a:pt x="15073" y="6482"/>
                </a:lnTo>
                <a:close/>
                <a:moveTo>
                  <a:pt x="15073" y="3932"/>
                </a:moveTo>
                <a:lnTo>
                  <a:pt x="15073" y="2334"/>
                </a:lnTo>
                <a:lnTo>
                  <a:pt x="13582" y="2334"/>
                </a:lnTo>
                <a:lnTo>
                  <a:pt x="13582" y="3932"/>
                </a:lnTo>
                <a:lnTo>
                  <a:pt x="15073" y="3932"/>
                </a:lnTo>
                <a:close/>
                <a:moveTo>
                  <a:pt x="17415" y="7326"/>
                </a:moveTo>
                <a:lnTo>
                  <a:pt x="15923" y="7326"/>
                </a:lnTo>
                <a:lnTo>
                  <a:pt x="15923" y="8924"/>
                </a:lnTo>
                <a:lnTo>
                  <a:pt x="17415" y="8924"/>
                </a:lnTo>
                <a:lnTo>
                  <a:pt x="17415" y="7326"/>
                </a:lnTo>
                <a:close/>
                <a:moveTo>
                  <a:pt x="15923" y="4686"/>
                </a:moveTo>
                <a:lnTo>
                  <a:pt x="15923" y="6482"/>
                </a:lnTo>
                <a:lnTo>
                  <a:pt x="17415" y="6482"/>
                </a:lnTo>
                <a:lnTo>
                  <a:pt x="17415" y="4686"/>
                </a:lnTo>
                <a:lnTo>
                  <a:pt x="15923" y="4686"/>
                </a:lnTo>
                <a:close/>
                <a:moveTo>
                  <a:pt x="17415" y="2352"/>
                </a:moveTo>
                <a:lnTo>
                  <a:pt x="15923" y="2352"/>
                </a:lnTo>
                <a:lnTo>
                  <a:pt x="15923" y="3950"/>
                </a:lnTo>
                <a:lnTo>
                  <a:pt x="17415" y="3950"/>
                </a:lnTo>
                <a:lnTo>
                  <a:pt x="17415" y="2352"/>
                </a:lnTo>
                <a:close/>
                <a:moveTo>
                  <a:pt x="20365" y="16716"/>
                </a:moveTo>
                <a:lnTo>
                  <a:pt x="11177" y="20523"/>
                </a:lnTo>
                <a:cubicBezTo>
                  <a:pt x="10696" y="20738"/>
                  <a:pt x="10070" y="20702"/>
                  <a:pt x="9509" y="20523"/>
                </a:cubicBezTo>
                <a:lnTo>
                  <a:pt x="3047" y="18332"/>
                </a:lnTo>
                <a:lnTo>
                  <a:pt x="0" y="21600"/>
                </a:lnTo>
                <a:lnTo>
                  <a:pt x="0" y="14598"/>
                </a:lnTo>
                <a:lnTo>
                  <a:pt x="2405" y="12335"/>
                </a:lnTo>
                <a:lnTo>
                  <a:pt x="3576" y="11204"/>
                </a:lnTo>
                <a:lnTo>
                  <a:pt x="3592" y="11186"/>
                </a:lnTo>
                <a:lnTo>
                  <a:pt x="3608" y="11186"/>
                </a:lnTo>
                <a:cubicBezTo>
                  <a:pt x="3752" y="11114"/>
                  <a:pt x="3881" y="11060"/>
                  <a:pt x="4041" y="11042"/>
                </a:cubicBezTo>
                <a:cubicBezTo>
                  <a:pt x="4731" y="10863"/>
                  <a:pt x="5404" y="10989"/>
                  <a:pt x="5981" y="11366"/>
                </a:cubicBezTo>
                <a:lnTo>
                  <a:pt x="12492" y="14580"/>
                </a:lnTo>
                <a:cubicBezTo>
                  <a:pt x="12748" y="14723"/>
                  <a:pt x="12973" y="14921"/>
                  <a:pt x="13133" y="15154"/>
                </a:cubicBezTo>
                <a:cubicBezTo>
                  <a:pt x="13278" y="15370"/>
                  <a:pt x="13358" y="15657"/>
                  <a:pt x="13358" y="15944"/>
                </a:cubicBezTo>
                <a:cubicBezTo>
                  <a:pt x="13390" y="16178"/>
                  <a:pt x="13358" y="16483"/>
                  <a:pt x="13229" y="16716"/>
                </a:cubicBezTo>
                <a:cubicBezTo>
                  <a:pt x="12941" y="17542"/>
                  <a:pt x="12075" y="17901"/>
                  <a:pt x="11353" y="17560"/>
                </a:cubicBezTo>
                <a:lnTo>
                  <a:pt x="7777" y="15765"/>
                </a:lnTo>
                <a:lnTo>
                  <a:pt x="7521" y="16465"/>
                </a:lnTo>
                <a:lnTo>
                  <a:pt x="11097" y="18242"/>
                </a:lnTo>
                <a:cubicBezTo>
                  <a:pt x="12059" y="18745"/>
                  <a:pt x="13374" y="18242"/>
                  <a:pt x="13823" y="17165"/>
                </a:cubicBezTo>
                <a:cubicBezTo>
                  <a:pt x="13967" y="16806"/>
                  <a:pt x="13983" y="16088"/>
                  <a:pt x="13951" y="15675"/>
                </a:cubicBezTo>
                <a:lnTo>
                  <a:pt x="19307" y="13448"/>
                </a:lnTo>
                <a:cubicBezTo>
                  <a:pt x="20061" y="13161"/>
                  <a:pt x="21071" y="13610"/>
                  <a:pt x="21359" y="14454"/>
                </a:cubicBezTo>
                <a:cubicBezTo>
                  <a:pt x="21600" y="15316"/>
                  <a:pt x="21408" y="16303"/>
                  <a:pt x="20365" y="1671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54" name="Shape 2954"/>
          <p:cNvSpPr/>
          <p:nvPr/>
        </p:nvSpPr>
        <p:spPr>
          <a:xfrm>
            <a:off x="3273592" y="2331081"/>
            <a:ext cx="1015831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tabLst>
                <a:tab pos="723900" algn="l"/>
              </a:tabLst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sell company</a:t>
            </a:r>
          </a:p>
        </p:txBody>
      </p:sp>
      <p:sp>
        <p:nvSpPr>
          <p:cNvPr id="2955" name="Shape 2955"/>
          <p:cNvSpPr/>
          <p:nvPr/>
        </p:nvSpPr>
        <p:spPr>
          <a:xfrm>
            <a:off x="5286534" y="1672222"/>
            <a:ext cx="607035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64" y="3304"/>
                </a:moveTo>
                <a:lnTo>
                  <a:pt x="10964" y="2119"/>
                </a:lnTo>
                <a:lnTo>
                  <a:pt x="12812" y="2119"/>
                </a:lnTo>
                <a:lnTo>
                  <a:pt x="12812" y="377"/>
                </a:lnTo>
                <a:lnTo>
                  <a:pt x="10947" y="377"/>
                </a:lnTo>
                <a:lnTo>
                  <a:pt x="10947" y="0"/>
                </a:lnTo>
                <a:lnTo>
                  <a:pt x="10619" y="0"/>
                </a:lnTo>
                <a:lnTo>
                  <a:pt x="10619" y="3304"/>
                </a:lnTo>
                <a:lnTo>
                  <a:pt x="6647" y="6679"/>
                </a:lnTo>
                <a:lnTo>
                  <a:pt x="14918" y="6679"/>
                </a:lnTo>
                <a:lnTo>
                  <a:pt x="10964" y="3304"/>
                </a:lnTo>
                <a:close/>
                <a:moveTo>
                  <a:pt x="21013" y="17560"/>
                </a:moveTo>
                <a:lnTo>
                  <a:pt x="21013" y="9139"/>
                </a:lnTo>
                <a:lnTo>
                  <a:pt x="14935" y="9139"/>
                </a:lnTo>
                <a:lnTo>
                  <a:pt x="14935" y="7038"/>
                </a:lnTo>
                <a:lnTo>
                  <a:pt x="6665" y="7038"/>
                </a:lnTo>
                <a:lnTo>
                  <a:pt x="6665" y="9139"/>
                </a:lnTo>
                <a:lnTo>
                  <a:pt x="587" y="9139"/>
                </a:lnTo>
                <a:lnTo>
                  <a:pt x="587" y="17560"/>
                </a:lnTo>
                <a:lnTo>
                  <a:pt x="0" y="17560"/>
                </a:lnTo>
                <a:lnTo>
                  <a:pt x="0" y="20361"/>
                </a:lnTo>
                <a:lnTo>
                  <a:pt x="6665" y="20361"/>
                </a:lnTo>
                <a:lnTo>
                  <a:pt x="6665" y="21600"/>
                </a:lnTo>
                <a:lnTo>
                  <a:pt x="14935" y="21600"/>
                </a:lnTo>
                <a:lnTo>
                  <a:pt x="14935" y="20361"/>
                </a:lnTo>
                <a:lnTo>
                  <a:pt x="21600" y="20361"/>
                </a:lnTo>
                <a:lnTo>
                  <a:pt x="21600" y="17560"/>
                </a:lnTo>
                <a:lnTo>
                  <a:pt x="21013" y="17560"/>
                </a:lnTo>
                <a:close/>
                <a:moveTo>
                  <a:pt x="2106" y="16842"/>
                </a:moveTo>
                <a:lnTo>
                  <a:pt x="1260" y="16842"/>
                </a:lnTo>
                <a:lnTo>
                  <a:pt x="1260" y="12802"/>
                </a:lnTo>
                <a:lnTo>
                  <a:pt x="2106" y="12802"/>
                </a:lnTo>
                <a:lnTo>
                  <a:pt x="2106" y="16842"/>
                </a:lnTo>
                <a:close/>
                <a:moveTo>
                  <a:pt x="2106" y="12120"/>
                </a:moveTo>
                <a:lnTo>
                  <a:pt x="1260" y="12120"/>
                </a:lnTo>
                <a:lnTo>
                  <a:pt x="1260" y="11258"/>
                </a:lnTo>
                <a:lnTo>
                  <a:pt x="2106" y="11258"/>
                </a:lnTo>
                <a:lnTo>
                  <a:pt x="2106" y="12120"/>
                </a:lnTo>
                <a:close/>
                <a:moveTo>
                  <a:pt x="3609" y="16842"/>
                </a:moveTo>
                <a:lnTo>
                  <a:pt x="2780" y="16842"/>
                </a:lnTo>
                <a:lnTo>
                  <a:pt x="2780" y="12802"/>
                </a:lnTo>
                <a:lnTo>
                  <a:pt x="3609" y="12802"/>
                </a:lnTo>
                <a:lnTo>
                  <a:pt x="3609" y="16842"/>
                </a:lnTo>
                <a:close/>
                <a:moveTo>
                  <a:pt x="3609" y="12120"/>
                </a:moveTo>
                <a:lnTo>
                  <a:pt x="2780" y="12120"/>
                </a:lnTo>
                <a:lnTo>
                  <a:pt x="2780" y="11258"/>
                </a:lnTo>
                <a:lnTo>
                  <a:pt x="3609" y="11258"/>
                </a:lnTo>
                <a:lnTo>
                  <a:pt x="3609" y="12120"/>
                </a:lnTo>
                <a:close/>
                <a:moveTo>
                  <a:pt x="5128" y="16842"/>
                </a:moveTo>
                <a:lnTo>
                  <a:pt x="4299" y="16842"/>
                </a:lnTo>
                <a:lnTo>
                  <a:pt x="4299" y="12802"/>
                </a:lnTo>
                <a:lnTo>
                  <a:pt x="5128" y="12802"/>
                </a:lnTo>
                <a:lnTo>
                  <a:pt x="5128" y="16842"/>
                </a:lnTo>
                <a:close/>
                <a:moveTo>
                  <a:pt x="5128" y="12120"/>
                </a:moveTo>
                <a:lnTo>
                  <a:pt x="4299" y="12120"/>
                </a:lnTo>
                <a:lnTo>
                  <a:pt x="4299" y="11258"/>
                </a:lnTo>
                <a:lnTo>
                  <a:pt x="5128" y="11258"/>
                </a:lnTo>
                <a:lnTo>
                  <a:pt x="5128" y="12120"/>
                </a:lnTo>
                <a:close/>
                <a:moveTo>
                  <a:pt x="6647" y="16842"/>
                </a:moveTo>
                <a:lnTo>
                  <a:pt x="5819" y="16842"/>
                </a:lnTo>
                <a:lnTo>
                  <a:pt x="5819" y="12802"/>
                </a:lnTo>
                <a:lnTo>
                  <a:pt x="6647" y="12802"/>
                </a:lnTo>
                <a:lnTo>
                  <a:pt x="6647" y="16842"/>
                </a:lnTo>
                <a:close/>
                <a:moveTo>
                  <a:pt x="6647" y="12120"/>
                </a:moveTo>
                <a:lnTo>
                  <a:pt x="5819" y="12120"/>
                </a:lnTo>
                <a:lnTo>
                  <a:pt x="5819" y="11258"/>
                </a:lnTo>
                <a:lnTo>
                  <a:pt x="6647" y="11258"/>
                </a:lnTo>
                <a:lnTo>
                  <a:pt x="6647" y="12120"/>
                </a:lnTo>
                <a:close/>
                <a:moveTo>
                  <a:pt x="12570" y="9139"/>
                </a:moveTo>
                <a:lnTo>
                  <a:pt x="13744" y="9139"/>
                </a:lnTo>
                <a:lnTo>
                  <a:pt x="13744" y="18278"/>
                </a:lnTo>
                <a:lnTo>
                  <a:pt x="12570" y="18278"/>
                </a:lnTo>
                <a:lnTo>
                  <a:pt x="12570" y="9139"/>
                </a:lnTo>
                <a:close/>
                <a:moveTo>
                  <a:pt x="10204" y="9139"/>
                </a:moveTo>
                <a:lnTo>
                  <a:pt x="11378" y="9139"/>
                </a:lnTo>
                <a:lnTo>
                  <a:pt x="11378" y="18278"/>
                </a:lnTo>
                <a:lnTo>
                  <a:pt x="10204" y="18278"/>
                </a:lnTo>
                <a:lnTo>
                  <a:pt x="10204" y="9139"/>
                </a:lnTo>
                <a:close/>
                <a:moveTo>
                  <a:pt x="7822" y="9139"/>
                </a:moveTo>
                <a:lnTo>
                  <a:pt x="9013" y="9139"/>
                </a:lnTo>
                <a:lnTo>
                  <a:pt x="9013" y="18278"/>
                </a:lnTo>
                <a:lnTo>
                  <a:pt x="7822" y="18278"/>
                </a:lnTo>
                <a:lnTo>
                  <a:pt x="7822" y="9139"/>
                </a:lnTo>
                <a:close/>
                <a:moveTo>
                  <a:pt x="14365" y="21079"/>
                </a:moveTo>
                <a:lnTo>
                  <a:pt x="7200" y="21079"/>
                </a:lnTo>
                <a:lnTo>
                  <a:pt x="7200" y="20792"/>
                </a:lnTo>
                <a:lnTo>
                  <a:pt x="14348" y="20792"/>
                </a:lnTo>
                <a:cubicBezTo>
                  <a:pt x="14365" y="20774"/>
                  <a:pt x="14365" y="21079"/>
                  <a:pt x="14365" y="21079"/>
                </a:cubicBezTo>
                <a:close/>
                <a:moveTo>
                  <a:pt x="14365" y="20325"/>
                </a:moveTo>
                <a:lnTo>
                  <a:pt x="7200" y="20325"/>
                </a:lnTo>
                <a:lnTo>
                  <a:pt x="7200" y="20038"/>
                </a:lnTo>
                <a:lnTo>
                  <a:pt x="14348" y="20038"/>
                </a:lnTo>
                <a:cubicBezTo>
                  <a:pt x="14365" y="20038"/>
                  <a:pt x="14365" y="20325"/>
                  <a:pt x="14365" y="20325"/>
                </a:cubicBezTo>
                <a:close/>
                <a:moveTo>
                  <a:pt x="15764" y="16842"/>
                </a:moveTo>
                <a:lnTo>
                  <a:pt x="14935" y="16842"/>
                </a:lnTo>
                <a:lnTo>
                  <a:pt x="14935" y="12802"/>
                </a:lnTo>
                <a:lnTo>
                  <a:pt x="15764" y="12802"/>
                </a:lnTo>
                <a:lnTo>
                  <a:pt x="15764" y="16842"/>
                </a:lnTo>
                <a:close/>
                <a:moveTo>
                  <a:pt x="15764" y="12120"/>
                </a:moveTo>
                <a:lnTo>
                  <a:pt x="14935" y="12120"/>
                </a:lnTo>
                <a:lnTo>
                  <a:pt x="14935" y="11258"/>
                </a:lnTo>
                <a:lnTo>
                  <a:pt x="15764" y="11258"/>
                </a:lnTo>
                <a:lnTo>
                  <a:pt x="15764" y="12120"/>
                </a:lnTo>
                <a:close/>
                <a:moveTo>
                  <a:pt x="17283" y="16842"/>
                </a:moveTo>
                <a:lnTo>
                  <a:pt x="16455" y="16842"/>
                </a:lnTo>
                <a:lnTo>
                  <a:pt x="16455" y="12802"/>
                </a:lnTo>
                <a:lnTo>
                  <a:pt x="17283" y="12802"/>
                </a:lnTo>
                <a:lnTo>
                  <a:pt x="17283" y="16842"/>
                </a:lnTo>
                <a:close/>
                <a:moveTo>
                  <a:pt x="17283" y="12120"/>
                </a:moveTo>
                <a:lnTo>
                  <a:pt x="16455" y="12120"/>
                </a:lnTo>
                <a:lnTo>
                  <a:pt x="16455" y="11258"/>
                </a:lnTo>
                <a:lnTo>
                  <a:pt x="17283" y="11258"/>
                </a:lnTo>
                <a:lnTo>
                  <a:pt x="17283" y="12120"/>
                </a:lnTo>
                <a:close/>
                <a:moveTo>
                  <a:pt x="18820" y="16842"/>
                </a:moveTo>
                <a:lnTo>
                  <a:pt x="17991" y="16842"/>
                </a:lnTo>
                <a:lnTo>
                  <a:pt x="17991" y="12802"/>
                </a:lnTo>
                <a:lnTo>
                  <a:pt x="18820" y="12802"/>
                </a:lnTo>
                <a:lnTo>
                  <a:pt x="18820" y="16842"/>
                </a:lnTo>
                <a:close/>
                <a:moveTo>
                  <a:pt x="18820" y="12120"/>
                </a:moveTo>
                <a:lnTo>
                  <a:pt x="17991" y="12120"/>
                </a:lnTo>
                <a:lnTo>
                  <a:pt x="17991" y="11258"/>
                </a:lnTo>
                <a:lnTo>
                  <a:pt x="18820" y="11258"/>
                </a:lnTo>
                <a:lnTo>
                  <a:pt x="18820" y="12120"/>
                </a:lnTo>
                <a:close/>
                <a:moveTo>
                  <a:pt x="20322" y="16842"/>
                </a:moveTo>
                <a:lnTo>
                  <a:pt x="19494" y="16842"/>
                </a:lnTo>
                <a:lnTo>
                  <a:pt x="19494" y="12802"/>
                </a:lnTo>
                <a:lnTo>
                  <a:pt x="20322" y="12802"/>
                </a:lnTo>
                <a:lnTo>
                  <a:pt x="20322" y="16842"/>
                </a:lnTo>
                <a:close/>
                <a:moveTo>
                  <a:pt x="20322" y="12120"/>
                </a:moveTo>
                <a:lnTo>
                  <a:pt x="19494" y="12120"/>
                </a:lnTo>
                <a:lnTo>
                  <a:pt x="19494" y="11258"/>
                </a:lnTo>
                <a:lnTo>
                  <a:pt x="20322" y="11258"/>
                </a:lnTo>
                <a:lnTo>
                  <a:pt x="20322" y="1212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56" name="Shape 2956"/>
          <p:cNvSpPr/>
          <p:nvPr/>
        </p:nvSpPr>
        <p:spPr>
          <a:xfrm>
            <a:off x="5215942" y="2331081"/>
            <a:ext cx="740081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institution</a:t>
            </a:r>
          </a:p>
        </p:txBody>
      </p:sp>
      <p:sp>
        <p:nvSpPr>
          <p:cNvPr id="2957" name="Shape 2957"/>
          <p:cNvSpPr/>
          <p:nvPr/>
        </p:nvSpPr>
        <p:spPr>
          <a:xfrm>
            <a:off x="7183963" y="1672222"/>
            <a:ext cx="457294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3" y="4237"/>
                </a:moveTo>
                <a:lnTo>
                  <a:pt x="5870" y="0"/>
                </a:lnTo>
                <a:lnTo>
                  <a:pt x="15776" y="0"/>
                </a:lnTo>
                <a:lnTo>
                  <a:pt x="13666" y="4237"/>
                </a:lnTo>
                <a:lnTo>
                  <a:pt x="7613" y="4237"/>
                </a:lnTo>
                <a:close/>
                <a:moveTo>
                  <a:pt x="0" y="13179"/>
                </a:moveTo>
                <a:cubicBezTo>
                  <a:pt x="0" y="9893"/>
                  <a:pt x="2316" y="7056"/>
                  <a:pt x="5801" y="5656"/>
                </a:cubicBezTo>
                <a:lnTo>
                  <a:pt x="15730" y="5656"/>
                </a:lnTo>
                <a:cubicBezTo>
                  <a:pt x="19192" y="7056"/>
                  <a:pt x="21600" y="9893"/>
                  <a:pt x="21600" y="13179"/>
                </a:cubicBezTo>
                <a:cubicBezTo>
                  <a:pt x="21600" y="17811"/>
                  <a:pt x="16785" y="21600"/>
                  <a:pt x="10846" y="21600"/>
                </a:cubicBezTo>
                <a:cubicBezTo>
                  <a:pt x="4838" y="21600"/>
                  <a:pt x="0" y="17811"/>
                  <a:pt x="0" y="13179"/>
                </a:cubicBezTo>
                <a:close/>
                <a:moveTo>
                  <a:pt x="11809" y="15190"/>
                </a:moveTo>
                <a:cubicBezTo>
                  <a:pt x="11809" y="15675"/>
                  <a:pt x="11236" y="15944"/>
                  <a:pt x="10387" y="15944"/>
                </a:cubicBezTo>
                <a:cubicBezTo>
                  <a:pt x="9401" y="15944"/>
                  <a:pt x="8507" y="15675"/>
                  <a:pt x="7865" y="15423"/>
                </a:cubicBezTo>
                <a:lnTo>
                  <a:pt x="7429" y="16788"/>
                </a:lnTo>
                <a:cubicBezTo>
                  <a:pt x="8003" y="17039"/>
                  <a:pt x="8966" y="17237"/>
                  <a:pt x="9997" y="17291"/>
                </a:cubicBezTo>
                <a:lnTo>
                  <a:pt x="9997" y="18422"/>
                </a:lnTo>
                <a:lnTo>
                  <a:pt x="11488" y="18422"/>
                </a:lnTo>
                <a:lnTo>
                  <a:pt x="11488" y="17219"/>
                </a:lnTo>
                <a:cubicBezTo>
                  <a:pt x="13208" y="17021"/>
                  <a:pt x="14171" y="16088"/>
                  <a:pt x="14171" y="15028"/>
                </a:cubicBezTo>
                <a:cubicBezTo>
                  <a:pt x="14171" y="13969"/>
                  <a:pt x="13460" y="13323"/>
                  <a:pt x="11671" y="12802"/>
                </a:cubicBezTo>
                <a:cubicBezTo>
                  <a:pt x="10387" y="12461"/>
                  <a:pt x="9883" y="12209"/>
                  <a:pt x="9883" y="11797"/>
                </a:cubicBezTo>
                <a:cubicBezTo>
                  <a:pt x="9883" y="11491"/>
                  <a:pt x="10204" y="11150"/>
                  <a:pt x="11167" y="11150"/>
                </a:cubicBezTo>
                <a:cubicBezTo>
                  <a:pt x="12290" y="11150"/>
                  <a:pt x="12978" y="11401"/>
                  <a:pt x="13391" y="11563"/>
                </a:cubicBezTo>
                <a:lnTo>
                  <a:pt x="13827" y="10234"/>
                </a:lnTo>
                <a:cubicBezTo>
                  <a:pt x="13299" y="10037"/>
                  <a:pt x="12657" y="9893"/>
                  <a:pt x="11625" y="9821"/>
                </a:cubicBezTo>
                <a:lnTo>
                  <a:pt x="11625" y="8762"/>
                </a:lnTo>
                <a:lnTo>
                  <a:pt x="10135" y="8762"/>
                </a:lnTo>
                <a:lnTo>
                  <a:pt x="10135" y="9875"/>
                </a:lnTo>
                <a:cubicBezTo>
                  <a:pt x="8530" y="10127"/>
                  <a:pt x="7567" y="10935"/>
                  <a:pt x="7567" y="11994"/>
                </a:cubicBezTo>
                <a:cubicBezTo>
                  <a:pt x="7567" y="13161"/>
                  <a:pt x="8668" y="13754"/>
                  <a:pt x="10273" y="14167"/>
                </a:cubicBezTo>
                <a:cubicBezTo>
                  <a:pt x="11350" y="14490"/>
                  <a:pt x="11855" y="14723"/>
                  <a:pt x="11809" y="1519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58" name="Shape 2958"/>
          <p:cNvSpPr/>
          <p:nvPr/>
        </p:nvSpPr>
        <p:spPr>
          <a:xfrm>
            <a:off x="7160431" y="2331081"/>
            <a:ext cx="530762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money</a:t>
            </a:r>
          </a:p>
        </p:txBody>
      </p:sp>
      <p:sp>
        <p:nvSpPr>
          <p:cNvPr id="2959" name="Shape 2959"/>
          <p:cNvSpPr/>
          <p:nvPr/>
        </p:nvSpPr>
        <p:spPr>
          <a:xfrm>
            <a:off x="8989407" y="1672222"/>
            <a:ext cx="491520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205"/>
                </a:moveTo>
                <a:cubicBezTo>
                  <a:pt x="21600" y="10827"/>
                  <a:pt x="20149" y="13161"/>
                  <a:pt x="17886" y="14651"/>
                </a:cubicBezTo>
                <a:lnTo>
                  <a:pt x="17886" y="21600"/>
                </a:lnTo>
                <a:lnTo>
                  <a:pt x="7492" y="21600"/>
                </a:lnTo>
                <a:lnTo>
                  <a:pt x="7492" y="19266"/>
                </a:lnTo>
                <a:lnTo>
                  <a:pt x="5955" y="19266"/>
                </a:lnTo>
                <a:cubicBezTo>
                  <a:pt x="3821" y="19266"/>
                  <a:pt x="2092" y="17811"/>
                  <a:pt x="2092" y="16016"/>
                </a:cubicBezTo>
                <a:lnTo>
                  <a:pt x="2092" y="13736"/>
                </a:lnTo>
                <a:lnTo>
                  <a:pt x="790" y="13736"/>
                </a:lnTo>
                <a:cubicBezTo>
                  <a:pt x="342" y="13736"/>
                  <a:pt x="0" y="13430"/>
                  <a:pt x="0" y="13071"/>
                </a:cubicBezTo>
                <a:cubicBezTo>
                  <a:pt x="0" y="12964"/>
                  <a:pt x="21" y="12892"/>
                  <a:pt x="43" y="12802"/>
                </a:cubicBezTo>
                <a:lnTo>
                  <a:pt x="2070" y="8313"/>
                </a:lnTo>
                <a:cubicBezTo>
                  <a:pt x="2070" y="8313"/>
                  <a:pt x="2284" y="6518"/>
                  <a:pt x="2476" y="5853"/>
                </a:cubicBezTo>
                <a:cubicBezTo>
                  <a:pt x="3330" y="2783"/>
                  <a:pt x="7406" y="0"/>
                  <a:pt x="11825" y="0"/>
                </a:cubicBezTo>
                <a:cubicBezTo>
                  <a:pt x="17246" y="0"/>
                  <a:pt x="21600" y="3681"/>
                  <a:pt x="21600" y="8205"/>
                </a:cubicBezTo>
                <a:close/>
                <a:moveTo>
                  <a:pt x="5613" y="9049"/>
                </a:moveTo>
                <a:cubicBezTo>
                  <a:pt x="5613" y="8547"/>
                  <a:pt x="5123" y="8152"/>
                  <a:pt x="4504" y="8152"/>
                </a:cubicBezTo>
                <a:cubicBezTo>
                  <a:pt x="3927" y="8152"/>
                  <a:pt x="3436" y="8547"/>
                  <a:pt x="3436" y="9049"/>
                </a:cubicBezTo>
                <a:cubicBezTo>
                  <a:pt x="3436" y="9570"/>
                  <a:pt x="3927" y="9983"/>
                  <a:pt x="4504" y="9983"/>
                </a:cubicBezTo>
                <a:cubicBezTo>
                  <a:pt x="5123" y="9983"/>
                  <a:pt x="5613" y="9570"/>
                  <a:pt x="5613" y="9049"/>
                </a:cubicBezTo>
                <a:close/>
                <a:moveTo>
                  <a:pt x="20362" y="8098"/>
                </a:moveTo>
                <a:cubicBezTo>
                  <a:pt x="20362" y="4184"/>
                  <a:pt x="16606" y="1023"/>
                  <a:pt x="11953" y="1023"/>
                </a:cubicBezTo>
                <a:cubicBezTo>
                  <a:pt x="9519" y="1023"/>
                  <a:pt x="7364" y="1885"/>
                  <a:pt x="5827" y="3268"/>
                </a:cubicBezTo>
                <a:cubicBezTo>
                  <a:pt x="5827" y="3268"/>
                  <a:pt x="5720" y="8924"/>
                  <a:pt x="13340" y="9049"/>
                </a:cubicBezTo>
                <a:cubicBezTo>
                  <a:pt x="18633" y="9049"/>
                  <a:pt x="18249" y="12820"/>
                  <a:pt x="18249" y="12820"/>
                </a:cubicBezTo>
                <a:cubicBezTo>
                  <a:pt x="19551" y="11563"/>
                  <a:pt x="20362" y="9911"/>
                  <a:pt x="20362" y="8098"/>
                </a:cubicBezTo>
                <a:close/>
                <a:moveTo>
                  <a:pt x="8281" y="4812"/>
                </a:moveTo>
                <a:cubicBezTo>
                  <a:pt x="8281" y="2963"/>
                  <a:pt x="10053" y="1454"/>
                  <a:pt x="12251" y="1454"/>
                </a:cubicBezTo>
                <a:cubicBezTo>
                  <a:pt x="14471" y="1454"/>
                  <a:pt x="16243" y="2927"/>
                  <a:pt x="16243" y="4794"/>
                </a:cubicBezTo>
                <a:cubicBezTo>
                  <a:pt x="16243" y="6643"/>
                  <a:pt x="14450" y="8152"/>
                  <a:pt x="12251" y="8152"/>
                </a:cubicBezTo>
                <a:cubicBezTo>
                  <a:pt x="10074" y="8152"/>
                  <a:pt x="8281" y="6661"/>
                  <a:pt x="8281" y="4812"/>
                </a:cubicBezTo>
                <a:close/>
                <a:moveTo>
                  <a:pt x="12764" y="5602"/>
                </a:moveTo>
                <a:cubicBezTo>
                  <a:pt x="12764" y="5835"/>
                  <a:pt x="12550" y="5997"/>
                  <a:pt x="12102" y="5997"/>
                </a:cubicBezTo>
                <a:cubicBezTo>
                  <a:pt x="11675" y="5997"/>
                  <a:pt x="11291" y="5871"/>
                  <a:pt x="11035" y="5764"/>
                </a:cubicBezTo>
                <a:lnTo>
                  <a:pt x="10821" y="6428"/>
                </a:lnTo>
                <a:cubicBezTo>
                  <a:pt x="11056" y="6554"/>
                  <a:pt x="11547" y="6661"/>
                  <a:pt x="11995" y="6661"/>
                </a:cubicBezTo>
                <a:lnTo>
                  <a:pt x="11995" y="7164"/>
                </a:lnTo>
                <a:lnTo>
                  <a:pt x="12550" y="7164"/>
                </a:lnTo>
                <a:lnTo>
                  <a:pt x="12550" y="6661"/>
                </a:lnTo>
                <a:cubicBezTo>
                  <a:pt x="13340" y="6500"/>
                  <a:pt x="13724" y="6069"/>
                  <a:pt x="13724" y="5566"/>
                </a:cubicBezTo>
                <a:cubicBezTo>
                  <a:pt x="13724" y="5045"/>
                  <a:pt x="13361" y="4722"/>
                  <a:pt x="12614" y="4489"/>
                </a:cubicBezTo>
                <a:cubicBezTo>
                  <a:pt x="12081" y="4291"/>
                  <a:pt x="11825" y="4219"/>
                  <a:pt x="11825" y="3968"/>
                </a:cubicBezTo>
                <a:cubicBezTo>
                  <a:pt x="11825" y="3806"/>
                  <a:pt x="12059" y="3627"/>
                  <a:pt x="12443" y="3627"/>
                </a:cubicBezTo>
                <a:cubicBezTo>
                  <a:pt x="12849" y="3627"/>
                  <a:pt x="13126" y="3735"/>
                  <a:pt x="13319" y="3806"/>
                </a:cubicBezTo>
                <a:lnTo>
                  <a:pt x="13553" y="3124"/>
                </a:lnTo>
                <a:cubicBezTo>
                  <a:pt x="13297" y="3016"/>
                  <a:pt x="12977" y="2945"/>
                  <a:pt x="12508" y="2945"/>
                </a:cubicBezTo>
                <a:lnTo>
                  <a:pt x="12508" y="2424"/>
                </a:lnTo>
                <a:lnTo>
                  <a:pt x="11974" y="2424"/>
                </a:lnTo>
                <a:lnTo>
                  <a:pt x="11974" y="2981"/>
                </a:lnTo>
                <a:cubicBezTo>
                  <a:pt x="11227" y="3106"/>
                  <a:pt x="10843" y="3501"/>
                  <a:pt x="10843" y="4022"/>
                </a:cubicBezTo>
                <a:cubicBezTo>
                  <a:pt x="10843" y="4579"/>
                  <a:pt x="11312" y="4884"/>
                  <a:pt x="12038" y="5099"/>
                </a:cubicBezTo>
                <a:cubicBezTo>
                  <a:pt x="12572" y="5243"/>
                  <a:pt x="12764" y="5351"/>
                  <a:pt x="12764" y="560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60" name="Shape 2960"/>
          <p:cNvSpPr/>
          <p:nvPr/>
        </p:nvSpPr>
        <p:spPr>
          <a:xfrm>
            <a:off x="9036468" y="2331081"/>
            <a:ext cx="397566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profit</a:t>
            </a:r>
          </a:p>
        </p:txBody>
      </p:sp>
      <p:sp>
        <p:nvSpPr>
          <p:cNvPr id="2961" name="Shape 2961"/>
          <p:cNvSpPr/>
          <p:nvPr/>
        </p:nvSpPr>
        <p:spPr>
          <a:xfrm>
            <a:off x="10621580" y="1751371"/>
            <a:ext cx="874429" cy="423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24" y="3390"/>
                </a:moveTo>
                <a:cubicBezTo>
                  <a:pt x="8836" y="3390"/>
                  <a:pt x="7220" y="6680"/>
                  <a:pt x="7220" y="10837"/>
                </a:cubicBezTo>
                <a:cubicBezTo>
                  <a:pt x="7220" y="14944"/>
                  <a:pt x="8848" y="18260"/>
                  <a:pt x="10824" y="18260"/>
                </a:cubicBezTo>
                <a:cubicBezTo>
                  <a:pt x="12812" y="18260"/>
                  <a:pt x="14416" y="14969"/>
                  <a:pt x="14416" y="10837"/>
                </a:cubicBezTo>
                <a:cubicBezTo>
                  <a:pt x="14416" y="6680"/>
                  <a:pt x="12788" y="3390"/>
                  <a:pt x="10824" y="3390"/>
                </a:cubicBezTo>
                <a:close/>
                <a:moveTo>
                  <a:pt x="11195" y="15192"/>
                </a:moveTo>
                <a:lnTo>
                  <a:pt x="11195" y="16454"/>
                </a:lnTo>
                <a:lnTo>
                  <a:pt x="10489" y="16454"/>
                </a:lnTo>
                <a:lnTo>
                  <a:pt x="10489" y="15266"/>
                </a:lnTo>
                <a:cubicBezTo>
                  <a:pt x="10141" y="15266"/>
                  <a:pt x="9555" y="14969"/>
                  <a:pt x="9327" y="14746"/>
                </a:cubicBezTo>
                <a:lnTo>
                  <a:pt x="9519" y="13089"/>
                </a:lnTo>
                <a:cubicBezTo>
                  <a:pt x="9782" y="13386"/>
                  <a:pt x="10201" y="13682"/>
                  <a:pt x="10620" y="13682"/>
                </a:cubicBezTo>
                <a:cubicBezTo>
                  <a:pt x="11051" y="13682"/>
                  <a:pt x="11327" y="13287"/>
                  <a:pt x="11327" y="12693"/>
                </a:cubicBezTo>
                <a:cubicBezTo>
                  <a:pt x="11327" y="12148"/>
                  <a:pt x="11123" y="11852"/>
                  <a:pt x="10608" y="11456"/>
                </a:cubicBezTo>
                <a:cubicBezTo>
                  <a:pt x="9866" y="10936"/>
                  <a:pt x="9363" y="10144"/>
                  <a:pt x="9363" y="8833"/>
                </a:cubicBezTo>
                <a:cubicBezTo>
                  <a:pt x="9363" y="7546"/>
                  <a:pt x="9758" y="6606"/>
                  <a:pt x="10465" y="6235"/>
                </a:cubicBezTo>
                <a:lnTo>
                  <a:pt x="10465" y="5023"/>
                </a:lnTo>
                <a:lnTo>
                  <a:pt x="11159" y="5023"/>
                </a:lnTo>
                <a:lnTo>
                  <a:pt x="11159" y="6210"/>
                </a:lnTo>
                <a:cubicBezTo>
                  <a:pt x="11506" y="6210"/>
                  <a:pt x="11914" y="6482"/>
                  <a:pt x="12153" y="6680"/>
                </a:cubicBezTo>
                <a:lnTo>
                  <a:pt x="11914" y="8338"/>
                </a:lnTo>
                <a:cubicBezTo>
                  <a:pt x="11746" y="8140"/>
                  <a:pt x="11423" y="7942"/>
                  <a:pt x="11004" y="7942"/>
                </a:cubicBezTo>
                <a:cubicBezTo>
                  <a:pt x="10608" y="7942"/>
                  <a:pt x="10357" y="8338"/>
                  <a:pt x="10357" y="8808"/>
                </a:cubicBezTo>
                <a:cubicBezTo>
                  <a:pt x="10357" y="9377"/>
                  <a:pt x="10608" y="9575"/>
                  <a:pt x="11159" y="10045"/>
                </a:cubicBezTo>
                <a:cubicBezTo>
                  <a:pt x="11914" y="10639"/>
                  <a:pt x="12321" y="11406"/>
                  <a:pt x="12321" y="12668"/>
                </a:cubicBezTo>
                <a:cubicBezTo>
                  <a:pt x="12321" y="13905"/>
                  <a:pt x="11842" y="14944"/>
                  <a:pt x="11195" y="15192"/>
                </a:cubicBezTo>
                <a:close/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20570" y="6631"/>
                </a:moveTo>
                <a:lnTo>
                  <a:pt x="20570" y="14895"/>
                </a:lnTo>
                <a:cubicBezTo>
                  <a:pt x="19517" y="15439"/>
                  <a:pt x="18726" y="17245"/>
                  <a:pt x="18439" y="19052"/>
                </a:cubicBezTo>
                <a:lnTo>
                  <a:pt x="3149" y="19052"/>
                </a:lnTo>
                <a:cubicBezTo>
                  <a:pt x="2886" y="17221"/>
                  <a:pt x="2083" y="15464"/>
                  <a:pt x="1030" y="14895"/>
                </a:cubicBezTo>
                <a:lnTo>
                  <a:pt x="1030" y="6631"/>
                </a:lnTo>
                <a:cubicBezTo>
                  <a:pt x="2083" y="6087"/>
                  <a:pt x="2862" y="4305"/>
                  <a:pt x="3149" y="2177"/>
                </a:cubicBezTo>
                <a:lnTo>
                  <a:pt x="18427" y="2177"/>
                </a:lnTo>
                <a:cubicBezTo>
                  <a:pt x="18678" y="4305"/>
                  <a:pt x="19517" y="6087"/>
                  <a:pt x="20570" y="6631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62" name="Shape 2962"/>
          <p:cNvSpPr/>
          <p:nvPr/>
        </p:nvSpPr>
        <p:spPr>
          <a:xfrm>
            <a:off x="10880418" y="2331081"/>
            <a:ext cx="378597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cash</a:t>
            </a:r>
          </a:p>
        </p:txBody>
      </p:sp>
      <p:sp>
        <p:nvSpPr>
          <p:cNvPr id="2963" name="Shape 2963"/>
          <p:cNvSpPr/>
          <p:nvPr/>
        </p:nvSpPr>
        <p:spPr>
          <a:xfrm>
            <a:off x="1712011" y="3742922"/>
            <a:ext cx="463713" cy="58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81" y="14735"/>
                </a:moveTo>
                <a:cubicBezTo>
                  <a:pt x="13821" y="14394"/>
                  <a:pt x="13370" y="14214"/>
                  <a:pt x="13370" y="13819"/>
                </a:cubicBezTo>
                <a:cubicBezTo>
                  <a:pt x="13370" y="13478"/>
                  <a:pt x="13709" y="13190"/>
                  <a:pt x="14543" y="13190"/>
                </a:cubicBezTo>
                <a:cubicBezTo>
                  <a:pt x="15309" y="13190"/>
                  <a:pt x="15918" y="13370"/>
                  <a:pt x="16211" y="13478"/>
                </a:cubicBezTo>
                <a:lnTo>
                  <a:pt x="16617" y="12309"/>
                </a:lnTo>
                <a:cubicBezTo>
                  <a:pt x="16234" y="12184"/>
                  <a:pt x="15783" y="12076"/>
                  <a:pt x="15152" y="12040"/>
                </a:cubicBezTo>
                <a:lnTo>
                  <a:pt x="15152" y="11088"/>
                </a:lnTo>
                <a:lnTo>
                  <a:pt x="13077" y="11088"/>
                </a:lnTo>
                <a:lnTo>
                  <a:pt x="13077" y="12184"/>
                </a:lnTo>
                <a:cubicBezTo>
                  <a:pt x="12018" y="12471"/>
                  <a:pt x="11409" y="13136"/>
                  <a:pt x="11409" y="13963"/>
                </a:cubicBezTo>
                <a:cubicBezTo>
                  <a:pt x="11409" y="14879"/>
                  <a:pt x="12288" y="15490"/>
                  <a:pt x="13663" y="15886"/>
                </a:cubicBezTo>
                <a:cubicBezTo>
                  <a:pt x="14633" y="16155"/>
                  <a:pt x="15016" y="16389"/>
                  <a:pt x="15016" y="16784"/>
                </a:cubicBezTo>
                <a:cubicBezTo>
                  <a:pt x="15016" y="17215"/>
                  <a:pt x="14565" y="17485"/>
                  <a:pt x="13754" y="17485"/>
                </a:cubicBezTo>
                <a:cubicBezTo>
                  <a:pt x="12965" y="17485"/>
                  <a:pt x="12198" y="17269"/>
                  <a:pt x="11702" y="17090"/>
                </a:cubicBezTo>
                <a:lnTo>
                  <a:pt x="11364" y="18294"/>
                </a:lnTo>
                <a:cubicBezTo>
                  <a:pt x="11702" y="18473"/>
                  <a:pt x="12401" y="18599"/>
                  <a:pt x="13100" y="18671"/>
                </a:cubicBezTo>
                <a:lnTo>
                  <a:pt x="13100" y="19587"/>
                </a:lnTo>
                <a:lnTo>
                  <a:pt x="15174" y="19587"/>
                </a:lnTo>
                <a:lnTo>
                  <a:pt x="15174" y="18509"/>
                </a:lnTo>
                <a:cubicBezTo>
                  <a:pt x="16347" y="18168"/>
                  <a:pt x="16910" y="17503"/>
                  <a:pt x="16910" y="16676"/>
                </a:cubicBezTo>
                <a:cubicBezTo>
                  <a:pt x="16978" y="15706"/>
                  <a:pt x="16301" y="15149"/>
                  <a:pt x="14881" y="14735"/>
                </a:cubicBezTo>
                <a:close/>
                <a:moveTo>
                  <a:pt x="18646" y="5984"/>
                </a:moveTo>
                <a:lnTo>
                  <a:pt x="18646" y="7188"/>
                </a:lnTo>
                <a:lnTo>
                  <a:pt x="9605" y="7188"/>
                </a:lnTo>
                <a:lnTo>
                  <a:pt x="9605" y="5984"/>
                </a:lnTo>
                <a:lnTo>
                  <a:pt x="18646" y="5984"/>
                </a:lnTo>
                <a:close/>
                <a:moveTo>
                  <a:pt x="18646" y="3576"/>
                </a:moveTo>
                <a:lnTo>
                  <a:pt x="18646" y="4798"/>
                </a:lnTo>
                <a:lnTo>
                  <a:pt x="9605" y="4798"/>
                </a:lnTo>
                <a:lnTo>
                  <a:pt x="9605" y="3576"/>
                </a:lnTo>
                <a:lnTo>
                  <a:pt x="18646" y="3576"/>
                </a:lnTo>
                <a:close/>
                <a:moveTo>
                  <a:pt x="21600" y="3235"/>
                </a:moveTo>
                <a:cubicBezTo>
                  <a:pt x="21555" y="1509"/>
                  <a:pt x="19841" y="144"/>
                  <a:pt x="17767" y="36"/>
                </a:cubicBezTo>
                <a:cubicBezTo>
                  <a:pt x="17699" y="36"/>
                  <a:pt x="17587" y="18"/>
                  <a:pt x="17519" y="18"/>
                </a:cubicBezTo>
                <a:cubicBezTo>
                  <a:pt x="17519" y="18"/>
                  <a:pt x="4149" y="0"/>
                  <a:pt x="4104" y="0"/>
                </a:cubicBezTo>
                <a:cubicBezTo>
                  <a:pt x="3224" y="0"/>
                  <a:pt x="2435" y="180"/>
                  <a:pt x="1781" y="557"/>
                </a:cubicBezTo>
                <a:cubicBezTo>
                  <a:pt x="1240" y="863"/>
                  <a:pt x="767" y="1276"/>
                  <a:pt x="451" y="1761"/>
                </a:cubicBezTo>
                <a:cubicBezTo>
                  <a:pt x="158" y="2192"/>
                  <a:pt x="0" y="2713"/>
                  <a:pt x="0" y="3253"/>
                </a:cubicBezTo>
                <a:lnTo>
                  <a:pt x="0" y="3342"/>
                </a:lnTo>
                <a:cubicBezTo>
                  <a:pt x="0" y="5139"/>
                  <a:pt x="1804" y="6613"/>
                  <a:pt x="4104" y="6613"/>
                </a:cubicBezTo>
                <a:cubicBezTo>
                  <a:pt x="5073" y="6613"/>
                  <a:pt x="5975" y="6325"/>
                  <a:pt x="6674" y="5858"/>
                </a:cubicBezTo>
                <a:lnTo>
                  <a:pt x="6674" y="21600"/>
                </a:lnTo>
                <a:lnTo>
                  <a:pt x="21600" y="21600"/>
                </a:lnTo>
                <a:lnTo>
                  <a:pt x="21600" y="3235"/>
                </a:lnTo>
                <a:close/>
                <a:moveTo>
                  <a:pt x="20112" y="3576"/>
                </a:moveTo>
                <a:lnTo>
                  <a:pt x="20112" y="20378"/>
                </a:lnTo>
                <a:lnTo>
                  <a:pt x="8162" y="20378"/>
                </a:lnTo>
                <a:cubicBezTo>
                  <a:pt x="8162" y="20378"/>
                  <a:pt x="8185" y="3342"/>
                  <a:pt x="8185" y="3253"/>
                </a:cubicBezTo>
                <a:cubicBezTo>
                  <a:pt x="8185" y="2498"/>
                  <a:pt x="7824" y="1761"/>
                  <a:pt x="7238" y="1204"/>
                </a:cubicBezTo>
                <a:lnTo>
                  <a:pt x="17564" y="1204"/>
                </a:lnTo>
                <a:cubicBezTo>
                  <a:pt x="19007" y="1420"/>
                  <a:pt x="20089" y="2408"/>
                  <a:pt x="20112" y="3576"/>
                </a:cubicBezTo>
                <a:close/>
                <a:moveTo>
                  <a:pt x="18646" y="8374"/>
                </a:moveTo>
                <a:lnTo>
                  <a:pt x="18646" y="9596"/>
                </a:lnTo>
                <a:lnTo>
                  <a:pt x="9605" y="9596"/>
                </a:lnTo>
                <a:lnTo>
                  <a:pt x="9605" y="8374"/>
                </a:lnTo>
                <a:lnTo>
                  <a:pt x="18646" y="8374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64" name="Shape 2964"/>
          <p:cNvSpPr/>
          <p:nvPr/>
        </p:nvSpPr>
        <p:spPr>
          <a:xfrm>
            <a:off x="1646757" y="4401780"/>
            <a:ext cx="787543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receipt/bill</a:t>
            </a:r>
          </a:p>
        </p:txBody>
      </p:sp>
      <p:sp>
        <p:nvSpPr>
          <p:cNvPr id="2965" name="Shape 2965"/>
          <p:cNvSpPr/>
          <p:nvPr/>
        </p:nvSpPr>
        <p:spPr>
          <a:xfrm>
            <a:off x="3414035" y="3744488"/>
            <a:ext cx="704545" cy="57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542" extrusionOk="0">
                <a:moveTo>
                  <a:pt x="21409" y="5972"/>
                </a:moveTo>
                <a:lnTo>
                  <a:pt x="19763" y="8186"/>
                </a:lnTo>
                <a:lnTo>
                  <a:pt x="18666" y="10220"/>
                </a:lnTo>
                <a:cubicBezTo>
                  <a:pt x="18473" y="10526"/>
                  <a:pt x="18266" y="10760"/>
                  <a:pt x="18029" y="10994"/>
                </a:cubicBezTo>
                <a:cubicBezTo>
                  <a:pt x="17732" y="11282"/>
                  <a:pt x="17421" y="11498"/>
                  <a:pt x="17080" y="11678"/>
                </a:cubicBezTo>
                <a:cubicBezTo>
                  <a:pt x="16887" y="11768"/>
                  <a:pt x="16680" y="11840"/>
                  <a:pt x="16472" y="11894"/>
                </a:cubicBezTo>
                <a:cubicBezTo>
                  <a:pt x="16472" y="11894"/>
                  <a:pt x="16472" y="11894"/>
                  <a:pt x="16457" y="11894"/>
                </a:cubicBezTo>
                <a:cubicBezTo>
                  <a:pt x="16264" y="11930"/>
                  <a:pt x="16087" y="11984"/>
                  <a:pt x="15879" y="11984"/>
                </a:cubicBezTo>
                <a:cubicBezTo>
                  <a:pt x="16087" y="11984"/>
                  <a:pt x="16279" y="11930"/>
                  <a:pt x="16472" y="11894"/>
                </a:cubicBezTo>
                <a:cubicBezTo>
                  <a:pt x="16472" y="11894"/>
                  <a:pt x="16472" y="11894"/>
                  <a:pt x="16487" y="11894"/>
                </a:cubicBezTo>
                <a:lnTo>
                  <a:pt x="17273" y="12848"/>
                </a:lnTo>
                <a:cubicBezTo>
                  <a:pt x="17273" y="12848"/>
                  <a:pt x="17273" y="12866"/>
                  <a:pt x="17287" y="12866"/>
                </a:cubicBezTo>
                <a:cubicBezTo>
                  <a:pt x="17539" y="13172"/>
                  <a:pt x="17717" y="13586"/>
                  <a:pt x="17717" y="14054"/>
                </a:cubicBezTo>
                <a:cubicBezTo>
                  <a:pt x="17717" y="14972"/>
                  <a:pt x="17110" y="15692"/>
                  <a:pt x="16368" y="15692"/>
                </a:cubicBezTo>
                <a:cubicBezTo>
                  <a:pt x="16294" y="15692"/>
                  <a:pt x="16220" y="15692"/>
                  <a:pt x="16131" y="15674"/>
                </a:cubicBezTo>
                <a:cubicBezTo>
                  <a:pt x="16146" y="15782"/>
                  <a:pt x="16146" y="15872"/>
                  <a:pt x="16146" y="15980"/>
                </a:cubicBezTo>
                <a:cubicBezTo>
                  <a:pt x="16146" y="16898"/>
                  <a:pt x="15538" y="17618"/>
                  <a:pt x="14797" y="17618"/>
                </a:cubicBezTo>
                <a:cubicBezTo>
                  <a:pt x="14708" y="17618"/>
                  <a:pt x="14619" y="17618"/>
                  <a:pt x="14545" y="17600"/>
                </a:cubicBezTo>
                <a:cubicBezTo>
                  <a:pt x="14545" y="17690"/>
                  <a:pt x="14560" y="17780"/>
                  <a:pt x="14560" y="17888"/>
                </a:cubicBezTo>
                <a:cubicBezTo>
                  <a:pt x="14560" y="18788"/>
                  <a:pt x="13952" y="19526"/>
                  <a:pt x="13211" y="19526"/>
                </a:cubicBezTo>
                <a:cubicBezTo>
                  <a:pt x="13136" y="19526"/>
                  <a:pt x="13062" y="19526"/>
                  <a:pt x="12973" y="19508"/>
                </a:cubicBezTo>
                <a:cubicBezTo>
                  <a:pt x="12988" y="19616"/>
                  <a:pt x="12988" y="19706"/>
                  <a:pt x="12988" y="19814"/>
                </a:cubicBezTo>
                <a:cubicBezTo>
                  <a:pt x="12988" y="20714"/>
                  <a:pt x="12395" y="21452"/>
                  <a:pt x="11639" y="21452"/>
                </a:cubicBezTo>
                <a:cubicBezTo>
                  <a:pt x="11254" y="21452"/>
                  <a:pt x="10898" y="21236"/>
                  <a:pt x="10646" y="20912"/>
                </a:cubicBezTo>
                <a:cubicBezTo>
                  <a:pt x="10616" y="20894"/>
                  <a:pt x="10601" y="20876"/>
                  <a:pt x="10587" y="20858"/>
                </a:cubicBezTo>
                <a:lnTo>
                  <a:pt x="9430" y="19436"/>
                </a:lnTo>
                <a:lnTo>
                  <a:pt x="8215" y="20912"/>
                </a:lnTo>
                <a:cubicBezTo>
                  <a:pt x="7977" y="21308"/>
                  <a:pt x="7607" y="21542"/>
                  <a:pt x="7177" y="21542"/>
                </a:cubicBezTo>
                <a:cubicBezTo>
                  <a:pt x="6450" y="21542"/>
                  <a:pt x="5887" y="20822"/>
                  <a:pt x="5887" y="19958"/>
                </a:cubicBezTo>
                <a:cubicBezTo>
                  <a:pt x="5887" y="19832"/>
                  <a:pt x="5887" y="19706"/>
                  <a:pt x="5917" y="19580"/>
                </a:cubicBezTo>
                <a:cubicBezTo>
                  <a:pt x="5813" y="19598"/>
                  <a:pt x="5709" y="19616"/>
                  <a:pt x="5590" y="19616"/>
                </a:cubicBezTo>
                <a:cubicBezTo>
                  <a:pt x="4864" y="19616"/>
                  <a:pt x="4301" y="18896"/>
                  <a:pt x="4301" y="18032"/>
                </a:cubicBezTo>
                <a:cubicBezTo>
                  <a:pt x="4301" y="17906"/>
                  <a:pt x="4301" y="17798"/>
                  <a:pt x="4330" y="17690"/>
                </a:cubicBezTo>
                <a:cubicBezTo>
                  <a:pt x="4227" y="17708"/>
                  <a:pt x="4123" y="17726"/>
                  <a:pt x="4004" y="17726"/>
                </a:cubicBezTo>
                <a:cubicBezTo>
                  <a:pt x="3278" y="17726"/>
                  <a:pt x="2714" y="17024"/>
                  <a:pt x="2714" y="16160"/>
                </a:cubicBezTo>
                <a:cubicBezTo>
                  <a:pt x="2714" y="16016"/>
                  <a:pt x="2714" y="15890"/>
                  <a:pt x="2744" y="15782"/>
                </a:cubicBezTo>
                <a:cubicBezTo>
                  <a:pt x="2655" y="15800"/>
                  <a:pt x="2566" y="15800"/>
                  <a:pt x="2477" y="15800"/>
                </a:cubicBezTo>
                <a:cubicBezTo>
                  <a:pt x="1751" y="15800"/>
                  <a:pt x="1173" y="15098"/>
                  <a:pt x="1173" y="14234"/>
                </a:cubicBezTo>
                <a:cubicBezTo>
                  <a:pt x="1173" y="13910"/>
                  <a:pt x="1262" y="13586"/>
                  <a:pt x="1410" y="13316"/>
                </a:cubicBezTo>
                <a:cubicBezTo>
                  <a:pt x="1410" y="13298"/>
                  <a:pt x="1410" y="13280"/>
                  <a:pt x="1425" y="13280"/>
                </a:cubicBezTo>
                <a:cubicBezTo>
                  <a:pt x="1439" y="13262"/>
                  <a:pt x="1484" y="13208"/>
                  <a:pt x="1514" y="13172"/>
                </a:cubicBezTo>
                <a:cubicBezTo>
                  <a:pt x="1543" y="13118"/>
                  <a:pt x="1573" y="13064"/>
                  <a:pt x="1617" y="13028"/>
                </a:cubicBezTo>
                <a:cubicBezTo>
                  <a:pt x="1958" y="12578"/>
                  <a:pt x="2522" y="11930"/>
                  <a:pt x="2907" y="11480"/>
                </a:cubicBezTo>
                <a:lnTo>
                  <a:pt x="135" y="8150"/>
                </a:lnTo>
                <a:cubicBezTo>
                  <a:pt x="1" y="7970"/>
                  <a:pt x="-43" y="7736"/>
                  <a:pt x="46" y="7610"/>
                </a:cubicBezTo>
                <a:cubicBezTo>
                  <a:pt x="165" y="7502"/>
                  <a:pt x="342" y="7538"/>
                  <a:pt x="491" y="7718"/>
                </a:cubicBezTo>
                <a:lnTo>
                  <a:pt x="3263" y="11048"/>
                </a:lnTo>
                <a:cubicBezTo>
                  <a:pt x="3485" y="10742"/>
                  <a:pt x="3826" y="10544"/>
                  <a:pt x="4212" y="10544"/>
                </a:cubicBezTo>
                <a:cubicBezTo>
                  <a:pt x="4938" y="10544"/>
                  <a:pt x="5502" y="11264"/>
                  <a:pt x="5502" y="12128"/>
                </a:cubicBezTo>
                <a:cubicBezTo>
                  <a:pt x="5502" y="12254"/>
                  <a:pt x="5502" y="12380"/>
                  <a:pt x="5472" y="12488"/>
                </a:cubicBezTo>
                <a:cubicBezTo>
                  <a:pt x="5561" y="12470"/>
                  <a:pt x="5650" y="12470"/>
                  <a:pt x="5739" y="12470"/>
                </a:cubicBezTo>
                <a:cubicBezTo>
                  <a:pt x="6465" y="12470"/>
                  <a:pt x="7043" y="13190"/>
                  <a:pt x="7043" y="14054"/>
                </a:cubicBezTo>
                <a:cubicBezTo>
                  <a:pt x="7043" y="14180"/>
                  <a:pt x="7043" y="14288"/>
                  <a:pt x="6999" y="14396"/>
                </a:cubicBezTo>
                <a:cubicBezTo>
                  <a:pt x="7117" y="14378"/>
                  <a:pt x="7221" y="14360"/>
                  <a:pt x="7325" y="14360"/>
                </a:cubicBezTo>
                <a:cubicBezTo>
                  <a:pt x="8051" y="14360"/>
                  <a:pt x="8630" y="15080"/>
                  <a:pt x="8630" y="15944"/>
                </a:cubicBezTo>
                <a:cubicBezTo>
                  <a:pt x="8630" y="16070"/>
                  <a:pt x="8630" y="16196"/>
                  <a:pt x="8585" y="16322"/>
                </a:cubicBezTo>
                <a:cubicBezTo>
                  <a:pt x="8704" y="16304"/>
                  <a:pt x="8808" y="16286"/>
                  <a:pt x="8911" y="16286"/>
                </a:cubicBezTo>
                <a:cubicBezTo>
                  <a:pt x="9638" y="16286"/>
                  <a:pt x="10216" y="17006"/>
                  <a:pt x="10216" y="17870"/>
                </a:cubicBezTo>
                <a:cubicBezTo>
                  <a:pt x="10216" y="18230"/>
                  <a:pt x="10112" y="18608"/>
                  <a:pt x="9934" y="18860"/>
                </a:cubicBezTo>
                <a:cubicBezTo>
                  <a:pt x="9934" y="18860"/>
                  <a:pt x="9934" y="18878"/>
                  <a:pt x="9905" y="18878"/>
                </a:cubicBezTo>
                <a:lnTo>
                  <a:pt x="9816" y="18986"/>
                </a:lnTo>
                <a:lnTo>
                  <a:pt x="11002" y="20426"/>
                </a:lnTo>
                <a:cubicBezTo>
                  <a:pt x="11165" y="20678"/>
                  <a:pt x="11402" y="20822"/>
                  <a:pt x="11698" y="20822"/>
                </a:cubicBezTo>
                <a:cubicBezTo>
                  <a:pt x="12173" y="20822"/>
                  <a:pt x="12543" y="20354"/>
                  <a:pt x="12543" y="19796"/>
                </a:cubicBezTo>
                <a:cubicBezTo>
                  <a:pt x="12543" y="19508"/>
                  <a:pt x="12454" y="19256"/>
                  <a:pt x="12306" y="19076"/>
                </a:cubicBezTo>
                <a:cubicBezTo>
                  <a:pt x="12247" y="19040"/>
                  <a:pt x="12217" y="18968"/>
                  <a:pt x="12173" y="18896"/>
                </a:cubicBezTo>
                <a:lnTo>
                  <a:pt x="11565" y="18176"/>
                </a:lnTo>
                <a:lnTo>
                  <a:pt x="10142" y="16430"/>
                </a:lnTo>
                <a:cubicBezTo>
                  <a:pt x="10053" y="16322"/>
                  <a:pt x="10053" y="16124"/>
                  <a:pt x="10142" y="16016"/>
                </a:cubicBezTo>
                <a:cubicBezTo>
                  <a:pt x="10231" y="15908"/>
                  <a:pt x="10394" y="15908"/>
                  <a:pt x="10483" y="16016"/>
                </a:cubicBezTo>
                <a:lnTo>
                  <a:pt x="11876" y="17708"/>
                </a:lnTo>
                <a:lnTo>
                  <a:pt x="12425" y="18392"/>
                </a:lnTo>
                <a:lnTo>
                  <a:pt x="12529" y="18518"/>
                </a:lnTo>
                <a:cubicBezTo>
                  <a:pt x="12692" y="18770"/>
                  <a:pt x="12944" y="18932"/>
                  <a:pt x="13225" y="18932"/>
                </a:cubicBezTo>
                <a:cubicBezTo>
                  <a:pt x="13715" y="18932"/>
                  <a:pt x="14085" y="18446"/>
                  <a:pt x="14085" y="17888"/>
                </a:cubicBezTo>
                <a:cubicBezTo>
                  <a:pt x="14085" y="17600"/>
                  <a:pt x="13996" y="17348"/>
                  <a:pt x="13833" y="17168"/>
                </a:cubicBezTo>
                <a:cubicBezTo>
                  <a:pt x="13804" y="17132"/>
                  <a:pt x="13759" y="17078"/>
                  <a:pt x="13729" y="17042"/>
                </a:cubicBezTo>
                <a:lnTo>
                  <a:pt x="13077" y="16268"/>
                </a:lnTo>
                <a:lnTo>
                  <a:pt x="11713" y="14594"/>
                </a:lnTo>
                <a:cubicBezTo>
                  <a:pt x="11624" y="14486"/>
                  <a:pt x="11624" y="14288"/>
                  <a:pt x="11713" y="14180"/>
                </a:cubicBezTo>
                <a:cubicBezTo>
                  <a:pt x="11802" y="14072"/>
                  <a:pt x="11965" y="14072"/>
                  <a:pt x="12054" y="14180"/>
                </a:cubicBezTo>
                <a:lnTo>
                  <a:pt x="13418" y="15854"/>
                </a:lnTo>
                <a:lnTo>
                  <a:pt x="13996" y="16538"/>
                </a:lnTo>
                <a:lnTo>
                  <a:pt x="14085" y="16646"/>
                </a:lnTo>
                <a:cubicBezTo>
                  <a:pt x="14248" y="16916"/>
                  <a:pt x="14485" y="17060"/>
                  <a:pt x="14782" y="17060"/>
                </a:cubicBezTo>
                <a:cubicBezTo>
                  <a:pt x="15256" y="17060"/>
                  <a:pt x="15627" y="16592"/>
                  <a:pt x="15627" y="16016"/>
                </a:cubicBezTo>
                <a:cubicBezTo>
                  <a:pt x="15627" y="15746"/>
                  <a:pt x="15538" y="15476"/>
                  <a:pt x="15390" y="15314"/>
                </a:cubicBezTo>
                <a:cubicBezTo>
                  <a:pt x="15331" y="15260"/>
                  <a:pt x="15301" y="15206"/>
                  <a:pt x="15256" y="15134"/>
                </a:cubicBezTo>
                <a:lnTo>
                  <a:pt x="13314" y="12776"/>
                </a:lnTo>
                <a:cubicBezTo>
                  <a:pt x="13225" y="12668"/>
                  <a:pt x="13225" y="12470"/>
                  <a:pt x="13314" y="12362"/>
                </a:cubicBezTo>
                <a:cubicBezTo>
                  <a:pt x="13403" y="12254"/>
                  <a:pt x="13566" y="12254"/>
                  <a:pt x="13655" y="12362"/>
                </a:cubicBezTo>
                <a:lnTo>
                  <a:pt x="15597" y="14720"/>
                </a:lnTo>
                <a:lnTo>
                  <a:pt x="15627" y="14774"/>
                </a:lnTo>
                <a:cubicBezTo>
                  <a:pt x="15790" y="15026"/>
                  <a:pt x="16042" y="15188"/>
                  <a:pt x="16324" y="15188"/>
                </a:cubicBezTo>
                <a:cubicBezTo>
                  <a:pt x="16813" y="15188"/>
                  <a:pt x="17184" y="14702"/>
                  <a:pt x="17184" y="14144"/>
                </a:cubicBezTo>
                <a:cubicBezTo>
                  <a:pt x="17184" y="13874"/>
                  <a:pt x="17110" y="13640"/>
                  <a:pt x="16976" y="13478"/>
                </a:cubicBezTo>
                <a:lnTo>
                  <a:pt x="14901" y="10958"/>
                </a:lnTo>
                <a:cubicBezTo>
                  <a:pt x="14886" y="10940"/>
                  <a:pt x="14871" y="10886"/>
                  <a:pt x="14856" y="10868"/>
                </a:cubicBezTo>
                <a:lnTo>
                  <a:pt x="11787" y="7142"/>
                </a:lnTo>
                <a:lnTo>
                  <a:pt x="11298" y="6566"/>
                </a:lnTo>
                <a:cubicBezTo>
                  <a:pt x="11268" y="6512"/>
                  <a:pt x="11254" y="6476"/>
                  <a:pt x="11224" y="6440"/>
                </a:cubicBezTo>
                <a:cubicBezTo>
                  <a:pt x="11224" y="6404"/>
                  <a:pt x="11209" y="6386"/>
                  <a:pt x="11209" y="6368"/>
                </a:cubicBezTo>
                <a:cubicBezTo>
                  <a:pt x="10957" y="5738"/>
                  <a:pt x="10394" y="5324"/>
                  <a:pt x="9771" y="5324"/>
                </a:cubicBezTo>
                <a:cubicBezTo>
                  <a:pt x="9401" y="5324"/>
                  <a:pt x="9030" y="5504"/>
                  <a:pt x="8748" y="5756"/>
                </a:cubicBezTo>
                <a:lnTo>
                  <a:pt x="8748" y="5792"/>
                </a:lnTo>
                <a:lnTo>
                  <a:pt x="8215" y="8618"/>
                </a:lnTo>
                <a:cubicBezTo>
                  <a:pt x="8215" y="8690"/>
                  <a:pt x="8200" y="8744"/>
                  <a:pt x="8170" y="8816"/>
                </a:cubicBezTo>
                <a:cubicBezTo>
                  <a:pt x="8007" y="9392"/>
                  <a:pt x="7533" y="9824"/>
                  <a:pt x="6984" y="9824"/>
                </a:cubicBezTo>
                <a:cubicBezTo>
                  <a:pt x="6302" y="9824"/>
                  <a:pt x="5754" y="9158"/>
                  <a:pt x="5754" y="8330"/>
                </a:cubicBezTo>
                <a:cubicBezTo>
                  <a:pt x="5754" y="8258"/>
                  <a:pt x="5754" y="8150"/>
                  <a:pt x="5768" y="8060"/>
                </a:cubicBezTo>
                <a:cubicBezTo>
                  <a:pt x="5768" y="8042"/>
                  <a:pt x="5768" y="7988"/>
                  <a:pt x="5798" y="7952"/>
                </a:cubicBezTo>
                <a:cubicBezTo>
                  <a:pt x="6095" y="6386"/>
                  <a:pt x="6984" y="1670"/>
                  <a:pt x="6984" y="1670"/>
                </a:cubicBezTo>
                <a:cubicBezTo>
                  <a:pt x="6999" y="1580"/>
                  <a:pt x="7043" y="1472"/>
                  <a:pt x="7073" y="1418"/>
                </a:cubicBezTo>
                <a:cubicBezTo>
                  <a:pt x="7251" y="806"/>
                  <a:pt x="7740" y="374"/>
                  <a:pt x="8303" y="374"/>
                </a:cubicBezTo>
                <a:cubicBezTo>
                  <a:pt x="8481" y="374"/>
                  <a:pt x="8644" y="410"/>
                  <a:pt x="8808" y="500"/>
                </a:cubicBezTo>
                <a:lnTo>
                  <a:pt x="14574" y="2066"/>
                </a:lnTo>
                <a:lnTo>
                  <a:pt x="16012" y="158"/>
                </a:lnTo>
                <a:cubicBezTo>
                  <a:pt x="16176" y="-40"/>
                  <a:pt x="16413" y="-58"/>
                  <a:pt x="16576" y="140"/>
                </a:cubicBezTo>
                <a:lnTo>
                  <a:pt x="21335" y="5378"/>
                </a:lnTo>
                <a:cubicBezTo>
                  <a:pt x="21542" y="5468"/>
                  <a:pt x="21557" y="5756"/>
                  <a:pt x="21409" y="5972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66" name="Shape 2966"/>
          <p:cNvSpPr/>
          <p:nvPr/>
        </p:nvSpPr>
        <p:spPr>
          <a:xfrm>
            <a:off x="3609439" y="4401780"/>
            <a:ext cx="340661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deal</a:t>
            </a:r>
          </a:p>
        </p:txBody>
      </p:sp>
      <p:sp>
        <p:nvSpPr>
          <p:cNvPr id="2967" name="Shape 2967"/>
          <p:cNvSpPr/>
          <p:nvPr/>
        </p:nvSpPr>
        <p:spPr>
          <a:xfrm>
            <a:off x="5303647" y="3742922"/>
            <a:ext cx="574947" cy="58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664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16640"/>
                </a:lnTo>
                <a:lnTo>
                  <a:pt x="1332" y="16640"/>
                </a:lnTo>
                <a:lnTo>
                  <a:pt x="2664" y="5661"/>
                </a:lnTo>
                <a:lnTo>
                  <a:pt x="4488" y="5661"/>
                </a:lnTo>
                <a:lnTo>
                  <a:pt x="4488" y="2264"/>
                </a:lnTo>
                <a:lnTo>
                  <a:pt x="8994" y="2264"/>
                </a:lnTo>
                <a:lnTo>
                  <a:pt x="8994" y="5661"/>
                </a:lnTo>
                <a:lnTo>
                  <a:pt x="14832" y="5661"/>
                </a:lnTo>
                <a:lnTo>
                  <a:pt x="14832" y="4331"/>
                </a:lnTo>
                <a:lnTo>
                  <a:pt x="11183" y="4331"/>
                </a:lnTo>
                <a:lnTo>
                  <a:pt x="11183" y="0"/>
                </a:lnTo>
                <a:lnTo>
                  <a:pt x="19776" y="0"/>
                </a:lnTo>
                <a:lnTo>
                  <a:pt x="19776" y="4331"/>
                </a:lnTo>
                <a:lnTo>
                  <a:pt x="16182" y="4331"/>
                </a:lnTo>
                <a:lnTo>
                  <a:pt x="16182" y="5661"/>
                </a:lnTo>
                <a:lnTo>
                  <a:pt x="18882" y="5661"/>
                </a:lnTo>
                <a:lnTo>
                  <a:pt x="20214" y="16640"/>
                </a:lnTo>
                <a:lnTo>
                  <a:pt x="21600" y="16640"/>
                </a:lnTo>
                <a:close/>
                <a:moveTo>
                  <a:pt x="16036" y="9506"/>
                </a:moveTo>
                <a:cubicBezTo>
                  <a:pt x="16036" y="9991"/>
                  <a:pt x="16455" y="10387"/>
                  <a:pt x="16930" y="10387"/>
                </a:cubicBezTo>
                <a:cubicBezTo>
                  <a:pt x="17404" y="10387"/>
                  <a:pt x="17824" y="9973"/>
                  <a:pt x="17824" y="9506"/>
                </a:cubicBezTo>
                <a:cubicBezTo>
                  <a:pt x="17824" y="9021"/>
                  <a:pt x="17404" y="8626"/>
                  <a:pt x="16930" y="8626"/>
                </a:cubicBezTo>
                <a:cubicBezTo>
                  <a:pt x="16455" y="8626"/>
                  <a:pt x="16036" y="9021"/>
                  <a:pt x="16036" y="9506"/>
                </a:cubicBezTo>
                <a:close/>
                <a:moveTo>
                  <a:pt x="16930" y="12220"/>
                </a:moveTo>
                <a:cubicBezTo>
                  <a:pt x="16419" y="12220"/>
                  <a:pt x="16036" y="12633"/>
                  <a:pt x="16036" y="13118"/>
                </a:cubicBezTo>
                <a:cubicBezTo>
                  <a:pt x="16036" y="13585"/>
                  <a:pt x="16455" y="13999"/>
                  <a:pt x="16930" y="13999"/>
                </a:cubicBezTo>
                <a:cubicBezTo>
                  <a:pt x="17404" y="13999"/>
                  <a:pt x="17824" y="13585"/>
                  <a:pt x="17824" y="13118"/>
                </a:cubicBezTo>
                <a:cubicBezTo>
                  <a:pt x="17824" y="12615"/>
                  <a:pt x="17441" y="12220"/>
                  <a:pt x="16930" y="12220"/>
                </a:cubicBezTo>
                <a:close/>
                <a:moveTo>
                  <a:pt x="19028" y="3468"/>
                </a:moveTo>
                <a:lnTo>
                  <a:pt x="19028" y="952"/>
                </a:lnTo>
                <a:lnTo>
                  <a:pt x="11913" y="952"/>
                </a:lnTo>
                <a:lnTo>
                  <a:pt x="11913" y="3468"/>
                </a:lnTo>
                <a:lnTo>
                  <a:pt x="19028" y="3468"/>
                </a:lnTo>
                <a:close/>
                <a:moveTo>
                  <a:pt x="13117" y="9506"/>
                </a:moveTo>
                <a:cubicBezTo>
                  <a:pt x="13117" y="9991"/>
                  <a:pt x="13536" y="10387"/>
                  <a:pt x="14011" y="10387"/>
                </a:cubicBezTo>
                <a:cubicBezTo>
                  <a:pt x="14485" y="10387"/>
                  <a:pt x="14905" y="9973"/>
                  <a:pt x="14905" y="9506"/>
                </a:cubicBezTo>
                <a:cubicBezTo>
                  <a:pt x="14905" y="9021"/>
                  <a:pt x="14485" y="8626"/>
                  <a:pt x="14011" y="8626"/>
                </a:cubicBezTo>
                <a:cubicBezTo>
                  <a:pt x="13536" y="8626"/>
                  <a:pt x="13117" y="9021"/>
                  <a:pt x="13117" y="9506"/>
                </a:cubicBezTo>
                <a:close/>
                <a:moveTo>
                  <a:pt x="13117" y="13118"/>
                </a:moveTo>
                <a:cubicBezTo>
                  <a:pt x="13117" y="13603"/>
                  <a:pt x="13536" y="13999"/>
                  <a:pt x="14011" y="13999"/>
                </a:cubicBezTo>
                <a:cubicBezTo>
                  <a:pt x="14485" y="13999"/>
                  <a:pt x="14905" y="13585"/>
                  <a:pt x="14905" y="13118"/>
                </a:cubicBezTo>
                <a:cubicBezTo>
                  <a:pt x="14905" y="12633"/>
                  <a:pt x="14485" y="12220"/>
                  <a:pt x="14011" y="12220"/>
                </a:cubicBezTo>
                <a:cubicBezTo>
                  <a:pt x="13536" y="12220"/>
                  <a:pt x="13117" y="12633"/>
                  <a:pt x="13117" y="13118"/>
                </a:cubicBezTo>
                <a:close/>
                <a:moveTo>
                  <a:pt x="5053" y="9758"/>
                </a:moveTo>
                <a:lnTo>
                  <a:pt x="8501" y="9758"/>
                </a:lnTo>
                <a:lnTo>
                  <a:pt x="8501" y="2803"/>
                </a:lnTo>
                <a:lnTo>
                  <a:pt x="5053" y="2803"/>
                </a:lnTo>
                <a:lnTo>
                  <a:pt x="5053" y="9758"/>
                </a:lnTo>
                <a:close/>
                <a:moveTo>
                  <a:pt x="3703" y="10710"/>
                </a:moveTo>
                <a:lnTo>
                  <a:pt x="9778" y="10710"/>
                </a:lnTo>
                <a:lnTo>
                  <a:pt x="9432" y="9003"/>
                </a:lnTo>
                <a:lnTo>
                  <a:pt x="9012" y="9003"/>
                </a:lnTo>
                <a:lnTo>
                  <a:pt x="9012" y="10279"/>
                </a:lnTo>
                <a:lnTo>
                  <a:pt x="4506" y="10279"/>
                </a:lnTo>
                <a:lnTo>
                  <a:pt x="4506" y="9003"/>
                </a:lnTo>
                <a:lnTo>
                  <a:pt x="4050" y="9003"/>
                </a:lnTo>
                <a:lnTo>
                  <a:pt x="3703" y="10710"/>
                </a:lnTo>
                <a:close/>
                <a:moveTo>
                  <a:pt x="20250" y="20522"/>
                </a:moveTo>
                <a:lnTo>
                  <a:pt x="20250" y="18761"/>
                </a:lnTo>
                <a:lnTo>
                  <a:pt x="1350" y="18761"/>
                </a:lnTo>
                <a:lnTo>
                  <a:pt x="1350" y="20522"/>
                </a:lnTo>
                <a:lnTo>
                  <a:pt x="20250" y="20522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68" name="Shape 2968"/>
          <p:cNvSpPr/>
          <p:nvPr/>
        </p:nvSpPr>
        <p:spPr>
          <a:xfrm>
            <a:off x="5461944" y="4401780"/>
            <a:ext cx="273896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sell</a:t>
            </a:r>
          </a:p>
        </p:txBody>
      </p:sp>
      <p:sp>
        <p:nvSpPr>
          <p:cNvPr id="2969" name="Shape 2969"/>
          <p:cNvSpPr/>
          <p:nvPr/>
        </p:nvSpPr>
        <p:spPr>
          <a:xfrm>
            <a:off x="7117649" y="3742922"/>
            <a:ext cx="589922" cy="58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350" y="4654"/>
                </a:moveTo>
                <a:lnTo>
                  <a:pt x="19951" y="4654"/>
                </a:lnTo>
                <a:lnTo>
                  <a:pt x="19951" y="3594"/>
                </a:lnTo>
                <a:lnTo>
                  <a:pt x="11350" y="3594"/>
                </a:lnTo>
                <a:lnTo>
                  <a:pt x="11350" y="4654"/>
                </a:lnTo>
                <a:close/>
                <a:moveTo>
                  <a:pt x="11350" y="9291"/>
                </a:moveTo>
                <a:lnTo>
                  <a:pt x="19951" y="9291"/>
                </a:lnTo>
                <a:lnTo>
                  <a:pt x="19951" y="8230"/>
                </a:lnTo>
                <a:lnTo>
                  <a:pt x="11350" y="8230"/>
                </a:lnTo>
                <a:lnTo>
                  <a:pt x="11350" y="9291"/>
                </a:lnTo>
                <a:close/>
                <a:moveTo>
                  <a:pt x="15482" y="2085"/>
                </a:moveTo>
                <a:cubicBezTo>
                  <a:pt x="15482" y="1402"/>
                  <a:pt x="16014" y="845"/>
                  <a:pt x="16705" y="845"/>
                </a:cubicBezTo>
                <a:cubicBezTo>
                  <a:pt x="17362" y="845"/>
                  <a:pt x="17911" y="1384"/>
                  <a:pt x="17911" y="2085"/>
                </a:cubicBezTo>
                <a:cubicBezTo>
                  <a:pt x="17911" y="2767"/>
                  <a:pt x="17379" y="3342"/>
                  <a:pt x="16705" y="3342"/>
                </a:cubicBezTo>
                <a:cubicBezTo>
                  <a:pt x="16032" y="3342"/>
                  <a:pt x="15482" y="2785"/>
                  <a:pt x="15482" y="2085"/>
                </a:cubicBezTo>
                <a:close/>
                <a:moveTo>
                  <a:pt x="13815" y="2498"/>
                </a:moveTo>
                <a:cubicBezTo>
                  <a:pt x="13815" y="2085"/>
                  <a:pt x="14134" y="1743"/>
                  <a:pt x="14542" y="1743"/>
                </a:cubicBezTo>
                <a:cubicBezTo>
                  <a:pt x="14950" y="1743"/>
                  <a:pt x="15287" y="2085"/>
                  <a:pt x="15287" y="2498"/>
                </a:cubicBezTo>
                <a:cubicBezTo>
                  <a:pt x="15287" y="2911"/>
                  <a:pt x="14950" y="3253"/>
                  <a:pt x="14542" y="3253"/>
                </a:cubicBezTo>
                <a:cubicBezTo>
                  <a:pt x="14134" y="3253"/>
                  <a:pt x="13815" y="2929"/>
                  <a:pt x="13815" y="2498"/>
                </a:cubicBezTo>
                <a:close/>
                <a:moveTo>
                  <a:pt x="12556" y="2821"/>
                </a:moveTo>
                <a:cubicBezTo>
                  <a:pt x="12556" y="2552"/>
                  <a:pt x="12768" y="2336"/>
                  <a:pt x="13052" y="2336"/>
                </a:cubicBezTo>
                <a:cubicBezTo>
                  <a:pt x="13336" y="2336"/>
                  <a:pt x="13549" y="2534"/>
                  <a:pt x="13549" y="2821"/>
                </a:cubicBezTo>
                <a:cubicBezTo>
                  <a:pt x="13549" y="3091"/>
                  <a:pt x="13336" y="3324"/>
                  <a:pt x="13052" y="3324"/>
                </a:cubicBezTo>
                <a:cubicBezTo>
                  <a:pt x="12768" y="3324"/>
                  <a:pt x="12556" y="3109"/>
                  <a:pt x="12556" y="2821"/>
                </a:cubicBezTo>
                <a:close/>
                <a:moveTo>
                  <a:pt x="14861" y="7817"/>
                </a:moveTo>
                <a:lnTo>
                  <a:pt x="17894" y="7817"/>
                </a:lnTo>
                <a:lnTo>
                  <a:pt x="17894" y="6218"/>
                </a:lnTo>
                <a:lnTo>
                  <a:pt x="14861" y="6218"/>
                </a:lnTo>
                <a:lnTo>
                  <a:pt x="14861" y="7817"/>
                </a:lnTo>
                <a:close/>
                <a:moveTo>
                  <a:pt x="13052" y="7817"/>
                </a:moveTo>
                <a:lnTo>
                  <a:pt x="13992" y="7817"/>
                </a:lnTo>
                <a:lnTo>
                  <a:pt x="13992" y="6218"/>
                </a:lnTo>
                <a:lnTo>
                  <a:pt x="13052" y="6218"/>
                </a:lnTo>
                <a:lnTo>
                  <a:pt x="13052" y="7817"/>
                </a:lnTo>
                <a:close/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1454" y="0"/>
                </a:lnTo>
                <a:lnTo>
                  <a:pt x="1454" y="12040"/>
                </a:lnTo>
                <a:lnTo>
                  <a:pt x="20128" y="12040"/>
                </a:lnTo>
                <a:lnTo>
                  <a:pt x="20128" y="0"/>
                </a:lnTo>
                <a:lnTo>
                  <a:pt x="21600" y="0"/>
                </a:lnTo>
                <a:close/>
                <a:moveTo>
                  <a:pt x="4487" y="3846"/>
                </a:moveTo>
                <a:cubicBezTo>
                  <a:pt x="4487" y="4870"/>
                  <a:pt x="5302" y="5714"/>
                  <a:pt x="6331" y="5714"/>
                </a:cubicBezTo>
                <a:cubicBezTo>
                  <a:pt x="7360" y="5714"/>
                  <a:pt x="8193" y="4870"/>
                  <a:pt x="8193" y="3846"/>
                </a:cubicBezTo>
                <a:cubicBezTo>
                  <a:pt x="8193" y="2803"/>
                  <a:pt x="7360" y="1959"/>
                  <a:pt x="6331" y="1959"/>
                </a:cubicBezTo>
                <a:cubicBezTo>
                  <a:pt x="5302" y="1959"/>
                  <a:pt x="4487" y="2803"/>
                  <a:pt x="4487" y="3846"/>
                </a:cubicBezTo>
                <a:close/>
                <a:moveTo>
                  <a:pt x="3547" y="11627"/>
                </a:moveTo>
                <a:lnTo>
                  <a:pt x="2093" y="11627"/>
                </a:lnTo>
                <a:lnTo>
                  <a:pt x="2093" y="8518"/>
                </a:lnTo>
                <a:cubicBezTo>
                  <a:pt x="2093" y="7152"/>
                  <a:pt x="2908" y="6074"/>
                  <a:pt x="4203" y="6074"/>
                </a:cubicBezTo>
                <a:lnTo>
                  <a:pt x="8441" y="6074"/>
                </a:lnTo>
                <a:cubicBezTo>
                  <a:pt x="9771" y="6074"/>
                  <a:pt x="10587" y="7152"/>
                  <a:pt x="10552" y="8536"/>
                </a:cubicBezTo>
                <a:lnTo>
                  <a:pt x="10552" y="11627"/>
                </a:lnTo>
                <a:lnTo>
                  <a:pt x="9115" y="11627"/>
                </a:lnTo>
                <a:lnTo>
                  <a:pt x="9115" y="8895"/>
                </a:lnTo>
                <a:cubicBezTo>
                  <a:pt x="9115" y="8787"/>
                  <a:pt x="9027" y="8680"/>
                  <a:pt x="8902" y="8680"/>
                </a:cubicBezTo>
                <a:cubicBezTo>
                  <a:pt x="8796" y="8680"/>
                  <a:pt x="8672" y="8769"/>
                  <a:pt x="8672" y="8895"/>
                </a:cubicBezTo>
                <a:lnTo>
                  <a:pt x="8672" y="11627"/>
                </a:lnTo>
                <a:lnTo>
                  <a:pt x="4008" y="11627"/>
                </a:lnTo>
                <a:lnTo>
                  <a:pt x="4008" y="8895"/>
                </a:lnTo>
                <a:cubicBezTo>
                  <a:pt x="4008" y="8769"/>
                  <a:pt x="3919" y="8680"/>
                  <a:pt x="3795" y="8680"/>
                </a:cubicBezTo>
                <a:cubicBezTo>
                  <a:pt x="3689" y="8680"/>
                  <a:pt x="3582" y="8769"/>
                  <a:pt x="3582" y="8895"/>
                </a:cubicBezTo>
                <a:cubicBezTo>
                  <a:pt x="3547" y="8913"/>
                  <a:pt x="3547" y="11627"/>
                  <a:pt x="3547" y="1162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0" name="Shape 2970"/>
          <p:cNvSpPr/>
          <p:nvPr/>
        </p:nvSpPr>
        <p:spPr>
          <a:xfrm>
            <a:off x="7258833" y="4401780"/>
            <a:ext cx="331052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sale</a:t>
            </a:r>
          </a:p>
        </p:txBody>
      </p:sp>
      <p:sp>
        <p:nvSpPr>
          <p:cNvPr id="2971" name="Shape 2971"/>
          <p:cNvSpPr/>
          <p:nvPr/>
        </p:nvSpPr>
        <p:spPr>
          <a:xfrm>
            <a:off x="8989407" y="3742922"/>
            <a:ext cx="491520" cy="58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212"/>
                </a:moveTo>
                <a:cubicBezTo>
                  <a:pt x="21600" y="10818"/>
                  <a:pt x="20149" y="13154"/>
                  <a:pt x="17886" y="14646"/>
                </a:cubicBezTo>
                <a:lnTo>
                  <a:pt x="17886" y="21600"/>
                </a:lnTo>
                <a:lnTo>
                  <a:pt x="7492" y="21600"/>
                </a:lnTo>
                <a:lnTo>
                  <a:pt x="7492" y="19102"/>
                </a:lnTo>
                <a:lnTo>
                  <a:pt x="5955" y="19102"/>
                </a:lnTo>
                <a:cubicBezTo>
                  <a:pt x="3821" y="19102"/>
                  <a:pt x="2092" y="17647"/>
                  <a:pt x="2092" y="15850"/>
                </a:cubicBezTo>
                <a:lnTo>
                  <a:pt x="2092" y="13567"/>
                </a:lnTo>
                <a:lnTo>
                  <a:pt x="790" y="13567"/>
                </a:lnTo>
                <a:cubicBezTo>
                  <a:pt x="342" y="13567"/>
                  <a:pt x="0" y="13262"/>
                  <a:pt x="0" y="12902"/>
                </a:cubicBezTo>
                <a:cubicBezTo>
                  <a:pt x="0" y="12795"/>
                  <a:pt x="21" y="12723"/>
                  <a:pt x="43" y="12633"/>
                </a:cubicBezTo>
                <a:lnTo>
                  <a:pt x="2070" y="8320"/>
                </a:lnTo>
                <a:cubicBezTo>
                  <a:pt x="2070" y="8320"/>
                  <a:pt x="2284" y="6523"/>
                  <a:pt x="2476" y="5858"/>
                </a:cubicBezTo>
                <a:cubicBezTo>
                  <a:pt x="3330" y="2785"/>
                  <a:pt x="7406" y="0"/>
                  <a:pt x="11825" y="0"/>
                </a:cubicBezTo>
                <a:cubicBezTo>
                  <a:pt x="17246" y="0"/>
                  <a:pt x="21600" y="3666"/>
                  <a:pt x="21600" y="8212"/>
                </a:cubicBezTo>
                <a:close/>
                <a:moveTo>
                  <a:pt x="5613" y="9057"/>
                </a:moveTo>
                <a:cubicBezTo>
                  <a:pt x="5613" y="8554"/>
                  <a:pt x="5123" y="8140"/>
                  <a:pt x="4504" y="8140"/>
                </a:cubicBezTo>
                <a:cubicBezTo>
                  <a:pt x="3927" y="8140"/>
                  <a:pt x="3436" y="8554"/>
                  <a:pt x="3436" y="9057"/>
                </a:cubicBezTo>
                <a:cubicBezTo>
                  <a:pt x="3436" y="9560"/>
                  <a:pt x="3927" y="9973"/>
                  <a:pt x="4504" y="9973"/>
                </a:cubicBezTo>
                <a:cubicBezTo>
                  <a:pt x="5123" y="9973"/>
                  <a:pt x="5613" y="9560"/>
                  <a:pt x="5613" y="9057"/>
                </a:cubicBezTo>
                <a:close/>
                <a:moveTo>
                  <a:pt x="20362" y="8104"/>
                </a:moveTo>
                <a:cubicBezTo>
                  <a:pt x="20362" y="4187"/>
                  <a:pt x="16606" y="1006"/>
                  <a:pt x="11953" y="1006"/>
                </a:cubicBezTo>
                <a:cubicBezTo>
                  <a:pt x="9519" y="1006"/>
                  <a:pt x="7364" y="1869"/>
                  <a:pt x="5827" y="3253"/>
                </a:cubicBezTo>
                <a:cubicBezTo>
                  <a:pt x="5827" y="3253"/>
                  <a:pt x="5720" y="8913"/>
                  <a:pt x="13340" y="9057"/>
                </a:cubicBezTo>
                <a:cubicBezTo>
                  <a:pt x="18633" y="9057"/>
                  <a:pt x="18249" y="12831"/>
                  <a:pt x="18249" y="12831"/>
                </a:cubicBezTo>
                <a:cubicBezTo>
                  <a:pt x="19551" y="11555"/>
                  <a:pt x="20362" y="9919"/>
                  <a:pt x="20362" y="8104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2" name="Shape 2972"/>
          <p:cNvSpPr/>
          <p:nvPr/>
        </p:nvSpPr>
        <p:spPr>
          <a:xfrm>
            <a:off x="9216157" y="3787844"/>
            <a:ext cx="118844" cy="123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600" extrusionOk="0">
                <a:moveTo>
                  <a:pt x="21511" y="8606"/>
                </a:moveTo>
                <a:cubicBezTo>
                  <a:pt x="21511" y="10378"/>
                  <a:pt x="21069" y="11897"/>
                  <a:pt x="20095" y="13078"/>
                </a:cubicBezTo>
                <a:cubicBezTo>
                  <a:pt x="19564" y="13837"/>
                  <a:pt x="18590" y="14850"/>
                  <a:pt x="16997" y="15947"/>
                </a:cubicBezTo>
                <a:lnTo>
                  <a:pt x="15492" y="17044"/>
                </a:lnTo>
                <a:cubicBezTo>
                  <a:pt x="14695" y="17719"/>
                  <a:pt x="14164" y="18394"/>
                  <a:pt x="13898" y="19238"/>
                </a:cubicBezTo>
                <a:cubicBezTo>
                  <a:pt x="13721" y="19744"/>
                  <a:pt x="13721" y="20503"/>
                  <a:pt x="13721" y="21600"/>
                </a:cubicBezTo>
                <a:lnTo>
                  <a:pt x="7967" y="21600"/>
                </a:lnTo>
                <a:cubicBezTo>
                  <a:pt x="8056" y="19322"/>
                  <a:pt x="8321" y="17803"/>
                  <a:pt x="8587" y="16875"/>
                </a:cubicBezTo>
                <a:cubicBezTo>
                  <a:pt x="9030" y="15947"/>
                  <a:pt x="9915" y="14934"/>
                  <a:pt x="11508" y="13837"/>
                </a:cubicBezTo>
                <a:lnTo>
                  <a:pt x="13013" y="12572"/>
                </a:lnTo>
                <a:cubicBezTo>
                  <a:pt x="13544" y="12234"/>
                  <a:pt x="13898" y="11813"/>
                  <a:pt x="14252" y="11391"/>
                </a:cubicBezTo>
                <a:cubicBezTo>
                  <a:pt x="14784" y="10716"/>
                  <a:pt x="15138" y="9872"/>
                  <a:pt x="15138" y="8944"/>
                </a:cubicBezTo>
                <a:cubicBezTo>
                  <a:pt x="15138" y="7931"/>
                  <a:pt x="14784" y="7003"/>
                  <a:pt x="14164" y="6075"/>
                </a:cubicBezTo>
                <a:cubicBezTo>
                  <a:pt x="13544" y="5316"/>
                  <a:pt x="12305" y="4894"/>
                  <a:pt x="10711" y="4894"/>
                </a:cubicBezTo>
                <a:cubicBezTo>
                  <a:pt x="9118" y="4894"/>
                  <a:pt x="7967" y="5400"/>
                  <a:pt x="7259" y="6412"/>
                </a:cubicBezTo>
                <a:cubicBezTo>
                  <a:pt x="6551" y="7341"/>
                  <a:pt x="6285" y="8353"/>
                  <a:pt x="6197" y="9366"/>
                </a:cubicBezTo>
                <a:cubicBezTo>
                  <a:pt x="6197" y="9450"/>
                  <a:pt x="6197" y="9534"/>
                  <a:pt x="6197" y="9703"/>
                </a:cubicBezTo>
                <a:cubicBezTo>
                  <a:pt x="5931" y="11222"/>
                  <a:pt x="4692" y="12319"/>
                  <a:pt x="3098" y="12319"/>
                </a:cubicBezTo>
                <a:cubicBezTo>
                  <a:pt x="1505" y="12319"/>
                  <a:pt x="177" y="11053"/>
                  <a:pt x="0" y="9703"/>
                </a:cubicBezTo>
                <a:cubicBezTo>
                  <a:pt x="0" y="9703"/>
                  <a:pt x="0" y="8944"/>
                  <a:pt x="0" y="8775"/>
                </a:cubicBezTo>
                <a:cubicBezTo>
                  <a:pt x="266" y="5400"/>
                  <a:pt x="1770" y="2953"/>
                  <a:pt x="4161" y="1519"/>
                </a:cubicBezTo>
                <a:cubicBezTo>
                  <a:pt x="5843" y="506"/>
                  <a:pt x="7879" y="0"/>
                  <a:pt x="10269" y="0"/>
                </a:cubicBezTo>
                <a:cubicBezTo>
                  <a:pt x="13544" y="0"/>
                  <a:pt x="16200" y="759"/>
                  <a:pt x="18325" y="2194"/>
                </a:cubicBezTo>
                <a:cubicBezTo>
                  <a:pt x="20538" y="3544"/>
                  <a:pt x="21600" y="5822"/>
                  <a:pt x="21511" y="8606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3" name="Shape 2973"/>
          <p:cNvSpPr/>
          <p:nvPr/>
        </p:nvSpPr>
        <p:spPr>
          <a:xfrm>
            <a:off x="9254662" y="3922610"/>
            <a:ext cx="42308" cy="4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21"/>
                </a:moveTo>
                <a:cubicBezTo>
                  <a:pt x="21600" y="12863"/>
                  <a:pt x="21115" y="14562"/>
                  <a:pt x="20144" y="16261"/>
                </a:cubicBezTo>
                <a:cubicBezTo>
                  <a:pt x="19173" y="17960"/>
                  <a:pt x="17960" y="19173"/>
                  <a:pt x="16261" y="20144"/>
                </a:cubicBezTo>
                <a:cubicBezTo>
                  <a:pt x="14562" y="21115"/>
                  <a:pt x="13106" y="21600"/>
                  <a:pt x="10921" y="21600"/>
                </a:cubicBezTo>
                <a:cubicBezTo>
                  <a:pt x="8980" y="21600"/>
                  <a:pt x="7281" y="21115"/>
                  <a:pt x="5339" y="20144"/>
                </a:cubicBezTo>
                <a:cubicBezTo>
                  <a:pt x="3640" y="19173"/>
                  <a:pt x="2427" y="17960"/>
                  <a:pt x="1456" y="16261"/>
                </a:cubicBezTo>
                <a:cubicBezTo>
                  <a:pt x="485" y="14562"/>
                  <a:pt x="0" y="12863"/>
                  <a:pt x="0" y="10921"/>
                </a:cubicBezTo>
                <a:cubicBezTo>
                  <a:pt x="0" y="8737"/>
                  <a:pt x="485" y="7038"/>
                  <a:pt x="1456" y="5339"/>
                </a:cubicBezTo>
                <a:cubicBezTo>
                  <a:pt x="2427" y="3640"/>
                  <a:pt x="3640" y="2427"/>
                  <a:pt x="5339" y="1456"/>
                </a:cubicBezTo>
                <a:cubicBezTo>
                  <a:pt x="7281" y="485"/>
                  <a:pt x="8737" y="0"/>
                  <a:pt x="10921" y="0"/>
                </a:cubicBezTo>
                <a:cubicBezTo>
                  <a:pt x="12863" y="0"/>
                  <a:pt x="14562" y="485"/>
                  <a:pt x="16261" y="1456"/>
                </a:cubicBezTo>
                <a:cubicBezTo>
                  <a:pt x="17960" y="2427"/>
                  <a:pt x="19173" y="3640"/>
                  <a:pt x="20144" y="5339"/>
                </a:cubicBezTo>
                <a:cubicBezTo>
                  <a:pt x="21115" y="7038"/>
                  <a:pt x="21600" y="8737"/>
                  <a:pt x="21600" y="10921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4" name="Shape 2974"/>
          <p:cNvSpPr/>
          <p:nvPr/>
        </p:nvSpPr>
        <p:spPr>
          <a:xfrm>
            <a:off x="8927372" y="4401780"/>
            <a:ext cx="635379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problem</a:t>
            </a:r>
          </a:p>
        </p:txBody>
      </p:sp>
      <p:sp>
        <p:nvSpPr>
          <p:cNvPr id="2975" name="Shape 2975"/>
          <p:cNvSpPr/>
          <p:nvPr/>
        </p:nvSpPr>
        <p:spPr>
          <a:xfrm>
            <a:off x="10767042" y="3742922"/>
            <a:ext cx="583505" cy="58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6"/>
                  <a:pt x="16752" y="21600"/>
                  <a:pt x="10791" y="21600"/>
                </a:cubicBezTo>
                <a:cubicBezTo>
                  <a:pt x="4830" y="21600"/>
                  <a:pt x="0" y="16766"/>
                  <a:pt x="0" y="10800"/>
                </a:cubicBezTo>
                <a:cubicBezTo>
                  <a:pt x="0" y="4834"/>
                  <a:pt x="4830" y="0"/>
                  <a:pt x="10791" y="0"/>
                </a:cubicBezTo>
                <a:cubicBezTo>
                  <a:pt x="16734" y="0"/>
                  <a:pt x="21582" y="4834"/>
                  <a:pt x="21600" y="10800"/>
                </a:cubicBezTo>
                <a:close/>
                <a:moveTo>
                  <a:pt x="19463" y="10800"/>
                </a:moveTo>
                <a:cubicBezTo>
                  <a:pt x="19463" y="6002"/>
                  <a:pt x="15567" y="2120"/>
                  <a:pt x="10773" y="2120"/>
                </a:cubicBezTo>
                <a:cubicBezTo>
                  <a:pt x="5979" y="2120"/>
                  <a:pt x="2101" y="6002"/>
                  <a:pt x="2101" y="10800"/>
                </a:cubicBezTo>
                <a:cubicBezTo>
                  <a:pt x="2101" y="15598"/>
                  <a:pt x="5979" y="19480"/>
                  <a:pt x="10773" y="19480"/>
                </a:cubicBezTo>
                <a:cubicBezTo>
                  <a:pt x="15531" y="19462"/>
                  <a:pt x="19409" y="15580"/>
                  <a:pt x="19463" y="1080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6" name="Shape 2976"/>
          <p:cNvSpPr/>
          <p:nvPr/>
        </p:nvSpPr>
        <p:spPr>
          <a:xfrm>
            <a:off x="11025880" y="3871271"/>
            <a:ext cx="180831" cy="207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1197" y="11206"/>
                </a:moveTo>
                <a:cubicBezTo>
                  <a:pt x="21542" y="11814"/>
                  <a:pt x="21600" y="12575"/>
                  <a:pt x="21485" y="13183"/>
                </a:cubicBezTo>
                <a:cubicBezTo>
                  <a:pt x="21254" y="13792"/>
                  <a:pt x="20794" y="14299"/>
                  <a:pt x="19987" y="14603"/>
                </a:cubicBezTo>
                <a:lnTo>
                  <a:pt x="4147" y="21296"/>
                </a:lnTo>
                <a:cubicBezTo>
                  <a:pt x="3744" y="21448"/>
                  <a:pt x="3226" y="21600"/>
                  <a:pt x="2822" y="21600"/>
                </a:cubicBezTo>
                <a:cubicBezTo>
                  <a:pt x="2419" y="21600"/>
                  <a:pt x="2016" y="21448"/>
                  <a:pt x="1498" y="21296"/>
                </a:cubicBezTo>
                <a:cubicBezTo>
                  <a:pt x="634" y="20839"/>
                  <a:pt x="0" y="19977"/>
                  <a:pt x="0" y="19065"/>
                </a:cubicBezTo>
                <a:lnTo>
                  <a:pt x="0" y="2383"/>
                </a:lnTo>
                <a:cubicBezTo>
                  <a:pt x="0" y="913"/>
                  <a:pt x="1382" y="0"/>
                  <a:pt x="2765" y="0"/>
                </a:cubicBezTo>
                <a:cubicBezTo>
                  <a:pt x="3456" y="0"/>
                  <a:pt x="4090" y="152"/>
                  <a:pt x="4550" y="558"/>
                </a:cubicBezTo>
                <a:cubicBezTo>
                  <a:pt x="5069" y="1014"/>
                  <a:pt x="5299" y="1623"/>
                  <a:pt x="5299" y="2332"/>
                </a:cubicBezTo>
                <a:lnTo>
                  <a:pt x="5299" y="15059"/>
                </a:lnTo>
                <a:lnTo>
                  <a:pt x="17568" y="10242"/>
                </a:lnTo>
                <a:cubicBezTo>
                  <a:pt x="19181" y="9634"/>
                  <a:pt x="20563" y="10293"/>
                  <a:pt x="21197" y="11206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7" name="Shape 2977"/>
          <p:cNvSpPr/>
          <p:nvPr/>
        </p:nvSpPr>
        <p:spPr>
          <a:xfrm>
            <a:off x="10893252" y="4401780"/>
            <a:ext cx="340411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time</a:t>
            </a:r>
          </a:p>
        </p:txBody>
      </p:sp>
      <p:sp>
        <p:nvSpPr>
          <p:cNvPr id="2978" name="Shape 2978"/>
          <p:cNvSpPr/>
          <p:nvPr/>
        </p:nvSpPr>
        <p:spPr>
          <a:xfrm>
            <a:off x="1649281" y="5814585"/>
            <a:ext cx="584415" cy="582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494" extrusionOk="0">
                <a:moveTo>
                  <a:pt x="10765" y="21493"/>
                </a:moveTo>
                <a:cubicBezTo>
                  <a:pt x="4785" y="21564"/>
                  <a:pt x="18" y="16615"/>
                  <a:pt x="1" y="10773"/>
                </a:cubicBezTo>
                <a:cubicBezTo>
                  <a:pt x="-53" y="4788"/>
                  <a:pt x="4749" y="53"/>
                  <a:pt x="10711" y="0"/>
                </a:cubicBezTo>
                <a:cubicBezTo>
                  <a:pt x="16709" y="-36"/>
                  <a:pt x="21458" y="4877"/>
                  <a:pt x="21476" y="10719"/>
                </a:cubicBezTo>
                <a:cubicBezTo>
                  <a:pt x="21547" y="16704"/>
                  <a:pt x="16602" y="21439"/>
                  <a:pt x="10765" y="21493"/>
                </a:cubicBezTo>
                <a:close/>
                <a:moveTo>
                  <a:pt x="6481" y="6467"/>
                </a:moveTo>
                <a:cubicBezTo>
                  <a:pt x="5445" y="6539"/>
                  <a:pt x="4660" y="7289"/>
                  <a:pt x="4678" y="8343"/>
                </a:cubicBezTo>
                <a:cubicBezTo>
                  <a:pt x="4749" y="9397"/>
                  <a:pt x="5499" y="10165"/>
                  <a:pt x="6552" y="10148"/>
                </a:cubicBezTo>
                <a:cubicBezTo>
                  <a:pt x="7605" y="10076"/>
                  <a:pt x="8373" y="9326"/>
                  <a:pt x="8355" y="8272"/>
                </a:cubicBezTo>
                <a:cubicBezTo>
                  <a:pt x="8337" y="7200"/>
                  <a:pt x="7569" y="6431"/>
                  <a:pt x="6481" y="6467"/>
                </a:cubicBezTo>
                <a:close/>
                <a:moveTo>
                  <a:pt x="10747" y="18563"/>
                </a:moveTo>
                <a:cubicBezTo>
                  <a:pt x="13335" y="18545"/>
                  <a:pt x="15674" y="17026"/>
                  <a:pt x="16852" y="14507"/>
                </a:cubicBezTo>
                <a:cubicBezTo>
                  <a:pt x="17066" y="14007"/>
                  <a:pt x="16799" y="13453"/>
                  <a:pt x="16317" y="13238"/>
                </a:cubicBezTo>
                <a:cubicBezTo>
                  <a:pt x="15835" y="13024"/>
                  <a:pt x="15263" y="13310"/>
                  <a:pt x="14906" y="13828"/>
                </a:cubicBezTo>
                <a:cubicBezTo>
                  <a:pt x="14139" y="15490"/>
                  <a:pt x="12496" y="16579"/>
                  <a:pt x="10676" y="16615"/>
                </a:cubicBezTo>
                <a:cubicBezTo>
                  <a:pt x="8855" y="16669"/>
                  <a:pt x="7266" y="15579"/>
                  <a:pt x="6481" y="13882"/>
                </a:cubicBezTo>
                <a:cubicBezTo>
                  <a:pt x="6213" y="13328"/>
                  <a:pt x="5588" y="13131"/>
                  <a:pt x="5160" y="13364"/>
                </a:cubicBezTo>
                <a:cubicBezTo>
                  <a:pt x="4606" y="13649"/>
                  <a:pt x="4356" y="14150"/>
                  <a:pt x="4642" y="14703"/>
                </a:cubicBezTo>
                <a:cubicBezTo>
                  <a:pt x="5677" y="17044"/>
                  <a:pt x="8123" y="18616"/>
                  <a:pt x="10747" y="18563"/>
                </a:cubicBezTo>
                <a:close/>
                <a:moveTo>
                  <a:pt x="14639" y="6467"/>
                </a:moveTo>
                <a:cubicBezTo>
                  <a:pt x="13603" y="6539"/>
                  <a:pt x="12818" y="7289"/>
                  <a:pt x="12836" y="8343"/>
                </a:cubicBezTo>
                <a:cubicBezTo>
                  <a:pt x="12907" y="9397"/>
                  <a:pt x="13657" y="10165"/>
                  <a:pt x="14710" y="10148"/>
                </a:cubicBezTo>
                <a:cubicBezTo>
                  <a:pt x="15638" y="10130"/>
                  <a:pt x="16531" y="9326"/>
                  <a:pt x="16513" y="8272"/>
                </a:cubicBezTo>
                <a:cubicBezTo>
                  <a:pt x="16513" y="7361"/>
                  <a:pt x="15727" y="6431"/>
                  <a:pt x="14639" y="646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79" name="Shape 2979"/>
          <p:cNvSpPr/>
          <p:nvPr/>
        </p:nvSpPr>
        <p:spPr>
          <a:xfrm>
            <a:off x="1553174" y="6472480"/>
            <a:ext cx="873193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satisfaction</a:t>
            </a:r>
          </a:p>
        </p:txBody>
      </p:sp>
      <p:sp>
        <p:nvSpPr>
          <p:cNvPr id="2980" name="Shape 2980"/>
          <p:cNvSpPr/>
          <p:nvPr/>
        </p:nvSpPr>
        <p:spPr>
          <a:xfrm>
            <a:off x="3577351" y="5813621"/>
            <a:ext cx="363172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17" y="11779"/>
                </a:moveTo>
                <a:cubicBezTo>
                  <a:pt x="1559" y="10252"/>
                  <a:pt x="0" y="8511"/>
                  <a:pt x="0" y="6446"/>
                </a:cubicBezTo>
                <a:cubicBezTo>
                  <a:pt x="0" y="4453"/>
                  <a:pt x="1184" y="2783"/>
                  <a:pt x="3407" y="1598"/>
                </a:cubicBezTo>
                <a:cubicBezTo>
                  <a:pt x="5371" y="557"/>
                  <a:pt x="7999" y="0"/>
                  <a:pt x="10800" y="0"/>
                </a:cubicBezTo>
                <a:cubicBezTo>
                  <a:pt x="13601" y="0"/>
                  <a:pt x="16229" y="557"/>
                  <a:pt x="18193" y="1598"/>
                </a:cubicBezTo>
                <a:cubicBezTo>
                  <a:pt x="20416" y="2765"/>
                  <a:pt x="21600" y="4453"/>
                  <a:pt x="21600" y="6446"/>
                </a:cubicBezTo>
                <a:cubicBezTo>
                  <a:pt x="21600" y="8529"/>
                  <a:pt x="20041" y="10252"/>
                  <a:pt x="18683" y="11779"/>
                </a:cubicBezTo>
                <a:cubicBezTo>
                  <a:pt x="17499" y="13089"/>
                  <a:pt x="16402" y="14346"/>
                  <a:pt x="16402" y="15657"/>
                </a:cubicBezTo>
                <a:lnTo>
                  <a:pt x="16402" y="19356"/>
                </a:lnTo>
                <a:lnTo>
                  <a:pt x="14525" y="19356"/>
                </a:lnTo>
                <a:lnTo>
                  <a:pt x="14525" y="19374"/>
                </a:lnTo>
                <a:cubicBezTo>
                  <a:pt x="14525" y="20612"/>
                  <a:pt x="12908" y="21600"/>
                  <a:pt x="10944" y="21600"/>
                </a:cubicBezTo>
                <a:cubicBezTo>
                  <a:pt x="8952" y="21600"/>
                  <a:pt x="7364" y="20612"/>
                  <a:pt x="7364" y="19374"/>
                </a:cubicBezTo>
                <a:lnTo>
                  <a:pt x="7364" y="19356"/>
                </a:lnTo>
                <a:lnTo>
                  <a:pt x="5256" y="19356"/>
                </a:lnTo>
                <a:lnTo>
                  <a:pt x="5256" y="16034"/>
                </a:lnTo>
                <a:lnTo>
                  <a:pt x="5284" y="15657"/>
                </a:lnTo>
                <a:cubicBezTo>
                  <a:pt x="5198" y="14364"/>
                  <a:pt x="4101" y="13107"/>
                  <a:pt x="2917" y="11779"/>
                </a:cubicBezTo>
                <a:close/>
                <a:moveTo>
                  <a:pt x="6497" y="15208"/>
                </a:moveTo>
                <a:lnTo>
                  <a:pt x="15045" y="15208"/>
                </a:lnTo>
                <a:cubicBezTo>
                  <a:pt x="15247" y="13861"/>
                  <a:pt x="16344" y="12622"/>
                  <a:pt x="17471" y="11384"/>
                </a:cubicBezTo>
                <a:cubicBezTo>
                  <a:pt x="18799" y="9965"/>
                  <a:pt x="20214" y="8331"/>
                  <a:pt x="20214" y="6446"/>
                </a:cubicBezTo>
                <a:cubicBezTo>
                  <a:pt x="20214" y="4686"/>
                  <a:pt x="19203" y="3250"/>
                  <a:pt x="17297" y="2226"/>
                </a:cubicBezTo>
                <a:cubicBezTo>
                  <a:pt x="15565" y="1329"/>
                  <a:pt x="13226" y="826"/>
                  <a:pt x="10771" y="826"/>
                </a:cubicBezTo>
                <a:cubicBezTo>
                  <a:pt x="8288" y="826"/>
                  <a:pt x="5978" y="1329"/>
                  <a:pt x="4245" y="2226"/>
                </a:cubicBezTo>
                <a:cubicBezTo>
                  <a:pt x="2339" y="3250"/>
                  <a:pt x="1328" y="4686"/>
                  <a:pt x="1328" y="6446"/>
                </a:cubicBezTo>
                <a:cubicBezTo>
                  <a:pt x="1328" y="8313"/>
                  <a:pt x="2772" y="9929"/>
                  <a:pt x="4072" y="11384"/>
                </a:cubicBezTo>
                <a:cubicBezTo>
                  <a:pt x="5169" y="12587"/>
                  <a:pt x="6295" y="13843"/>
                  <a:pt x="6497" y="15208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81" name="Shape 2981"/>
          <p:cNvSpPr/>
          <p:nvPr/>
        </p:nvSpPr>
        <p:spPr>
          <a:xfrm>
            <a:off x="3609439" y="6472480"/>
            <a:ext cx="340661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idea</a:t>
            </a:r>
          </a:p>
        </p:txBody>
      </p:sp>
      <p:sp>
        <p:nvSpPr>
          <p:cNvPr id="2982" name="Shape 2982"/>
          <p:cNvSpPr/>
          <p:nvPr/>
        </p:nvSpPr>
        <p:spPr>
          <a:xfrm>
            <a:off x="5258725" y="5813621"/>
            <a:ext cx="664792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582"/>
                </a:moveTo>
                <a:lnTo>
                  <a:pt x="851" y="21582"/>
                </a:lnTo>
                <a:lnTo>
                  <a:pt x="851" y="21600"/>
                </a:lnTo>
                <a:lnTo>
                  <a:pt x="0" y="21600"/>
                </a:lnTo>
                <a:lnTo>
                  <a:pt x="0" y="0"/>
                </a:lnTo>
                <a:lnTo>
                  <a:pt x="851" y="0"/>
                </a:lnTo>
                <a:lnTo>
                  <a:pt x="851" y="20612"/>
                </a:lnTo>
                <a:lnTo>
                  <a:pt x="1514" y="20612"/>
                </a:lnTo>
                <a:lnTo>
                  <a:pt x="1514" y="16752"/>
                </a:lnTo>
                <a:lnTo>
                  <a:pt x="4872" y="16752"/>
                </a:lnTo>
                <a:lnTo>
                  <a:pt x="4872" y="20612"/>
                </a:lnTo>
                <a:lnTo>
                  <a:pt x="6007" y="20612"/>
                </a:lnTo>
                <a:lnTo>
                  <a:pt x="6007" y="13053"/>
                </a:lnTo>
                <a:lnTo>
                  <a:pt x="9365" y="13053"/>
                </a:lnTo>
                <a:lnTo>
                  <a:pt x="9365" y="20612"/>
                </a:lnTo>
                <a:lnTo>
                  <a:pt x="10500" y="20612"/>
                </a:lnTo>
                <a:lnTo>
                  <a:pt x="10500" y="5817"/>
                </a:lnTo>
                <a:lnTo>
                  <a:pt x="13859" y="5817"/>
                </a:lnTo>
                <a:lnTo>
                  <a:pt x="13859" y="20612"/>
                </a:lnTo>
                <a:lnTo>
                  <a:pt x="14978" y="20612"/>
                </a:lnTo>
                <a:lnTo>
                  <a:pt x="14978" y="1616"/>
                </a:lnTo>
                <a:lnTo>
                  <a:pt x="18336" y="1616"/>
                </a:lnTo>
                <a:lnTo>
                  <a:pt x="18336" y="20612"/>
                </a:lnTo>
                <a:lnTo>
                  <a:pt x="21600" y="20612"/>
                </a:lnTo>
                <a:lnTo>
                  <a:pt x="21600" y="21582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83" name="Shape 2983"/>
          <p:cNvSpPr/>
          <p:nvPr/>
        </p:nvSpPr>
        <p:spPr>
          <a:xfrm>
            <a:off x="5331456" y="6472480"/>
            <a:ext cx="530762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growth</a:t>
            </a:r>
          </a:p>
        </p:txBody>
      </p:sp>
      <p:sp>
        <p:nvSpPr>
          <p:cNvPr id="2984" name="Shape 2984"/>
          <p:cNvSpPr/>
          <p:nvPr/>
        </p:nvSpPr>
        <p:spPr>
          <a:xfrm>
            <a:off x="7275946" y="6339852"/>
            <a:ext cx="275468" cy="5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1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781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85" name="Shape 2985"/>
          <p:cNvSpPr/>
          <p:nvPr/>
        </p:nvSpPr>
        <p:spPr>
          <a:xfrm>
            <a:off x="7297338" y="5813621"/>
            <a:ext cx="228406" cy="510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010"/>
                </a:moveTo>
                <a:cubicBezTo>
                  <a:pt x="4576" y="16750"/>
                  <a:pt x="7459" y="15476"/>
                  <a:pt x="7459" y="12475"/>
                </a:cubicBezTo>
                <a:cubicBezTo>
                  <a:pt x="7459" y="11858"/>
                  <a:pt x="7414" y="11797"/>
                  <a:pt x="7276" y="11201"/>
                </a:cubicBezTo>
                <a:lnTo>
                  <a:pt x="3524" y="11201"/>
                </a:lnTo>
                <a:lnTo>
                  <a:pt x="3524" y="8920"/>
                </a:lnTo>
                <a:lnTo>
                  <a:pt x="6361" y="8920"/>
                </a:lnTo>
                <a:cubicBezTo>
                  <a:pt x="6361" y="8920"/>
                  <a:pt x="2837" y="5939"/>
                  <a:pt x="2837" y="5590"/>
                </a:cubicBezTo>
                <a:cubicBezTo>
                  <a:pt x="2837" y="4604"/>
                  <a:pt x="4622" y="3802"/>
                  <a:pt x="6819" y="3802"/>
                </a:cubicBezTo>
                <a:cubicBezTo>
                  <a:pt x="7917" y="3802"/>
                  <a:pt x="8969" y="4028"/>
                  <a:pt x="9702" y="4357"/>
                </a:cubicBezTo>
                <a:lnTo>
                  <a:pt x="9702" y="2178"/>
                </a:lnTo>
                <a:lnTo>
                  <a:pt x="7322" y="2178"/>
                </a:lnTo>
                <a:lnTo>
                  <a:pt x="7322" y="1171"/>
                </a:lnTo>
                <a:lnTo>
                  <a:pt x="9702" y="1171"/>
                </a:lnTo>
                <a:lnTo>
                  <a:pt x="9702" y="0"/>
                </a:lnTo>
                <a:lnTo>
                  <a:pt x="11944" y="0"/>
                </a:lnTo>
                <a:lnTo>
                  <a:pt x="11944" y="1171"/>
                </a:lnTo>
                <a:lnTo>
                  <a:pt x="14324" y="1171"/>
                </a:lnTo>
                <a:lnTo>
                  <a:pt x="14324" y="2178"/>
                </a:lnTo>
                <a:lnTo>
                  <a:pt x="11944" y="2178"/>
                </a:lnTo>
                <a:lnTo>
                  <a:pt x="11944" y="4357"/>
                </a:lnTo>
                <a:cubicBezTo>
                  <a:pt x="12631" y="4008"/>
                  <a:pt x="13637" y="3802"/>
                  <a:pt x="14781" y="3802"/>
                </a:cubicBezTo>
                <a:cubicBezTo>
                  <a:pt x="16978" y="3802"/>
                  <a:pt x="18763" y="4604"/>
                  <a:pt x="18763" y="5590"/>
                </a:cubicBezTo>
                <a:cubicBezTo>
                  <a:pt x="18763" y="5939"/>
                  <a:pt x="15331" y="8920"/>
                  <a:pt x="15331" y="8920"/>
                </a:cubicBezTo>
                <a:lnTo>
                  <a:pt x="18122" y="8920"/>
                </a:lnTo>
                <a:lnTo>
                  <a:pt x="18122" y="11201"/>
                </a:lnTo>
                <a:lnTo>
                  <a:pt x="14415" y="11201"/>
                </a:lnTo>
                <a:cubicBezTo>
                  <a:pt x="14324" y="11756"/>
                  <a:pt x="14186" y="11858"/>
                  <a:pt x="14186" y="12475"/>
                </a:cubicBezTo>
                <a:cubicBezTo>
                  <a:pt x="14186" y="15476"/>
                  <a:pt x="17069" y="16729"/>
                  <a:pt x="21600" y="18990"/>
                </a:cubicBezTo>
                <a:lnTo>
                  <a:pt x="19907" y="21600"/>
                </a:lnTo>
                <a:lnTo>
                  <a:pt x="1693" y="21600"/>
                </a:lnTo>
                <a:lnTo>
                  <a:pt x="0" y="1901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86" name="Shape 2986"/>
          <p:cNvSpPr/>
          <p:nvPr/>
        </p:nvSpPr>
        <p:spPr>
          <a:xfrm>
            <a:off x="7111231" y="6472480"/>
            <a:ext cx="625854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strategy</a:t>
            </a:r>
          </a:p>
        </p:txBody>
      </p:sp>
      <p:sp>
        <p:nvSpPr>
          <p:cNvPr id="2987" name="Shape 2987"/>
          <p:cNvSpPr/>
          <p:nvPr/>
        </p:nvSpPr>
        <p:spPr>
          <a:xfrm>
            <a:off x="9045025" y="5813621"/>
            <a:ext cx="382424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29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8529"/>
                </a:lnTo>
                <a:lnTo>
                  <a:pt x="2656" y="8529"/>
                </a:lnTo>
                <a:lnTo>
                  <a:pt x="2656" y="5458"/>
                </a:lnTo>
                <a:cubicBezTo>
                  <a:pt x="2656" y="2460"/>
                  <a:pt x="6406" y="0"/>
                  <a:pt x="10978" y="0"/>
                </a:cubicBezTo>
                <a:cubicBezTo>
                  <a:pt x="15550" y="0"/>
                  <a:pt x="19300" y="2460"/>
                  <a:pt x="19300" y="5458"/>
                </a:cubicBezTo>
                <a:lnTo>
                  <a:pt x="19300" y="8529"/>
                </a:lnTo>
                <a:lnTo>
                  <a:pt x="21600" y="8529"/>
                </a:lnTo>
                <a:close/>
                <a:moveTo>
                  <a:pt x="12648" y="15765"/>
                </a:moveTo>
                <a:cubicBezTo>
                  <a:pt x="13579" y="15388"/>
                  <a:pt x="14126" y="14723"/>
                  <a:pt x="14126" y="13969"/>
                </a:cubicBezTo>
                <a:cubicBezTo>
                  <a:pt x="14126" y="12766"/>
                  <a:pt x="12648" y="11797"/>
                  <a:pt x="10814" y="11797"/>
                </a:cubicBezTo>
                <a:cubicBezTo>
                  <a:pt x="8979" y="11797"/>
                  <a:pt x="7474" y="12766"/>
                  <a:pt x="7474" y="13969"/>
                </a:cubicBezTo>
                <a:cubicBezTo>
                  <a:pt x="7474" y="14723"/>
                  <a:pt x="8076" y="15405"/>
                  <a:pt x="8979" y="15765"/>
                </a:cubicBezTo>
                <a:lnTo>
                  <a:pt x="8295" y="18332"/>
                </a:lnTo>
                <a:lnTo>
                  <a:pt x="13305" y="18332"/>
                </a:lnTo>
                <a:lnTo>
                  <a:pt x="12648" y="15765"/>
                </a:lnTo>
                <a:close/>
                <a:moveTo>
                  <a:pt x="15988" y="5458"/>
                </a:moveTo>
                <a:cubicBezTo>
                  <a:pt x="15988" y="3681"/>
                  <a:pt x="13743" y="2191"/>
                  <a:pt x="10978" y="2191"/>
                </a:cubicBezTo>
                <a:cubicBezTo>
                  <a:pt x="8240" y="2191"/>
                  <a:pt x="5968" y="3645"/>
                  <a:pt x="5968" y="5458"/>
                </a:cubicBezTo>
                <a:lnTo>
                  <a:pt x="5968" y="8529"/>
                </a:lnTo>
                <a:lnTo>
                  <a:pt x="15960" y="8529"/>
                </a:lnTo>
                <a:cubicBezTo>
                  <a:pt x="15988" y="8529"/>
                  <a:pt x="15988" y="5458"/>
                  <a:pt x="15988" y="5458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88" name="Shape 2988"/>
          <p:cNvSpPr/>
          <p:nvPr/>
        </p:nvSpPr>
        <p:spPr>
          <a:xfrm>
            <a:off x="8942346" y="6472480"/>
            <a:ext cx="606718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security</a:t>
            </a:r>
          </a:p>
        </p:txBody>
      </p:sp>
      <p:sp>
        <p:nvSpPr>
          <p:cNvPr id="2989" name="Shape 2989"/>
          <p:cNvSpPr/>
          <p:nvPr/>
        </p:nvSpPr>
        <p:spPr>
          <a:xfrm>
            <a:off x="10805547" y="5813621"/>
            <a:ext cx="508635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37" y="10629"/>
                </a:moveTo>
                <a:lnTo>
                  <a:pt x="12837" y="7739"/>
                </a:lnTo>
                <a:lnTo>
                  <a:pt x="9525" y="7739"/>
                </a:lnTo>
                <a:cubicBezTo>
                  <a:pt x="9525" y="9337"/>
                  <a:pt x="11006" y="10629"/>
                  <a:pt x="12837" y="10629"/>
                </a:cubicBezTo>
                <a:close/>
                <a:moveTo>
                  <a:pt x="16169" y="7739"/>
                </a:moveTo>
                <a:lnTo>
                  <a:pt x="12837" y="7739"/>
                </a:lnTo>
                <a:lnTo>
                  <a:pt x="12837" y="4848"/>
                </a:lnTo>
                <a:cubicBezTo>
                  <a:pt x="14667" y="4812"/>
                  <a:pt x="16149" y="6123"/>
                  <a:pt x="16169" y="7739"/>
                </a:cubicBezTo>
                <a:close/>
                <a:moveTo>
                  <a:pt x="21600" y="8511"/>
                </a:moveTo>
                <a:cubicBezTo>
                  <a:pt x="21579" y="3806"/>
                  <a:pt x="17218" y="0"/>
                  <a:pt x="11829" y="0"/>
                </a:cubicBezTo>
                <a:cubicBezTo>
                  <a:pt x="7426" y="0"/>
                  <a:pt x="3312" y="2891"/>
                  <a:pt x="2469" y="6087"/>
                </a:cubicBezTo>
                <a:cubicBezTo>
                  <a:pt x="2283" y="6805"/>
                  <a:pt x="2057" y="8654"/>
                  <a:pt x="2057" y="8654"/>
                </a:cubicBezTo>
                <a:lnTo>
                  <a:pt x="41" y="13161"/>
                </a:lnTo>
                <a:cubicBezTo>
                  <a:pt x="0" y="13233"/>
                  <a:pt x="0" y="13305"/>
                  <a:pt x="0" y="13412"/>
                </a:cubicBezTo>
                <a:cubicBezTo>
                  <a:pt x="0" y="13807"/>
                  <a:pt x="350" y="14077"/>
                  <a:pt x="761" y="14077"/>
                </a:cubicBezTo>
                <a:lnTo>
                  <a:pt x="2078" y="14077"/>
                </a:lnTo>
                <a:lnTo>
                  <a:pt x="2078" y="16465"/>
                </a:lnTo>
                <a:cubicBezTo>
                  <a:pt x="2078" y="18296"/>
                  <a:pt x="3785" y="19804"/>
                  <a:pt x="5904" y="19804"/>
                </a:cubicBezTo>
                <a:lnTo>
                  <a:pt x="18082" y="19804"/>
                </a:lnTo>
                <a:lnTo>
                  <a:pt x="18082" y="18494"/>
                </a:lnTo>
                <a:lnTo>
                  <a:pt x="10985" y="18494"/>
                </a:lnTo>
                <a:lnTo>
                  <a:pt x="11993" y="18009"/>
                </a:lnTo>
                <a:lnTo>
                  <a:pt x="18082" y="18009"/>
                </a:lnTo>
                <a:lnTo>
                  <a:pt x="18082" y="16698"/>
                </a:lnTo>
                <a:lnTo>
                  <a:pt x="14750" y="16698"/>
                </a:lnTo>
                <a:lnTo>
                  <a:pt x="15758" y="16213"/>
                </a:lnTo>
                <a:lnTo>
                  <a:pt x="18082" y="16213"/>
                </a:lnTo>
                <a:lnTo>
                  <a:pt x="18082" y="15046"/>
                </a:lnTo>
                <a:cubicBezTo>
                  <a:pt x="20242" y="13502"/>
                  <a:pt x="21600" y="11132"/>
                  <a:pt x="21600" y="8511"/>
                </a:cubicBezTo>
                <a:close/>
                <a:moveTo>
                  <a:pt x="4485" y="10360"/>
                </a:moveTo>
                <a:cubicBezTo>
                  <a:pt x="3888" y="10360"/>
                  <a:pt x="3394" y="9947"/>
                  <a:pt x="3394" y="9426"/>
                </a:cubicBezTo>
                <a:cubicBezTo>
                  <a:pt x="3394" y="8924"/>
                  <a:pt x="3909" y="8475"/>
                  <a:pt x="4485" y="8475"/>
                </a:cubicBezTo>
                <a:cubicBezTo>
                  <a:pt x="5081" y="8475"/>
                  <a:pt x="5554" y="8906"/>
                  <a:pt x="5554" y="9426"/>
                </a:cubicBezTo>
                <a:cubicBezTo>
                  <a:pt x="5554" y="9929"/>
                  <a:pt x="5061" y="10360"/>
                  <a:pt x="4485" y="10360"/>
                </a:cubicBezTo>
                <a:close/>
                <a:moveTo>
                  <a:pt x="12837" y="4435"/>
                </a:moveTo>
                <a:cubicBezTo>
                  <a:pt x="14914" y="4435"/>
                  <a:pt x="16601" y="5907"/>
                  <a:pt x="16601" y="7721"/>
                </a:cubicBezTo>
                <a:cubicBezTo>
                  <a:pt x="16601" y="9534"/>
                  <a:pt x="14914" y="10989"/>
                  <a:pt x="12837" y="10989"/>
                </a:cubicBezTo>
                <a:cubicBezTo>
                  <a:pt x="10759" y="10989"/>
                  <a:pt x="9072" y="9534"/>
                  <a:pt x="9072" y="7721"/>
                </a:cubicBezTo>
                <a:cubicBezTo>
                  <a:pt x="9072" y="5925"/>
                  <a:pt x="10759" y="4435"/>
                  <a:pt x="12837" y="4435"/>
                </a:cubicBezTo>
                <a:close/>
                <a:moveTo>
                  <a:pt x="7611" y="20289"/>
                </a:moveTo>
                <a:lnTo>
                  <a:pt x="18082" y="20289"/>
                </a:lnTo>
                <a:lnTo>
                  <a:pt x="18082" y="21600"/>
                </a:lnTo>
                <a:lnTo>
                  <a:pt x="7611" y="21600"/>
                </a:lnTo>
                <a:lnTo>
                  <a:pt x="7611" y="20289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90" name="Shape 2990"/>
          <p:cNvSpPr/>
          <p:nvPr/>
        </p:nvSpPr>
        <p:spPr>
          <a:xfrm>
            <a:off x="10938174" y="6472480"/>
            <a:ext cx="273897" cy="2053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A.I.</a:t>
            </a:r>
          </a:p>
        </p:txBody>
      </p:sp>
      <p:sp>
        <p:nvSpPr>
          <p:cNvPr id="2991" name="Shape 2991"/>
          <p:cNvSpPr/>
          <p:nvPr/>
        </p:nvSpPr>
        <p:spPr>
          <a:xfrm>
            <a:off x="1652424" y="7884321"/>
            <a:ext cx="583195" cy="583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583" extrusionOk="0">
                <a:moveTo>
                  <a:pt x="19131" y="18476"/>
                </a:moveTo>
                <a:cubicBezTo>
                  <a:pt x="19149" y="18709"/>
                  <a:pt x="19131" y="18997"/>
                  <a:pt x="19059" y="19248"/>
                </a:cubicBezTo>
                <a:lnTo>
                  <a:pt x="16817" y="17183"/>
                </a:lnTo>
                <a:lnTo>
                  <a:pt x="14790" y="19392"/>
                </a:lnTo>
                <a:lnTo>
                  <a:pt x="17068" y="21438"/>
                </a:lnTo>
                <a:cubicBezTo>
                  <a:pt x="16799" y="21528"/>
                  <a:pt x="16548" y="21582"/>
                  <a:pt x="16279" y="21582"/>
                </a:cubicBezTo>
                <a:cubicBezTo>
                  <a:pt x="15507" y="21600"/>
                  <a:pt x="14843" y="21367"/>
                  <a:pt x="14251" y="20846"/>
                </a:cubicBezTo>
                <a:cubicBezTo>
                  <a:pt x="13677" y="20307"/>
                  <a:pt x="13372" y="19661"/>
                  <a:pt x="13354" y="18889"/>
                </a:cubicBezTo>
                <a:cubicBezTo>
                  <a:pt x="13354" y="18601"/>
                  <a:pt x="13372" y="18296"/>
                  <a:pt x="13444" y="18045"/>
                </a:cubicBezTo>
                <a:lnTo>
                  <a:pt x="12888" y="17524"/>
                </a:lnTo>
                <a:lnTo>
                  <a:pt x="9641" y="14544"/>
                </a:lnTo>
                <a:lnTo>
                  <a:pt x="4115" y="20630"/>
                </a:lnTo>
                <a:cubicBezTo>
                  <a:pt x="3774" y="21097"/>
                  <a:pt x="3254" y="21385"/>
                  <a:pt x="2662" y="21385"/>
                </a:cubicBezTo>
                <a:cubicBezTo>
                  <a:pt x="1693" y="21385"/>
                  <a:pt x="922" y="20612"/>
                  <a:pt x="922" y="19643"/>
                </a:cubicBezTo>
                <a:cubicBezTo>
                  <a:pt x="922" y="19122"/>
                  <a:pt x="1119" y="18655"/>
                  <a:pt x="1532" y="18296"/>
                </a:cubicBezTo>
                <a:lnTo>
                  <a:pt x="7273" y="12335"/>
                </a:lnTo>
                <a:lnTo>
                  <a:pt x="3792" y="9175"/>
                </a:lnTo>
                <a:cubicBezTo>
                  <a:pt x="3505" y="9301"/>
                  <a:pt x="3200" y="9373"/>
                  <a:pt x="2949" y="9373"/>
                </a:cubicBezTo>
                <a:cubicBezTo>
                  <a:pt x="2178" y="9391"/>
                  <a:pt x="1496" y="9139"/>
                  <a:pt x="922" y="8636"/>
                </a:cubicBezTo>
                <a:cubicBezTo>
                  <a:pt x="330" y="8116"/>
                  <a:pt x="43" y="7487"/>
                  <a:pt x="7" y="6679"/>
                </a:cubicBezTo>
                <a:cubicBezTo>
                  <a:pt x="-11" y="6446"/>
                  <a:pt x="7" y="6177"/>
                  <a:pt x="79" y="5907"/>
                </a:cubicBezTo>
                <a:lnTo>
                  <a:pt x="2339" y="7954"/>
                </a:lnTo>
                <a:lnTo>
                  <a:pt x="4348" y="5764"/>
                </a:lnTo>
                <a:lnTo>
                  <a:pt x="2088" y="3699"/>
                </a:lnTo>
                <a:cubicBezTo>
                  <a:pt x="2321" y="3627"/>
                  <a:pt x="2608" y="3555"/>
                  <a:pt x="2859" y="3555"/>
                </a:cubicBezTo>
                <a:cubicBezTo>
                  <a:pt x="3631" y="3537"/>
                  <a:pt x="4313" y="3771"/>
                  <a:pt x="4887" y="4291"/>
                </a:cubicBezTo>
                <a:cubicBezTo>
                  <a:pt x="5479" y="4812"/>
                  <a:pt x="5784" y="5476"/>
                  <a:pt x="5802" y="6248"/>
                </a:cubicBezTo>
                <a:cubicBezTo>
                  <a:pt x="5820" y="6518"/>
                  <a:pt x="5802" y="6769"/>
                  <a:pt x="5730" y="7038"/>
                </a:cubicBezTo>
                <a:lnTo>
                  <a:pt x="9318" y="10306"/>
                </a:lnTo>
                <a:lnTo>
                  <a:pt x="11919" y="7487"/>
                </a:lnTo>
                <a:lnTo>
                  <a:pt x="8026" y="4022"/>
                </a:lnTo>
                <a:lnTo>
                  <a:pt x="11560" y="0"/>
                </a:lnTo>
                <a:lnTo>
                  <a:pt x="21589" y="8852"/>
                </a:lnTo>
                <a:lnTo>
                  <a:pt x="18055" y="12892"/>
                </a:lnTo>
                <a:lnTo>
                  <a:pt x="14036" y="9337"/>
                </a:lnTo>
                <a:lnTo>
                  <a:pt x="11507" y="12317"/>
                </a:lnTo>
                <a:lnTo>
                  <a:pt x="15436" y="15908"/>
                </a:lnTo>
                <a:cubicBezTo>
                  <a:pt x="15705" y="15818"/>
                  <a:pt x="15956" y="15765"/>
                  <a:pt x="16225" y="15765"/>
                </a:cubicBezTo>
                <a:cubicBezTo>
                  <a:pt x="16996" y="15729"/>
                  <a:pt x="17660" y="15980"/>
                  <a:pt x="18252" y="16483"/>
                </a:cubicBezTo>
                <a:cubicBezTo>
                  <a:pt x="18808" y="17021"/>
                  <a:pt x="19113" y="17686"/>
                  <a:pt x="19131" y="18476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92" name="Shape 2992"/>
          <p:cNvSpPr/>
          <p:nvPr/>
        </p:nvSpPr>
        <p:spPr>
          <a:xfrm>
            <a:off x="1756933" y="8543180"/>
            <a:ext cx="378597" cy="2053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tools</a:t>
            </a:r>
          </a:p>
        </p:txBody>
      </p:sp>
      <p:sp>
        <p:nvSpPr>
          <p:cNvPr id="2993" name="Shape 2993"/>
          <p:cNvSpPr/>
          <p:nvPr/>
        </p:nvSpPr>
        <p:spPr>
          <a:xfrm>
            <a:off x="3461837" y="7884321"/>
            <a:ext cx="611314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37" y="13677"/>
                </a:moveTo>
                <a:lnTo>
                  <a:pt x="16646" y="4212"/>
                </a:lnTo>
                <a:lnTo>
                  <a:pt x="11503" y="4248"/>
                </a:lnTo>
                <a:lnTo>
                  <a:pt x="11503" y="19037"/>
                </a:lnTo>
                <a:lnTo>
                  <a:pt x="17537" y="19037"/>
                </a:lnTo>
                <a:lnTo>
                  <a:pt x="17537" y="21600"/>
                </a:lnTo>
                <a:lnTo>
                  <a:pt x="4063" y="21600"/>
                </a:lnTo>
                <a:lnTo>
                  <a:pt x="4063" y="19037"/>
                </a:lnTo>
                <a:lnTo>
                  <a:pt x="10097" y="19037"/>
                </a:lnTo>
                <a:lnTo>
                  <a:pt x="10097" y="4230"/>
                </a:lnTo>
                <a:lnTo>
                  <a:pt x="4937" y="4195"/>
                </a:lnTo>
                <a:lnTo>
                  <a:pt x="7663" y="13659"/>
                </a:lnTo>
                <a:lnTo>
                  <a:pt x="8126" y="13659"/>
                </a:lnTo>
                <a:cubicBezTo>
                  <a:pt x="8126" y="16007"/>
                  <a:pt x="6291" y="17907"/>
                  <a:pt x="4063" y="17907"/>
                </a:cubicBezTo>
                <a:cubicBezTo>
                  <a:pt x="1834" y="17907"/>
                  <a:pt x="0" y="16007"/>
                  <a:pt x="0" y="13659"/>
                </a:cubicBezTo>
                <a:lnTo>
                  <a:pt x="394" y="13659"/>
                </a:lnTo>
                <a:lnTo>
                  <a:pt x="3103" y="4195"/>
                </a:lnTo>
                <a:lnTo>
                  <a:pt x="3034" y="4195"/>
                </a:lnTo>
                <a:lnTo>
                  <a:pt x="3034" y="2958"/>
                </a:lnTo>
                <a:lnTo>
                  <a:pt x="10114" y="2958"/>
                </a:lnTo>
                <a:lnTo>
                  <a:pt x="10097" y="0"/>
                </a:lnTo>
                <a:lnTo>
                  <a:pt x="11520" y="0"/>
                </a:lnTo>
                <a:lnTo>
                  <a:pt x="11503" y="2958"/>
                </a:lnTo>
                <a:lnTo>
                  <a:pt x="18566" y="2958"/>
                </a:lnTo>
                <a:lnTo>
                  <a:pt x="18566" y="4195"/>
                </a:lnTo>
                <a:lnTo>
                  <a:pt x="18480" y="4195"/>
                </a:lnTo>
                <a:lnTo>
                  <a:pt x="21206" y="13659"/>
                </a:lnTo>
                <a:lnTo>
                  <a:pt x="21600" y="13659"/>
                </a:lnTo>
                <a:cubicBezTo>
                  <a:pt x="21600" y="15989"/>
                  <a:pt x="19766" y="17907"/>
                  <a:pt x="17537" y="17907"/>
                </a:cubicBezTo>
                <a:cubicBezTo>
                  <a:pt x="15309" y="17907"/>
                  <a:pt x="13474" y="16007"/>
                  <a:pt x="13474" y="13659"/>
                </a:cubicBezTo>
                <a:lnTo>
                  <a:pt x="13937" y="13659"/>
                </a:lnTo>
                <a:lnTo>
                  <a:pt x="13937" y="13677"/>
                </a:lnTo>
                <a:close/>
                <a:moveTo>
                  <a:pt x="4063" y="4320"/>
                </a:moveTo>
                <a:lnTo>
                  <a:pt x="4029" y="4320"/>
                </a:lnTo>
                <a:lnTo>
                  <a:pt x="1371" y="13677"/>
                </a:lnTo>
                <a:lnTo>
                  <a:pt x="6771" y="13677"/>
                </a:lnTo>
                <a:lnTo>
                  <a:pt x="4063" y="4320"/>
                </a:lnTo>
                <a:close/>
                <a:moveTo>
                  <a:pt x="14846" y="13677"/>
                </a:moveTo>
                <a:lnTo>
                  <a:pt x="20246" y="13677"/>
                </a:lnTo>
                <a:lnTo>
                  <a:pt x="17589" y="4320"/>
                </a:lnTo>
                <a:lnTo>
                  <a:pt x="17554" y="4320"/>
                </a:lnTo>
                <a:lnTo>
                  <a:pt x="14846" y="13677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94" name="Shape 2994"/>
          <p:cNvSpPr/>
          <p:nvPr/>
        </p:nvSpPr>
        <p:spPr>
          <a:xfrm>
            <a:off x="3472533" y="8543180"/>
            <a:ext cx="616578" cy="2053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balance</a:t>
            </a:r>
          </a:p>
        </p:txBody>
      </p:sp>
      <p:sp>
        <p:nvSpPr>
          <p:cNvPr id="2995" name="Shape 2995"/>
          <p:cNvSpPr/>
          <p:nvPr/>
        </p:nvSpPr>
        <p:spPr>
          <a:xfrm>
            <a:off x="5798647" y="8315093"/>
            <a:ext cx="17114" cy="1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7200"/>
                  <a:pt x="16200" y="7200"/>
                  <a:pt x="21600" y="21600"/>
                </a:cubicBezTo>
                <a:lnTo>
                  <a:pt x="16200" y="21600"/>
                </a:lnTo>
                <a:cubicBezTo>
                  <a:pt x="16200" y="21600"/>
                  <a:pt x="0" y="7200"/>
                  <a:pt x="0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96" name="Shape 2996"/>
          <p:cNvSpPr/>
          <p:nvPr/>
        </p:nvSpPr>
        <p:spPr>
          <a:xfrm>
            <a:off x="5286534" y="7884321"/>
            <a:ext cx="608697" cy="58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3" h="21600" extrusionOk="0">
                <a:moveTo>
                  <a:pt x="21583" y="8255"/>
                </a:moveTo>
                <a:cubicBezTo>
                  <a:pt x="21583" y="9154"/>
                  <a:pt x="20894" y="9856"/>
                  <a:pt x="20050" y="9856"/>
                </a:cubicBezTo>
                <a:lnTo>
                  <a:pt x="20050" y="15503"/>
                </a:lnTo>
                <a:lnTo>
                  <a:pt x="20033" y="15503"/>
                </a:lnTo>
                <a:cubicBezTo>
                  <a:pt x="19964" y="16025"/>
                  <a:pt x="19533" y="16420"/>
                  <a:pt x="19033" y="16420"/>
                </a:cubicBezTo>
                <a:cubicBezTo>
                  <a:pt x="18844" y="16420"/>
                  <a:pt x="18689" y="16366"/>
                  <a:pt x="18534" y="16294"/>
                </a:cubicBezTo>
                <a:cubicBezTo>
                  <a:pt x="18534" y="16258"/>
                  <a:pt x="18500" y="16258"/>
                  <a:pt x="18482" y="16240"/>
                </a:cubicBezTo>
                <a:cubicBezTo>
                  <a:pt x="18431" y="16222"/>
                  <a:pt x="18396" y="16187"/>
                  <a:pt x="18379" y="16151"/>
                </a:cubicBezTo>
                <a:cubicBezTo>
                  <a:pt x="16226" y="14316"/>
                  <a:pt x="13590" y="11888"/>
                  <a:pt x="9525" y="11528"/>
                </a:cubicBezTo>
                <a:cubicBezTo>
                  <a:pt x="9284" y="11510"/>
                  <a:pt x="8888" y="11492"/>
                  <a:pt x="8457" y="11492"/>
                </a:cubicBezTo>
                <a:lnTo>
                  <a:pt x="9388" y="17392"/>
                </a:lnTo>
                <a:lnTo>
                  <a:pt x="10249" y="17266"/>
                </a:lnTo>
                <a:lnTo>
                  <a:pt x="10507" y="19028"/>
                </a:lnTo>
                <a:lnTo>
                  <a:pt x="9611" y="19172"/>
                </a:lnTo>
                <a:lnTo>
                  <a:pt x="9835" y="21024"/>
                </a:lnTo>
                <a:lnTo>
                  <a:pt x="5426" y="21600"/>
                </a:lnTo>
                <a:lnTo>
                  <a:pt x="3962" y="11492"/>
                </a:lnTo>
                <a:lnTo>
                  <a:pt x="3273" y="11492"/>
                </a:lnTo>
                <a:cubicBezTo>
                  <a:pt x="3204" y="11492"/>
                  <a:pt x="3152" y="11456"/>
                  <a:pt x="3083" y="11456"/>
                </a:cubicBezTo>
                <a:cubicBezTo>
                  <a:pt x="3083" y="11456"/>
                  <a:pt x="3083" y="11456"/>
                  <a:pt x="3066" y="11456"/>
                </a:cubicBezTo>
                <a:cubicBezTo>
                  <a:pt x="1361" y="11456"/>
                  <a:pt x="0" y="10036"/>
                  <a:pt x="0" y="8255"/>
                </a:cubicBezTo>
                <a:cubicBezTo>
                  <a:pt x="0" y="6493"/>
                  <a:pt x="1361" y="5054"/>
                  <a:pt x="3066" y="5054"/>
                </a:cubicBezTo>
                <a:cubicBezTo>
                  <a:pt x="3066" y="5054"/>
                  <a:pt x="3066" y="5054"/>
                  <a:pt x="3083" y="5054"/>
                </a:cubicBezTo>
                <a:cubicBezTo>
                  <a:pt x="3152" y="5036"/>
                  <a:pt x="3204" y="5036"/>
                  <a:pt x="3273" y="5036"/>
                </a:cubicBezTo>
                <a:lnTo>
                  <a:pt x="8475" y="5036"/>
                </a:lnTo>
                <a:cubicBezTo>
                  <a:pt x="12884" y="5036"/>
                  <a:pt x="15830" y="2482"/>
                  <a:pt x="18172" y="522"/>
                </a:cubicBezTo>
                <a:cubicBezTo>
                  <a:pt x="18344" y="216"/>
                  <a:pt x="18655" y="0"/>
                  <a:pt x="19033" y="0"/>
                </a:cubicBezTo>
                <a:cubicBezTo>
                  <a:pt x="19567" y="0"/>
                  <a:pt x="20015" y="432"/>
                  <a:pt x="20050" y="971"/>
                </a:cubicBezTo>
                <a:lnTo>
                  <a:pt x="20050" y="6654"/>
                </a:lnTo>
                <a:cubicBezTo>
                  <a:pt x="20894" y="6654"/>
                  <a:pt x="21600" y="7356"/>
                  <a:pt x="21583" y="8255"/>
                </a:cubicBezTo>
                <a:close/>
                <a:moveTo>
                  <a:pt x="18500" y="2230"/>
                </a:moveTo>
                <a:cubicBezTo>
                  <a:pt x="15365" y="4766"/>
                  <a:pt x="13074" y="6187"/>
                  <a:pt x="10008" y="6547"/>
                </a:cubicBezTo>
                <a:lnTo>
                  <a:pt x="10008" y="9946"/>
                </a:lnTo>
                <a:cubicBezTo>
                  <a:pt x="13074" y="10323"/>
                  <a:pt x="15347" y="11726"/>
                  <a:pt x="18500" y="14226"/>
                </a:cubicBezTo>
                <a:lnTo>
                  <a:pt x="18500" y="223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97" name="Shape 2997"/>
          <p:cNvSpPr/>
          <p:nvPr/>
        </p:nvSpPr>
        <p:spPr>
          <a:xfrm>
            <a:off x="5273699" y="8543180"/>
            <a:ext cx="644906" cy="2053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promote</a:t>
            </a:r>
          </a:p>
        </p:txBody>
      </p:sp>
      <p:sp>
        <p:nvSpPr>
          <p:cNvPr id="2998" name="Shape 2998"/>
          <p:cNvSpPr/>
          <p:nvPr/>
        </p:nvSpPr>
        <p:spPr>
          <a:xfrm>
            <a:off x="7391460" y="7884321"/>
            <a:ext cx="50861" cy="50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634"/>
                  <a:pt x="21192" y="14468"/>
                  <a:pt x="20174" y="16098"/>
                </a:cubicBezTo>
                <a:cubicBezTo>
                  <a:pt x="19155" y="17932"/>
                  <a:pt x="17932" y="19358"/>
                  <a:pt x="16098" y="20174"/>
                </a:cubicBezTo>
                <a:cubicBezTo>
                  <a:pt x="14468" y="21192"/>
                  <a:pt x="12838" y="21600"/>
                  <a:pt x="10800" y="21600"/>
                </a:cubicBezTo>
                <a:cubicBezTo>
                  <a:pt x="8762" y="21600"/>
                  <a:pt x="7336" y="21192"/>
                  <a:pt x="5502" y="20174"/>
                </a:cubicBezTo>
                <a:cubicBezTo>
                  <a:pt x="3872" y="19358"/>
                  <a:pt x="2445" y="17932"/>
                  <a:pt x="1426" y="16098"/>
                </a:cubicBezTo>
                <a:cubicBezTo>
                  <a:pt x="408" y="14468"/>
                  <a:pt x="0" y="12838"/>
                  <a:pt x="0" y="10800"/>
                </a:cubicBezTo>
                <a:cubicBezTo>
                  <a:pt x="0" y="8966"/>
                  <a:pt x="408" y="7132"/>
                  <a:pt x="1426" y="5298"/>
                </a:cubicBezTo>
                <a:cubicBezTo>
                  <a:pt x="2445" y="3668"/>
                  <a:pt x="3872" y="2445"/>
                  <a:pt x="5502" y="1426"/>
                </a:cubicBezTo>
                <a:cubicBezTo>
                  <a:pt x="7336" y="408"/>
                  <a:pt x="8762" y="0"/>
                  <a:pt x="10800" y="0"/>
                </a:cubicBezTo>
                <a:cubicBezTo>
                  <a:pt x="12838" y="0"/>
                  <a:pt x="14468" y="408"/>
                  <a:pt x="16098" y="1426"/>
                </a:cubicBezTo>
                <a:cubicBezTo>
                  <a:pt x="17932" y="2445"/>
                  <a:pt x="19155" y="3668"/>
                  <a:pt x="20174" y="5298"/>
                </a:cubicBezTo>
                <a:cubicBezTo>
                  <a:pt x="21192" y="7132"/>
                  <a:pt x="21600" y="8762"/>
                  <a:pt x="21600" y="1080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99" name="Shape 2999"/>
          <p:cNvSpPr/>
          <p:nvPr/>
        </p:nvSpPr>
        <p:spPr>
          <a:xfrm>
            <a:off x="7267389" y="7942078"/>
            <a:ext cx="290441" cy="525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37"/>
                </a:moveTo>
                <a:cubicBezTo>
                  <a:pt x="21600" y="18927"/>
                  <a:pt x="16732" y="21600"/>
                  <a:pt x="10818" y="21600"/>
                </a:cubicBezTo>
                <a:cubicBezTo>
                  <a:pt x="10421" y="21600"/>
                  <a:pt x="10061" y="21600"/>
                  <a:pt x="9700" y="21580"/>
                </a:cubicBezTo>
                <a:lnTo>
                  <a:pt x="9123" y="21540"/>
                </a:lnTo>
                <a:cubicBezTo>
                  <a:pt x="4003" y="21081"/>
                  <a:pt x="0" y="18628"/>
                  <a:pt x="0" y="15657"/>
                </a:cubicBezTo>
                <a:cubicBezTo>
                  <a:pt x="0" y="12784"/>
                  <a:pt x="3678" y="10391"/>
                  <a:pt x="8582" y="9833"/>
                </a:cubicBezTo>
                <a:cubicBezTo>
                  <a:pt x="8510" y="9733"/>
                  <a:pt x="8510" y="9673"/>
                  <a:pt x="8510" y="9573"/>
                </a:cubicBezTo>
                <a:lnTo>
                  <a:pt x="8510" y="1576"/>
                </a:lnTo>
                <a:cubicBezTo>
                  <a:pt x="8510" y="1476"/>
                  <a:pt x="8402" y="1436"/>
                  <a:pt x="8258" y="1436"/>
                </a:cubicBezTo>
                <a:cubicBezTo>
                  <a:pt x="8077" y="1436"/>
                  <a:pt x="7969" y="1476"/>
                  <a:pt x="7969" y="1576"/>
                </a:cubicBezTo>
                <a:lnTo>
                  <a:pt x="7969" y="4527"/>
                </a:lnTo>
                <a:cubicBezTo>
                  <a:pt x="7969" y="4787"/>
                  <a:pt x="7609" y="4986"/>
                  <a:pt x="7176" y="4986"/>
                </a:cubicBezTo>
                <a:cubicBezTo>
                  <a:pt x="6671" y="4986"/>
                  <a:pt x="6347" y="4767"/>
                  <a:pt x="6347" y="4527"/>
                </a:cubicBezTo>
                <a:lnTo>
                  <a:pt x="6347" y="1316"/>
                </a:lnTo>
                <a:cubicBezTo>
                  <a:pt x="6347" y="598"/>
                  <a:pt x="7428" y="0"/>
                  <a:pt x="8727" y="0"/>
                </a:cubicBezTo>
                <a:lnTo>
                  <a:pt x="13486" y="0"/>
                </a:lnTo>
                <a:cubicBezTo>
                  <a:pt x="14785" y="0"/>
                  <a:pt x="15866" y="598"/>
                  <a:pt x="15866" y="1316"/>
                </a:cubicBezTo>
                <a:lnTo>
                  <a:pt x="15866" y="4527"/>
                </a:lnTo>
                <a:cubicBezTo>
                  <a:pt x="15866" y="4787"/>
                  <a:pt x="15470" y="4986"/>
                  <a:pt x="15037" y="4986"/>
                </a:cubicBezTo>
                <a:cubicBezTo>
                  <a:pt x="14568" y="4986"/>
                  <a:pt x="14244" y="4767"/>
                  <a:pt x="14244" y="4527"/>
                </a:cubicBezTo>
                <a:lnTo>
                  <a:pt x="14244" y="1576"/>
                </a:lnTo>
                <a:cubicBezTo>
                  <a:pt x="14244" y="1476"/>
                  <a:pt x="14136" y="1436"/>
                  <a:pt x="13955" y="1436"/>
                </a:cubicBezTo>
                <a:cubicBezTo>
                  <a:pt x="13811" y="1436"/>
                  <a:pt x="13703" y="1476"/>
                  <a:pt x="13703" y="1576"/>
                </a:cubicBezTo>
                <a:lnTo>
                  <a:pt x="13703" y="9573"/>
                </a:lnTo>
                <a:cubicBezTo>
                  <a:pt x="13703" y="9693"/>
                  <a:pt x="13631" y="9813"/>
                  <a:pt x="13523" y="9912"/>
                </a:cubicBezTo>
                <a:cubicBezTo>
                  <a:pt x="18174" y="10571"/>
                  <a:pt x="21600" y="12904"/>
                  <a:pt x="21600" y="15637"/>
                </a:cubicBezTo>
                <a:close/>
                <a:moveTo>
                  <a:pt x="10746" y="9833"/>
                </a:moveTo>
                <a:lnTo>
                  <a:pt x="11503" y="9833"/>
                </a:lnTo>
                <a:cubicBezTo>
                  <a:pt x="11395" y="9753"/>
                  <a:pt x="11359" y="9633"/>
                  <a:pt x="11359" y="9534"/>
                </a:cubicBezTo>
                <a:lnTo>
                  <a:pt x="11359" y="4966"/>
                </a:lnTo>
                <a:cubicBezTo>
                  <a:pt x="11359" y="4866"/>
                  <a:pt x="11287" y="4827"/>
                  <a:pt x="11107" y="4827"/>
                </a:cubicBezTo>
                <a:cubicBezTo>
                  <a:pt x="10926" y="4827"/>
                  <a:pt x="10854" y="4866"/>
                  <a:pt x="10854" y="4966"/>
                </a:cubicBezTo>
                <a:lnTo>
                  <a:pt x="10854" y="9534"/>
                </a:lnTo>
                <a:cubicBezTo>
                  <a:pt x="10854" y="9673"/>
                  <a:pt x="10854" y="9753"/>
                  <a:pt x="10746" y="9833"/>
                </a:cubicBezTo>
                <a:close/>
                <a:moveTo>
                  <a:pt x="19472" y="18010"/>
                </a:moveTo>
                <a:cubicBezTo>
                  <a:pt x="18463" y="18249"/>
                  <a:pt x="17309" y="18449"/>
                  <a:pt x="16263" y="18289"/>
                </a:cubicBezTo>
                <a:cubicBezTo>
                  <a:pt x="14965" y="18130"/>
                  <a:pt x="14965" y="17491"/>
                  <a:pt x="15362" y="16933"/>
                </a:cubicBezTo>
                <a:cubicBezTo>
                  <a:pt x="14099" y="16793"/>
                  <a:pt x="12549" y="16793"/>
                  <a:pt x="11575" y="16275"/>
                </a:cubicBezTo>
                <a:cubicBezTo>
                  <a:pt x="11143" y="16075"/>
                  <a:pt x="10962" y="15756"/>
                  <a:pt x="11251" y="15477"/>
                </a:cubicBezTo>
                <a:cubicBezTo>
                  <a:pt x="11575" y="15058"/>
                  <a:pt x="12621" y="15058"/>
                  <a:pt x="12982" y="14679"/>
                </a:cubicBezTo>
                <a:cubicBezTo>
                  <a:pt x="13378" y="14220"/>
                  <a:pt x="12369" y="14181"/>
                  <a:pt x="12585" y="13742"/>
                </a:cubicBezTo>
                <a:cubicBezTo>
                  <a:pt x="12765" y="13403"/>
                  <a:pt x="13486" y="13143"/>
                  <a:pt x="14063" y="13084"/>
                </a:cubicBezTo>
                <a:cubicBezTo>
                  <a:pt x="15326" y="12944"/>
                  <a:pt x="17778" y="13343"/>
                  <a:pt x="18643" y="12665"/>
                </a:cubicBezTo>
                <a:cubicBezTo>
                  <a:pt x="16912" y="11309"/>
                  <a:pt x="14099" y="10431"/>
                  <a:pt x="10854" y="10431"/>
                </a:cubicBezTo>
                <a:cubicBezTo>
                  <a:pt x="8402" y="10431"/>
                  <a:pt x="6202" y="10930"/>
                  <a:pt x="4508" y="11747"/>
                </a:cubicBezTo>
                <a:cubicBezTo>
                  <a:pt x="5481" y="12106"/>
                  <a:pt x="6419" y="11727"/>
                  <a:pt x="7537" y="11688"/>
                </a:cubicBezTo>
                <a:cubicBezTo>
                  <a:pt x="8077" y="11648"/>
                  <a:pt x="8907" y="11688"/>
                  <a:pt x="9267" y="11947"/>
                </a:cubicBezTo>
                <a:cubicBezTo>
                  <a:pt x="9484" y="12086"/>
                  <a:pt x="9051" y="12286"/>
                  <a:pt x="8835" y="12346"/>
                </a:cubicBezTo>
                <a:cubicBezTo>
                  <a:pt x="8402" y="12525"/>
                  <a:pt x="7717" y="12645"/>
                  <a:pt x="7428" y="12904"/>
                </a:cubicBezTo>
                <a:cubicBezTo>
                  <a:pt x="7969" y="12964"/>
                  <a:pt x="9159" y="13143"/>
                  <a:pt x="8943" y="13502"/>
                </a:cubicBezTo>
                <a:cubicBezTo>
                  <a:pt x="8835" y="13622"/>
                  <a:pt x="8582" y="13702"/>
                  <a:pt x="8943" y="13742"/>
                </a:cubicBezTo>
                <a:cubicBezTo>
                  <a:pt x="9448" y="13782"/>
                  <a:pt x="9448" y="14061"/>
                  <a:pt x="10313" y="13542"/>
                </a:cubicBezTo>
                <a:cubicBezTo>
                  <a:pt x="11179" y="13044"/>
                  <a:pt x="12441" y="13084"/>
                  <a:pt x="12441" y="13084"/>
                </a:cubicBezTo>
                <a:cubicBezTo>
                  <a:pt x="12188" y="13343"/>
                  <a:pt x="12152" y="13602"/>
                  <a:pt x="11972" y="13842"/>
                </a:cubicBezTo>
                <a:cubicBezTo>
                  <a:pt x="11683" y="14220"/>
                  <a:pt x="11107" y="14540"/>
                  <a:pt x="10421" y="14659"/>
                </a:cubicBezTo>
                <a:cubicBezTo>
                  <a:pt x="9628" y="14819"/>
                  <a:pt x="8618" y="14839"/>
                  <a:pt x="7861" y="14659"/>
                </a:cubicBezTo>
                <a:cubicBezTo>
                  <a:pt x="7464" y="14560"/>
                  <a:pt x="6996" y="14360"/>
                  <a:pt x="6563" y="14380"/>
                </a:cubicBezTo>
                <a:cubicBezTo>
                  <a:pt x="5914" y="14420"/>
                  <a:pt x="6383" y="14919"/>
                  <a:pt x="6563" y="15078"/>
                </a:cubicBezTo>
                <a:cubicBezTo>
                  <a:pt x="6815" y="15377"/>
                  <a:pt x="7284" y="15676"/>
                  <a:pt x="7068" y="16035"/>
                </a:cubicBezTo>
                <a:cubicBezTo>
                  <a:pt x="6887" y="16335"/>
                  <a:pt x="6743" y="16394"/>
                  <a:pt x="6202" y="16394"/>
                </a:cubicBezTo>
                <a:cubicBezTo>
                  <a:pt x="5193" y="16394"/>
                  <a:pt x="4688" y="17093"/>
                  <a:pt x="3822" y="17372"/>
                </a:cubicBezTo>
                <a:cubicBezTo>
                  <a:pt x="3209" y="17551"/>
                  <a:pt x="2560" y="17631"/>
                  <a:pt x="1911" y="17631"/>
                </a:cubicBezTo>
                <a:cubicBezTo>
                  <a:pt x="2596" y="18628"/>
                  <a:pt x="3822" y="19466"/>
                  <a:pt x="5373" y="20104"/>
                </a:cubicBezTo>
                <a:cubicBezTo>
                  <a:pt x="5193" y="19765"/>
                  <a:pt x="5048" y="19426"/>
                  <a:pt x="4904" y="19087"/>
                </a:cubicBezTo>
                <a:cubicBezTo>
                  <a:pt x="4724" y="18608"/>
                  <a:pt x="4544" y="18030"/>
                  <a:pt x="4868" y="17551"/>
                </a:cubicBezTo>
                <a:cubicBezTo>
                  <a:pt x="5157" y="17152"/>
                  <a:pt x="5806" y="16953"/>
                  <a:pt x="6599" y="17033"/>
                </a:cubicBezTo>
                <a:cubicBezTo>
                  <a:pt x="7753" y="17132"/>
                  <a:pt x="8294" y="17751"/>
                  <a:pt x="9015" y="18170"/>
                </a:cubicBezTo>
                <a:cubicBezTo>
                  <a:pt x="10025" y="18748"/>
                  <a:pt x="11034" y="18688"/>
                  <a:pt x="12260" y="18728"/>
                </a:cubicBezTo>
                <a:cubicBezTo>
                  <a:pt x="13090" y="18748"/>
                  <a:pt x="14172" y="18788"/>
                  <a:pt x="14713" y="19167"/>
                </a:cubicBezTo>
                <a:cubicBezTo>
                  <a:pt x="15145" y="19466"/>
                  <a:pt x="14785" y="19984"/>
                  <a:pt x="14280" y="20164"/>
                </a:cubicBezTo>
                <a:cubicBezTo>
                  <a:pt x="13919" y="20284"/>
                  <a:pt x="13523" y="20343"/>
                  <a:pt x="13198" y="20463"/>
                </a:cubicBezTo>
                <a:cubicBezTo>
                  <a:pt x="12873" y="20563"/>
                  <a:pt x="12910" y="20722"/>
                  <a:pt x="13090" y="20922"/>
                </a:cubicBezTo>
                <a:cubicBezTo>
                  <a:pt x="15866" y="20443"/>
                  <a:pt x="18174" y="19386"/>
                  <a:pt x="19472" y="1801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00" name="Shape 3000"/>
          <p:cNvSpPr/>
          <p:nvPr/>
        </p:nvSpPr>
        <p:spPr>
          <a:xfrm>
            <a:off x="7183963" y="8543180"/>
            <a:ext cx="473856" cy="2053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global</a:t>
            </a:r>
          </a:p>
        </p:txBody>
      </p:sp>
      <p:sp>
        <p:nvSpPr>
          <p:cNvPr id="3001" name="Shape 3001"/>
          <p:cNvSpPr/>
          <p:nvPr/>
        </p:nvSpPr>
        <p:spPr>
          <a:xfrm>
            <a:off x="8903841" y="7884321"/>
            <a:ext cx="662653" cy="583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75"/>
                </a:moveTo>
                <a:lnTo>
                  <a:pt x="21600" y="20125"/>
                </a:lnTo>
                <a:cubicBezTo>
                  <a:pt x="21600" y="20953"/>
                  <a:pt x="21015" y="21600"/>
                  <a:pt x="20303" y="21600"/>
                </a:cubicBezTo>
                <a:lnTo>
                  <a:pt x="1297" y="21600"/>
                </a:lnTo>
                <a:cubicBezTo>
                  <a:pt x="569" y="21600"/>
                  <a:pt x="0" y="20935"/>
                  <a:pt x="0" y="20125"/>
                </a:cubicBezTo>
                <a:lnTo>
                  <a:pt x="0" y="1475"/>
                </a:lnTo>
                <a:cubicBezTo>
                  <a:pt x="0" y="647"/>
                  <a:pt x="585" y="0"/>
                  <a:pt x="1297" y="0"/>
                </a:cubicBezTo>
                <a:lnTo>
                  <a:pt x="20303" y="0"/>
                </a:lnTo>
                <a:cubicBezTo>
                  <a:pt x="21015" y="0"/>
                  <a:pt x="21600" y="665"/>
                  <a:pt x="21600" y="1475"/>
                </a:cubicBezTo>
                <a:close/>
                <a:moveTo>
                  <a:pt x="16176" y="1960"/>
                </a:moveTo>
                <a:cubicBezTo>
                  <a:pt x="16176" y="2500"/>
                  <a:pt x="16603" y="2932"/>
                  <a:pt x="17046" y="2932"/>
                </a:cubicBezTo>
                <a:cubicBezTo>
                  <a:pt x="17505" y="2932"/>
                  <a:pt x="17900" y="2500"/>
                  <a:pt x="17900" y="1960"/>
                </a:cubicBezTo>
                <a:cubicBezTo>
                  <a:pt x="17900" y="1421"/>
                  <a:pt x="17505" y="989"/>
                  <a:pt x="17046" y="989"/>
                </a:cubicBezTo>
                <a:cubicBezTo>
                  <a:pt x="16603" y="989"/>
                  <a:pt x="16176" y="1421"/>
                  <a:pt x="16176" y="1960"/>
                </a:cubicBezTo>
                <a:close/>
                <a:moveTo>
                  <a:pt x="13820" y="1960"/>
                </a:moveTo>
                <a:cubicBezTo>
                  <a:pt x="13820" y="2500"/>
                  <a:pt x="14231" y="2932"/>
                  <a:pt x="14674" y="2932"/>
                </a:cubicBezTo>
                <a:cubicBezTo>
                  <a:pt x="15133" y="2932"/>
                  <a:pt x="15544" y="2500"/>
                  <a:pt x="15544" y="1960"/>
                </a:cubicBezTo>
                <a:cubicBezTo>
                  <a:pt x="15544" y="1421"/>
                  <a:pt x="15133" y="989"/>
                  <a:pt x="14674" y="989"/>
                </a:cubicBezTo>
                <a:cubicBezTo>
                  <a:pt x="14200" y="971"/>
                  <a:pt x="13820" y="1421"/>
                  <a:pt x="13820" y="1960"/>
                </a:cubicBezTo>
                <a:close/>
                <a:moveTo>
                  <a:pt x="20288" y="3939"/>
                </a:moveTo>
                <a:lnTo>
                  <a:pt x="1281" y="3939"/>
                </a:lnTo>
                <a:lnTo>
                  <a:pt x="1281" y="20323"/>
                </a:lnTo>
                <a:lnTo>
                  <a:pt x="20288" y="20323"/>
                </a:lnTo>
                <a:lnTo>
                  <a:pt x="20288" y="3939"/>
                </a:lnTo>
                <a:close/>
                <a:moveTo>
                  <a:pt x="20288" y="1960"/>
                </a:moveTo>
                <a:cubicBezTo>
                  <a:pt x="20288" y="1421"/>
                  <a:pt x="19892" y="989"/>
                  <a:pt x="19434" y="989"/>
                </a:cubicBezTo>
                <a:cubicBezTo>
                  <a:pt x="18975" y="989"/>
                  <a:pt x="18580" y="1439"/>
                  <a:pt x="18580" y="1960"/>
                </a:cubicBezTo>
                <a:cubicBezTo>
                  <a:pt x="18580" y="2500"/>
                  <a:pt x="18975" y="2932"/>
                  <a:pt x="19434" y="2932"/>
                </a:cubicBezTo>
                <a:cubicBezTo>
                  <a:pt x="19892" y="2932"/>
                  <a:pt x="20288" y="2500"/>
                  <a:pt x="20288" y="1960"/>
                </a:cubicBezTo>
                <a:close/>
                <a:moveTo>
                  <a:pt x="8001" y="6870"/>
                </a:moveTo>
                <a:lnTo>
                  <a:pt x="14642" y="6870"/>
                </a:lnTo>
                <a:lnTo>
                  <a:pt x="14642" y="5449"/>
                </a:lnTo>
                <a:lnTo>
                  <a:pt x="8001" y="5449"/>
                </a:lnTo>
                <a:lnTo>
                  <a:pt x="8001" y="6870"/>
                </a:lnTo>
                <a:close/>
                <a:moveTo>
                  <a:pt x="10610" y="10144"/>
                </a:moveTo>
                <a:lnTo>
                  <a:pt x="19023" y="10144"/>
                </a:lnTo>
                <a:lnTo>
                  <a:pt x="19023" y="8705"/>
                </a:lnTo>
                <a:lnTo>
                  <a:pt x="10610" y="8705"/>
                </a:lnTo>
                <a:lnTo>
                  <a:pt x="10610" y="10144"/>
                </a:lnTo>
                <a:close/>
                <a:moveTo>
                  <a:pt x="10610" y="12967"/>
                </a:moveTo>
                <a:lnTo>
                  <a:pt x="19023" y="12967"/>
                </a:lnTo>
                <a:lnTo>
                  <a:pt x="19023" y="11546"/>
                </a:lnTo>
                <a:lnTo>
                  <a:pt x="10610" y="11546"/>
                </a:lnTo>
                <a:lnTo>
                  <a:pt x="10610" y="12967"/>
                </a:lnTo>
                <a:close/>
                <a:moveTo>
                  <a:pt x="10610" y="15845"/>
                </a:moveTo>
                <a:lnTo>
                  <a:pt x="19023" y="15845"/>
                </a:lnTo>
                <a:lnTo>
                  <a:pt x="19023" y="14424"/>
                </a:lnTo>
                <a:lnTo>
                  <a:pt x="10610" y="14424"/>
                </a:lnTo>
                <a:lnTo>
                  <a:pt x="10610" y="15845"/>
                </a:lnTo>
                <a:close/>
                <a:moveTo>
                  <a:pt x="2467" y="18686"/>
                </a:moveTo>
                <a:lnTo>
                  <a:pt x="19023" y="18686"/>
                </a:lnTo>
                <a:lnTo>
                  <a:pt x="19023" y="17266"/>
                </a:lnTo>
                <a:lnTo>
                  <a:pt x="2467" y="17266"/>
                </a:lnTo>
                <a:lnTo>
                  <a:pt x="2467" y="18686"/>
                </a:lnTo>
                <a:close/>
                <a:moveTo>
                  <a:pt x="2467" y="15719"/>
                </a:moveTo>
                <a:lnTo>
                  <a:pt x="8381" y="15719"/>
                </a:lnTo>
                <a:lnTo>
                  <a:pt x="8381" y="8705"/>
                </a:lnTo>
                <a:lnTo>
                  <a:pt x="2467" y="8705"/>
                </a:lnTo>
                <a:lnTo>
                  <a:pt x="2467" y="15719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02" name="Shape 3002"/>
          <p:cNvSpPr/>
          <p:nvPr/>
        </p:nvSpPr>
        <p:spPr>
          <a:xfrm>
            <a:off x="8946624" y="8543180"/>
            <a:ext cx="597359" cy="2053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website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10769182" y="7884321"/>
            <a:ext cx="581365" cy="58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9102"/>
                </a:lnTo>
                <a:cubicBezTo>
                  <a:pt x="21600" y="20504"/>
                  <a:pt x="20518" y="21600"/>
                  <a:pt x="19112" y="21600"/>
                </a:cubicBezTo>
                <a:lnTo>
                  <a:pt x="2506" y="21600"/>
                </a:lnTo>
                <a:cubicBezTo>
                  <a:pt x="1100" y="21600"/>
                  <a:pt x="0" y="20486"/>
                  <a:pt x="0" y="19102"/>
                </a:cubicBezTo>
                <a:lnTo>
                  <a:pt x="0" y="6128"/>
                </a:lnTo>
                <a:lnTo>
                  <a:pt x="3354" y="6128"/>
                </a:lnTo>
                <a:lnTo>
                  <a:pt x="3354" y="0"/>
                </a:lnTo>
                <a:lnTo>
                  <a:pt x="21600" y="0"/>
                </a:lnTo>
                <a:close/>
                <a:moveTo>
                  <a:pt x="20049" y="1617"/>
                </a:moveTo>
                <a:lnTo>
                  <a:pt x="4940" y="1617"/>
                </a:lnTo>
                <a:lnTo>
                  <a:pt x="4940" y="17700"/>
                </a:lnTo>
                <a:cubicBezTo>
                  <a:pt x="4940" y="18150"/>
                  <a:pt x="4580" y="18491"/>
                  <a:pt x="4129" y="18491"/>
                </a:cubicBezTo>
                <a:cubicBezTo>
                  <a:pt x="3678" y="18491"/>
                  <a:pt x="3336" y="18132"/>
                  <a:pt x="3336" y="17700"/>
                </a:cubicBezTo>
                <a:lnTo>
                  <a:pt x="3336" y="7727"/>
                </a:lnTo>
                <a:lnTo>
                  <a:pt x="1533" y="7727"/>
                </a:lnTo>
                <a:lnTo>
                  <a:pt x="1533" y="19102"/>
                </a:lnTo>
                <a:cubicBezTo>
                  <a:pt x="1533" y="19605"/>
                  <a:pt x="1983" y="19983"/>
                  <a:pt x="2488" y="19983"/>
                </a:cubicBezTo>
                <a:lnTo>
                  <a:pt x="19112" y="19983"/>
                </a:lnTo>
                <a:cubicBezTo>
                  <a:pt x="19617" y="19983"/>
                  <a:pt x="20049" y="19551"/>
                  <a:pt x="20049" y="19066"/>
                </a:cubicBezTo>
                <a:lnTo>
                  <a:pt x="20067" y="19066"/>
                </a:lnTo>
                <a:lnTo>
                  <a:pt x="20067" y="1617"/>
                </a:lnTo>
                <a:lnTo>
                  <a:pt x="20049" y="1617"/>
                </a:lnTo>
                <a:close/>
                <a:moveTo>
                  <a:pt x="18445" y="3145"/>
                </a:moveTo>
                <a:lnTo>
                  <a:pt x="6491" y="3145"/>
                </a:lnTo>
                <a:lnTo>
                  <a:pt x="6491" y="9273"/>
                </a:lnTo>
                <a:lnTo>
                  <a:pt x="18445" y="9273"/>
                </a:lnTo>
                <a:lnTo>
                  <a:pt x="18445" y="3145"/>
                </a:lnTo>
                <a:close/>
                <a:moveTo>
                  <a:pt x="11521" y="10980"/>
                </a:moveTo>
                <a:lnTo>
                  <a:pt x="6491" y="10980"/>
                </a:lnTo>
                <a:lnTo>
                  <a:pt x="6491" y="12507"/>
                </a:lnTo>
                <a:lnTo>
                  <a:pt x="11521" y="12507"/>
                </a:lnTo>
                <a:lnTo>
                  <a:pt x="11521" y="10980"/>
                </a:lnTo>
                <a:close/>
                <a:moveTo>
                  <a:pt x="13468" y="12507"/>
                </a:moveTo>
                <a:lnTo>
                  <a:pt x="18427" y="12507"/>
                </a:lnTo>
                <a:lnTo>
                  <a:pt x="18427" y="10980"/>
                </a:lnTo>
                <a:lnTo>
                  <a:pt x="13468" y="10980"/>
                </a:lnTo>
                <a:lnTo>
                  <a:pt x="13468" y="12507"/>
                </a:lnTo>
                <a:close/>
                <a:moveTo>
                  <a:pt x="11521" y="13963"/>
                </a:moveTo>
                <a:lnTo>
                  <a:pt x="6491" y="13963"/>
                </a:lnTo>
                <a:lnTo>
                  <a:pt x="6491" y="15490"/>
                </a:lnTo>
                <a:lnTo>
                  <a:pt x="11521" y="15490"/>
                </a:lnTo>
                <a:lnTo>
                  <a:pt x="11521" y="13963"/>
                </a:lnTo>
                <a:close/>
                <a:moveTo>
                  <a:pt x="13468" y="15490"/>
                </a:moveTo>
                <a:lnTo>
                  <a:pt x="18427" y="15490"/>
                </a:lnTo>
                <a:lnTo>
                  <a:pt x="18427" y="13963"/>
                </a:lnTo>
                <a:lnTo>
                  <a:pt x="13468" y="13963"/>
                </a:lnTo>
                <a:lnTo>
                  <a:pt x="13468" y="15490"/>
                </a:lnTo>
                <a:close/>
                <a:moveTo>
                  <a:pt x="13468" y="18545"/>
                </a:moveTo>
                <a:lnTo>
                  <a:pt x="18427" y="18545"/>
                </a:lnTo>
                <a:lnTo>
                  <a:pt x="18427" y="17000"/>
                </a:lnTo>
                <a:lnTo>
                  <a:pt x="13468" y="17000"/>
                </a:lnTo>
                <a:lnTo>
                  <a:pt x="13468" y="18545"/>
                </a:lnTo>
                <a:close/>
                <a:moveTo>
                  <a:pt x="11521" y="17000"/>
                </a:moveTo>
                <a:lnTo>
                  <a:pt x="6491" y="17000"/>
                </a:lnTo>
                <a:lnTo>
                  <a:pt x="6491" y="18545"/>
                </a:lnTo>
                <a:lnTo>
                  <a:pt x="11521" y="18545"/>
                </a:lnTo>
                <a:lnTo>
                  <a:pt x="11521" y="1700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04" name="Shape 3004"/>
          <p:cNvSpPr/>
          <p:nvPr/>
        </p:nvSpPr>
        <p:spPr>
          <a:xfrm>
            <a:off x="10861165" y="8543180"/>
            <a:ext cx="416618" cy="2053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457200">
              <a:lnSpc>
                <a:spcPct val="112000"/>
              </a:lnSpc>
              <a:defRPr sz="1000">
                <a:solidFill>
                  <a:srgbClr val="726658"/>
                </a:solidFill>
                <a:latin typeface="'Roboto-Regular'"/>
                <a:ea typeface="'Roboto-Regular'"/>
                <a:cs typeface="'Roboto-Regular'"/>
                <a:sym typeface="'Roboto-Regular'"/>
              </a:defRPr>
            </a:lvl1pPr>
          </a:lstStyle>
          <a:p>
            <a:r>
              <a:t>news</a:t>
            </a:r>
          </a:p>
        </p:txBody>
      </p:sp>
      <p:sp>
        <p:nvSpPr>
          <p:cNvPr id="3005" name="Shape 3005"/>
          <p:cNvSpPr/>
          <p:nvPr/>
        </p:nvSpPr>
        <p:spPr>
          <a:xfrm>
            <a:off x="5567151" y="451273"/>
            <a:ext cx="1870498" cy="587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457200">
              <a:lnSpc>
                <a:spcPct val="91000"/>
              </a:lnSpc>
              <a:defRPr sz="3500">
                <a:solidFill>
                  <a:srgbClr val="6F7278"/>
                </a:solidFill>
                <a:latin typeface="'BebasNeueBold'"/>
                <a:ea typeface="'BebasNeueBold'"/>
                <a:cs typeface="'BebasNeueBold'"/>
                <a:sym typeface="'BebasNeueBold'"/>
              </a:defRPr>
            </a:lvl1pPr>
          </a:lstStyle>
          <a:p>
            <a:r>
              <a:t>Business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Shape 3007"/>
          <p:cNvSpPr/>
          <p:nvPr/>
        </p:nvSpPr>
        <p:spPr>
          <a:xfrm>
            <a:off x="3708889" y="3986106"/>
            <a:ext cx="6095022" cy="1476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9600">
                <a:solidFill>
                  <a:srgbClr val="FFFE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Thank you.</a:t>
            </a:r>
          </a:p>
        </p:txBody>
      </p:sp>
      <p:sp>
        <p:nvSpPr>
          <p:cNvPr id="3008" name="Shape 3008"/>
          <p:cNvSpPr/>
          <p:nvPr/>
        </p:nvSpPr>
        <p:spPr>
          <a:xfrm>
            <a:off x="2518755" y="5980080"/>
            <a:ext cx="8475289" cy="20860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defRPr sz="4900">
                <a:solidFill>
                  <a:srgbClr val="FFFE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dirty="0"/>
              <a:t>for more icons and templates </a:t>
            </a:r>
            <a:endParaRPr lang="en-US" dirty="0" smtClean="0"/>
          </a:p>
          <a:p>
            <a:pPr>
              <a:defRPr sz="4900">
                <a:solidFill>
                  <a:srgbClr val="FFFE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dirty="0" smtClean="0"/>
              <a:t>go </a:t>
            </a:r>
            <a:r>
              <a:rPr dirty="0"/>
              <a:t>to </a:t>
            </a:r>
            <a:r>
              <a:rPr sz="8300" u="sng" dirty="0">
                <a:hlinkClick r:id="rId2"/>
              </a:rPr>
              <a:t>adioma.com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roup 657"/>
          <p:cNvGrpSpPr/>
          <p:nvPr/>
        </p:nvGrpSpPr>
        <p:grpSpPr>
          <a:xfrm>
            <a:off x="3040153" y="2199593"/>
            <a:ext cx="6924495" cy="5061237"/>
            <a:chOff x="0" y="0"/>
            <a:chExt cx="6924493" cy="5061236"/>
          </a:xfrm>
        </p:grpSpPr>
        <p:sp>
          <p:nvSpPr>
            <p:cNvPr id="297" name="Shape 297"/>
            <p:cNvSpPr/>
            <p:nvPr/>
          </p:nvSpPr>
          <p:spPr>
            <a:xfrm>
              <a:off x="0" y="0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12"/>
                    <a:pt x="15250" y="1810"/>
                  </a:cubicBezTo>
                  <a:cubicBezTo>
                    <a:pt x="15250" y="2809"/>
                    <a:pt x="13250" y="3642"/>
                    <a:pt x="10850" y="3642"/>
                  </a:cubicBezTo>
                  <a:cubicBezTo>
                    <a:pt x="8450" y="3642"/>
                    <a:pt x="6500" y="2809"/>
                    <a:pt x="6500" y="1810"/>
                  </a:cubicBezTo>
                  <a:cubicBezTo>
                    <a:pt x="6500" y="812"/>
                    <a:pt x="8450" y="0"/>
                    <a:pt x="10850" y="0"/>
                  </a:cubicBezTo>
                  <a:close/>
                  <a:moveTo>
                    <a:pt x="16200" y="4037"/>
                  </a:moveTo>
                  <a:lnTo>
                    <a:pt x="5350" y="4037"/>
                  </a:lnTo>
                  <a:cubicBezTo>
                    <a:pt x="2400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0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0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36"/>
                    <a:pt x="19200" y="4037"/>
                    <a:pt x="16200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561" y="0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12"/>
                    <a:pt x="15145" y="1810"/>
                  </a:cubicBezTo>
                  <a:cubicBezTo>
                    <a:pt x="15145" y="2809"/>
                    <a:pt x="13159" y="3642"/>
                    <a:pt x="10775" y="3642"/>
                  </a:cubicBezTo>
                  <a:cubicBezTo>
                    <a:pt x="8392" y="3642"/>
                    <a:pt x="6455" y="2809"/>
                    <a:pt x="6455" y="1810"/>
                  </a:cubicBezTo>
                  <a:cubicBezTo>
                    <a:pt x="6455" y="812"/>
                    <a:pt x="8392" y="0"/>
                    <a:pt x="10775" y="0"/>
                  </a:cubicBezTo>
                  <a:close/>
                  <a:moveTo>
                    <a:pt x="16138" y="4037"/>
                  </a:moveTo>
                  <a:lnTo>
                    <a:pt x="5313" y="4037"/>
                  </a:lnTo>
                  <a:cubicBezTo>
                    <a:pt x="2383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930" y="12569"/>
                    <a:pt x="3674" y="12215"/>
                    <a:pt x="3674" y="11799"/>
                  </a:cubicBezTo>
                  <a:lnTo>
                    <a:pt x="3674" y="6742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469" y="6513"/>
                    <a:pt x="4767" y="6638"/>
                    <a:pt x="4767" y="6742"/>
                  </a:cubicBezTo>
                  <a:lnTo>
                    <a:pt x="4767" y="20372"/>
                  </a:lnTo>
                  <a:cubicBezTo>
                    <a:pt x="4767" y="21080"/>
                    <a:pt x="6008" y="21600"/>
                    <a:pt x="7448" y="21600"/>
                  </a:cubicBezTo>
                  <a:cubicBezTo>
                    <a:pt x="8988" y="21600"/>
                    <a:pt x="10080" y="21080"/>
                    <a:pt x="10080" y="20372"/>
                  </a:cubicBezTo>
                  <a:lnTo>
                    <a:pt x="10080" y="12631"/>
                  </a:lnTo>
                  <a:cubicBezTo>
                    <a:pt x="10080" y="12506"/>
                    <a:pt x="10378" y="12382"/>
                    <a:pt x="10676" y="12382"/>
                  </a:cubicBezTo>
                  <a:cubicBezTo>
                    <a:pt x="10924" y="12382"/>
                    <a:pt x="11222" y="12506"/>
                    <a:pt x="11222" y="12631"/>
                  </a:cubicBezTo>
                  <a:lnTo>
                    <a:pt x="11222" y="20372"/>
                  </a:lnTo>
                  <a:cubicBezTo>
                    <a:pt x="11222" y="21080"/>
                    <a:pt x="12463" y="21600"/>
                    <a:pt x="13903" y="21600"/>
                  </a:cubicBezTo>
                  <a:cubicBezTo>
                    <a:pt x="15443" y="21600"/>
                    <a:pt x="16535" y="21080"/>
                    <a:pt x="16535" y="20372"/>
                  </a:cubicBezTo>
                  <a:lnTo>
                    <a:pt x="16535" y="6742"/>
                  </a:lnTo>
                  <a:cubicBezTo>
                    <a:pt x="16535" y="6638"/>
                    <a:pt x="16833" y="6513"/>
                    <a:pt x="17081" y="6513"/>
                  </a:cubicBezTo>
                  <a:cubicBezTo>
                    <a:pt x="17379" y="6513"/>
                    <a:pt x="17677" y="6638"/>
                    <a:pt x="17677" y="6742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465" y="12569"/>
                  </a:cubicBezTo>
                  <a:cubicBezTo>
                    <a:pt x="20607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36"/>
                    <a:pt x="19068" y="4037"/>
                    <a:pt x="16138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69121" y="0"/>
              <a:ext cx="18903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12"/>
                    <a:pt x="15130" y="1810"/>
                  </a:cubicBezTo>
                  <a:cubicBezTo>
                    <a:pt x="15130" y="2809"/>
                    <a:pt x="13189" y="3642"/>
                    <a:pt x="10800" y="3642"/>
                  </a:cubicBezTo>
                  <a:cubicBezTo>
                    <a:pt x="8411" y="3642"/>
                    <a:pt x="6420" y="2809"/>
                    <a:pt x="6420" y="1810"/>
                  </a:cubicBezTo>
                  <a:cubicBezTo>
                    <a:pt x="6420" y="812"/>
                    <a:pt x="8411" y="0"/>
                    <a:pt x="10800" y="0"/>
                  </a:cubicBezTo>
                  <a:close/>
                  <a:moveTo>
                    <a:pt x="16125" y="4037"/>
                  </a:moveTo>
                  <a:lnTo>
                    <a:pt x="5325" y="4037"/>
                  </a:lnTo>
                  <a:cubicBezTo>
                    <a:pt x="2389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79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42"/>
                  </a:lnTo>
                  <a:cubicBezTo>
                    <a:pt x="3633" y="6638"/>
                    <a:pt x="3932" y="6513"/>
                    <a:pt x="4181" y="6513"/>
                  </a:cubicBezTo>
                  <a:cubicBezTo>
                    <a:pt x="4479" y="6513"/>
                    <a:pt x="4728" y="6638"/>
                    <a:pt x="4728" y="6742"/>
                  </a:cubicBezTo>
                  <a:lnTo>
                    <a:pt x="4728" y="20372"/>
                  </a:lnTo>
                  <a:cubicBezTo>
                    <a:pt x="4728" y="21080"/>
                    <a:pt x="6022" y="21600"/>
                    <a:pt x="7416" y="21600"/>
                  </a:cubicBezTo>
                  <a:cubicBezTo>
                    <a:pt x="8959" y="21600"/>
                    <a:pt x="10103" y="21080"/>
                    <a:pt x="10103" y="20372"/>
                  </a:cubicBezTo>
                  <a:lnTo>
                    <a:pt x="10103" y="12631"/>
                  </a:lnTo>
                  <a:cubicBezTo>
                    <a:pt x="10103" y="12506"/>
                    <a:pt x="10352" y="12382"/>
                    <a:pt x="10651" y="12382"/>
                  </a:cubicBezTo>
                  <a:cubicBezTo>
                    <a:pt x="10949" y="12382"/>
                    <a:pt x="11198" y="12506"/>
                    <a:pt x="11198" y="12631"/>
                  </a:cubicBezTo>
                  <a:lnTo>
                    <a:pt x="11198" y="20372"/>
                  </a:lnTo>
                  <a:cubicBezTo>
                    <a:pt x="11198" y="21080"/>
                    <a:pt x="12492" y="21600"/>
                    <a:pt x="13886" y="21600"/>
                  </a:cubicBezTo>
                  <a:cubicBezTo>
                    <a:pt x="15429" y="21600"/>
                    <a:pt x="16573" y="21080"/>
                    <a:pt x="16573" y="20372"/>
                  </a:cubicBezTo>
                  <a:lnTo>
                    <a:pt x="16573" y="6742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370" y="6513"/>
                    <a:pt x="17668" y="6638"/>
                    <a:pt x="17668" y="6742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05" y="12569"/>
                    <a:pt x="21301" y="12215"/>
                    <a:pt x="21301" y="11799"/>
                  </a:cubicBezTo>
                  <a:lnTo>
                    <a:pt x="21301" y="6284"/>
                  </a:lnTo>
                  <a:cubicBezTo>
                    <a:pt x="21600" y="5036"/>
                    <a:pt x="19062" y="4037"/>
                    <a:pt x="16125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05621" y="0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812"/>
                    <a:pt x="8300" y="0"/>
                    <a:pt x="10700" y="0"/>
                  </a:cubicBezTo>
                  <a:close/>
                  <a:moveTo>
                    <a:pt x="16200" y="4037"/>
                  </a:moveTo>
                  <a:lnTo>
                    <a:pt x="5350" y="4037"/>
                  </a:lnTo>
                  <a:cubicBezTo>
                    <a:pt x="2400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00" y="21600"/>
                    <a:pt x="7450" y="21600"/>
                  </a:cubicBezTo>
                  <a:cubicBezTo>
                    <a:pt x="88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3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36"/>
                    <a:pt x="19050" y="4037"/>
                    <a:pt x="16200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940182" y="0"/>
              <a:ext cx="188280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12"/>
                    <a:pt x="15100" y="1810"/>
                  </a:cubicBezTo>
                  <a:cubicBezTo>
                    <a:pt x="15100" y="2809"/>
                    <a:pt x="13150" y="3642"/>
                    <a:pt x="10750" y="3642"/>
                  </a:cubicBezTo>
                  <a:cubicBezTo>
                    <a:pt x="8350" y="3642"/>
                    <a:pt x="6350" y="2809"/>
                    <a:pt x="6350" y="1810"/>
                  </a:cubicBezTo>
                  <a:cubicBezTo>
                    <a:pt x="6350" y="812"/>
                    <a:pt x="8350" y="0"/>
                    <a:pt x="10750" y="0"/>
                  </a:cubicBezTo>
                  <a:close/>
                  <a:moveTo>
                    <a:pt x="16250" y="4037"/>
                  </a:moveTo>
                  <a:lnTo>
                    <a:pt x="5350" y="4037"/>
                  </a:lnTo>
                  <a:cubicBezTo>
                    <a:pt x="2400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700" y="12215"/>
                    <a:pt x="3700" y="11799"/>
                  </a:cubicBezTo>
                  <a:lnTo>
                    <a:pt x="3700" y="6742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500" y="21600"/>
                  </a:cubicBezTo>
                  <a:cubicBezTo>
                    <a:pt x="890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5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4000" y="21600"/>
                  </a:cubicBezTo>
                  <a:cubicBezTo>
                    <a:pt x="155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800" y="6638"/>
                    <a:pt x="17800" y="6742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36"/>
                    <a:pt x="19200" y="4037"/>
                    <a:pt x="16250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174743" y="0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12"/>
                    <a:pt x="15085" y="1810"/>
                  </a:cubicBezTo>
                  <a:cubicBezTo>
                    <a:pt x="15085" y="2809"/>
                    <a:pt x="13130" y="3642"/>
                    <a:pt x="10725" y="3642"/>
                  </a:cubicBezTo>
                  <a:cubicBezTo>
                    <a:pt x="8319" y="3642"/>
                    <a:pt x="6365" y="2809"/>
                    <a:pt x="6365" y="1810"/>
                  </a:cubicBezTo>
                  <a:cubicBezTo>
                    <a:pt x="6365" y="812"/>
                    <a:pt x="8319" y="0"/>
                    <a:pt x="10725" y="0"/>
                  </a:cubicBezTo>
                  <a:close/>
                  <a:moveTo>
                    <a:pt x="16238" y="4037"/>
                  </a:moveTo>
                  <a:lnTo>
                    <a:pt x="5362" y="4037"/>
                  </a:lnTo>
                  <a:cubicBezTo>
                    <a:pt x="2355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0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42"/>
                  </a:lnTo>
                  <a:cubicBezTo>
                    <a:pt x="3658" y="6638"/>
                    <a:pt x="3959" y="6513"/>
                    <a:pt x="4210" y="6513"/>
                  </a:cubicBezTo>
                  <a:cubicBezTo>
                    <a:pt x="4510" y="6513"/>
                    <a:pt x="4761" y="6638"/>
                    <a:pt x="4761" y="6742"/>
                  </a:cubicBezTo>
                  <a:lnTo>
                    <a:pt x="4761" y="20372"/>
                  </a:lnTo>
                  <a:cubicBezTo>
                    <a:pt x="4761" y="21080"/>
                    <a:pt x="6064" y="21600"/>
                    <a:pt x="7467" y="21600"/>
                  </a:cubicBezTo>
                  <a:cubicBezTo>
                    <a:pt x="9021" y="21600"/>
                    <a:pt x="10174" y="21080"/>
                    <a:pt x="10174" y="20372"/>
                  </a:cubicBezTo>
                  <a:lnTo>
                    <a:pt x="10174" y="12631"/>
                  </a:lnTo>
                  <a:cubicBezTo>
                    <a:pt x="10174" y="12506"/>
                    <a:pt x="10424" y="12382"/>
                    <a:pt x="10725" y="12382"/>
                  </a:cubicBezTo>
                  <a:cubicBezTo>
                    <a:pt x="11026" y="12382"/>
                    <a:pt x="11276" y="12506"/>
                    <a:pt x="11276" y="12631"/>
                  </a:cubicBezTo>
                  <a:lnTo>
                    <a:pt x="11276" y="20372"/>
                  </a:lnTo>
                  <a:cubicBezTo>
                    <a:pt x="11276" y="21080"/>
                    <a:pt x="12579" y="21600"/>
                    <a:pt x="13982" y="21600"/>
                  </a:cubicBezTo>
                  <a:cubicBezTo>
                    <a:pt x="15536" y="21600"/>
                    <a:pt x="16689" y="21080"/>
                    <a:pt x="16689" y="20372"/>
                  </a:cubicBezTo>
                  <a:lnTo>
                    <a:pt x="16689" y="6742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490" y="6513"/>
                    <a:pt x="17791" y="6638"/>
                    <a:pt x="17791" y="6742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748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36"/>
                    <a:pt x="19194" y="4037"/>
                    <a:pt x="16238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409304" y="0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812"/>
                    <a:pt x="8450" y="0"/>
                    <a:pt x="10700" y="0"/>
                  </a:cubicBezTo>
                  <a:close/>
                  <a:moveTo>
                    <a:pt x="16200" y="4037"/>
                  </a:moveTo>
                  <a:lnTo>
                    <a:pt x="5350" y="4037"/>
                  </a:lnTo>
                  <a:cubicBezTo>
                    <a:pt x="2400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36"/>
                    <a:pt x="19200" y="4037"/>
                    <a:pt x="16200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641927" y="0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12"/>
                    <a:pt x="15145" y="1810"/>
                  </a:cubicBezTo>
                  <a:cubicBezTo>
                    <a:pt x="15145" y="2809"/>
                    <a:pt x="13208" y="3642"/>
                    <a:pt x="10825" y="3642"/>
                  </a:cubicBezTo>
                  <a:cubicBezTo>
                    <a:pt x="8441" y="3642"/>
                    <a:pt x="6455" y="2809"/>
                    <a:pt x="6455" y="1810"/>
                  </a:cubicBezTo>
                  <a:cubicBezTo>
                    <a:pt x="6455" y="812"/>
                    <a:pt x="8441" y="0"/>
                    <a:pt x="10825" y="0"/>
                  </a:cubicBezTo>
                  <a:close/>
                  <a:moveTo>
                    <a:pt x="16138" y="4037"/>
                  </a:moveTo>
                  <a:lnTo>
                    <a:pt x="5363" y="4037"/>
                  </a:lnTo>
                  <a:cubicBezTo>
                    <a:pt x="2383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830" y="12569"/>
                    <a:pt x="3674" y="12215"/>
                    <a:pt x="3674" y="11799"/>
                  </a:cubicBezTo>
                  <a:lnTo>
                    <a:pt x="3674" y="6742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519" y="6513"/>
                    <a:pt x="4767" y="6638"/>
                    <a:pt x="4767" y="6742"/>
                  </a:cubicBezTo>
                  <a:lnTo>
                    <a:pt x="4767" y="20372"/>
                  </a:lnTo>
                  <a:cubicBezTo>
                    <a:pt x="4767" y="21080"/>
                    <a:pt x="6058" y="21600"/>
                    <a:pt x="7448" y="21600"/>
                  </a:cubicBezTo>
                  <a:cubicBezTo>
                    <a:pt x="8988" y="21600"/>
                    <a:pt x="10080" y="21080"/>
                    <a:pt x="10080" y="20372"/>
                  </a:cubicBezTo>
                  <a:lnTo>
                    <a:pt x="10080" y="12631"/>
                  </a:lnTo>
                  <a:cubicBezTo>
                    <a:pt x="10080" y="12506"/>
                    <a:pt x="10378" y="12382"/>
                    <a:pt x="10676" y="12382"/>
                  </a:cubicBezTo>
                  <a:cubicBezTo>
                    <a:pt x="10924" y="12382"/>
                    <a:pt x="11222" y="12506"/>
                    <a:pt x="11222" y="12631"/>
                  </a:cubicBezTo>
                  <a:lnTo>
                    <a:pt x="11222" y="20372"/>
                  </a:lnTo>
                  <a:cubicBezTo>
                    <a:pt x="11222" y="21080"/>
                    <a:pt x="12463" y="21600"/>
                    <a:pt x="13903" y="21600"/>
                  </a:cubicBezTo>
                  <a:cubicBezTo>
                    <a:pt x="15443" y="21600"/>
                    <a:pt x="16535" y="21080"/>
                    <a:pt x="16535" y="20372"/>
                  </a:cubicBezTo>
                  <a:lnTo>
                    <a:pt x="16535" y="6742"/>
                  </a:lnTo>
                  <a:cubicBezTo>
                    <a:pt x="16535" y="6638"/>
                    <a:pt x="16833" y="6513"/>
                    <a:pt x="17131" y="6513"/>
                  </a:cubicBezTo>
                  <a:cubicBezTo>
                    <a:pt x="17379" y="6513"/>
                    <a:pt x="17677" y="6638"/>
                    <a:pt x="17677" y="6742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514" y="12569"/>
                  </a:cubicBezTo>
                  <a:cubicBezTo>
                    <a:pt x="20458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36"/>
                    <a:pt x="19068" y="4037"/>
                    <a:pt x="16138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876488" y="0"/>
              <a:ext cx="18941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12"/>
                    <a:pt x="15130" y="1810"/>
                  </a:cubicBezTo>
                  <a:cubicBezTo>
                    <a:pt x="15130" y="2809"/>
                    <a:pt x="13189" y="3642"/>
                    <a:pt x="10800" y="3642"/>
                  </a:cubicBezTo>
                  <a:cubicBezTo>
                    <a:pt x="8411" y="3642"/>
                    <a:pt x="6470" y="2809"/>
                    <a:pt x="6470" y="1810"/>
                  </a:cubicBezTo>
                  <a:cubicBezTo>
                    <a:pt x="6470" y="812"/>
                    <a:pt x="8411" y="0"/>
                    <a:pt x="10800" y="0"/>
                  </a:cubicBezTo>
                  <a:close/>
                  <a:moveTo>
                    <a:pt x="16125" y="4037"/>
                  </a:moveTo>
                  <a:lnTo>
                    <a:pt x="5325" y="4037"/>
                  </a:lnTo>
                  <a:cubicBezTo>
                    <a:pt x="2389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42"/>
                  </a:lnTo>
                  <a:cubicBezTo>
                    <a:pt x="3633" y="6638"/>
                    <a:pt x="3882" y="6513"/>
                    <a:pt x="4181" y="6513"/>
                  </a:cubicBezTo>
                  <a:cubicBezTo>
                    <a:pt x="4429" y="6513"/>
                    <a:pt x="4778" y="6638"/>
                    <a:pt x="4778" y="6742"/>
                  </a:cubicBezTo>
                  <a:lnTo>
                    <a:pt x="4778" y="20372"/>
                  </a:lnTo>
                  <a:cubicBezTo>
                    <a:pt x="4778" y="21080"/>
                    <a:pt x="6022" y="21600"/>
                    <a:pt x="7416" y="21600"/>
                  </a:cubicBezTo>
                  <a:cubicBezTo>
                    <a:pt x="8809" y="21600"/>
                    <a:pt x="10103" y="21080"/>
                    <a:pt x="10103" y="20372"/>
                  </a:cubicBezTo>
                  <a:lnTo>
                    <a:pt x="10103" y="12631"/>
                  </a:lnTo>
                  <a:cubicBezTo>
                    <a:pt x="10103" y="12506"/>
                    <a:pt x="10352" y="12382"/>
                    <a:pt x="10651" y="12382"/>
                  </a:cubicBezTo>
                  <a:cubicBezTo>
                    <a:pt x="10900" y="12382"/>
                    <a:pt x="11198" y="12506"/>
                    <a:pt x="11198" y="12631"/>
                  </a:cubicBezTo>
                  <a:lnTo>
                    <a:pt x="11198" y="20372"/>
                  </a:lnTo>
                  <a:cubicBezTo>
                    <a:pt x="11198" y="21080"/>
                    <a:pt x="12492" y="21600"/>
                    <a:pt x="13886" y="21600"/>
                  </a:cubicBezTo>
                  <a:cubicBezTo>
                    <a:pt x="15279" y="21600"/>
                    <a:pt x="16573" y="21080"/>
                    <a:pt x="16573" y="20372"/>
                  </a:cubicBezTo>
                  <a:lnTo>
                    <a:pt x="16573" y="6742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419" y="6513"/>
                    <a:pt x="17668" y="6638"/>
                    <a:pt x="17668" y="6742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54" y="12569"/>
                    <a:pt x="21351" y="12215"/>
                    <a:pt x="21351" y="11799"/>
                  </a:cubicBezTo>
                  <a:lnTo>
                    <a:pt x="21351" y="6284"/>
                  </a:lnTo>
                  <a:cubicBezTo>
                    <a:pt x="21600" y="5036"/>
                    <a:pt x="19062" y="4037"/>
                    <a:pt x="16125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112987" y="0"/>
              <a:ext cx="18827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812"/>
                    <a:pt x="8300" y="0"/>
                    <a:pt x="10700" y="0"/>
                  </a:cubicBezTo>
                  <a:close/>
                  <a:moveTo>
                    <a:pt x="16200" y="4037"/>
                  </a:moveTo>
                  <a:lnTo>
                    <a:pt x="5350" y="4037"/>
                  </a:lnTo>
                  <a:cubicBezTo>
                    <a:pt x="2400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0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36"/>
                    <a:pt x="19050" y="4037"/>
                    <a:pt x="16200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7548" y="0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12"/>
                    <a:pt x="15100" y="1810"/>
                  </a:cubicBezTo>
                  <a:cubicBezTo>
                    <a:pt x="15100" y="2809"/>
                    <a:pt x="13150" y="3642"/>
                    <a:pt x="10750" y="3642"/>
                  </a:cubicBezTo>
                  <a:cubicBezTo>
                    <a:pt x="8350" y="3642"/>
                    <a:pt x="6350" y="2809"/>
                    <a:pt x="6350" y="1810"/>
                  </a:cubicBezTo>
                  <a:cubicBezTo>
                    <a:pt x="6350" y="812"/>
                    <a:pt x="8350" y="0"/>
                    <a:pt x="10750" y="0"/>
                  </a:cubicBezTo>
                  <a:close/>
                  <a:moveTo>
                    <a:pt x="16250" y="4037"/>
                  </a:moveTo>
                  <a:lnTo>
                    <a:pt x="5400" y="4037"/>
                  </a:lnTo>
                  <a:cubicBezTo>
                    <a:pt x="2400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50" y="12569"/>
                    <a:pt x="3700" y="12215"/>
                    <a:pt x="3700" y="11799"/>
                  </a:cubicBezTo>
                  <a:lnTo>
                    <a:pt x="3700" y="6742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100" y="21600"/>
                    <a:pt x="750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5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4000" y="21600"/>
                  </a:cubicBezTo>
                  <a:cubicBezTo>
                    <a:pt x="155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50" y="6513"/>
                    <a:pt x="17250" y="6513"/>
                  </a:cubicBezTo>
                  <a:cubicBezTo>
                    <a:pt x="17500" y="6513"/>
                    <a:pt x="17800" y="6638"/>
                    <a:pt x="17800" y="6742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5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36"/>
                    <a:pt x="19050" y="4037"/>
                    <a:pt x="16250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582109" y="0"/>
              <a:ext cx="188683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12"/>
                    <a:pt x="15135" y="1810"/>
                  </a:cubicBezTo>
                  <a:cubicBezTo>
                    <a:pt x="15135" y="2809"/>
                    <a:pt x="13130" y="3642"/>
                    <a:pt x="10725" y="3642"/>
                  </a:cubicBezTo>
                  <a:cubicBezTo>
                    <a:pt x="8319" y="3642"/>
                    <a:pt x="6365" y="2809"/>
                    <a:pt x="6365" y="1810"/>
                  </a:cubicBezTo>
                  <a:cubicBezTo>
                    <a:pt x="6365" y="812"/>
                    <a:pt x="8319" y="0"/>
                    <a:pt x="10725" y="0"/>
                  </a:cubicBezTo>
                  <a:close/>
                  <a:moveTo>
                    <a:pt x="16238" y="4037"/>
                  </a:moveTo>
                  <a:lnTo>
                    <a:pt x="5362" y="4037"/>
                  </a:lnTo>
                  <a:cubicBezTo>
                    <a:pt x="2406" y="4037"/>
                    <a:pt x="0" y="5036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42"/>
                  </a:lnTo>
                  <a:cubicBezTo>
                    <a:pt x="3658" y="6638"/>
                    <a:pt x="3909" y="6513"/>
                    <a:pt x="4210" y="6513"/>
                  </a:cubicBezTo>
                  <a:cubicBezTo>
                    <a:pt x="4460" y="6513"/>
                    <a:pt x="4811" y="6638"/>
                    <a:pt x="4811" y="6742"/>
                  </a:cubicBezTo>
                  <a:lnTo>
                    <a:pt x="4811" y="20372"/>
                  </a:lnTo>
                  <a:cubicBezTo>
                    <a:pt x="4811" y="21080"/>
                    <a:pt x="6064" y="21600"/>
                    <a:pt x="7467" y="21600"/>
                  </a:cubicBezTo>
                  <a:cubicBezTo>
                    <a:pt x="8871" y="21600"/>
                    <a:pt x="10174" y="21080"/>
                    <a:pt x="10174" y="20372"/>
                  </a:cubicBezTo>
                  <a:lnTo>
                    <a:pt x="10174" y="12631"/>
                  </a:lnTo>
                  <a:cubicBezTo>
                    <a:pt x="10174" y="12506"/>
                    <a:pt x="10424" y="12382"/>
                    <a:pt x="10725" y="12382"/>
                  </a:cubicBezTo>
                  <a:cubicBezTo>
                    <a:pt x="10975" y="12382"/>
                    <a:pt x="11276" y="12506"/>
                    <a:pt x="11276" y="12631"/>
                  </a:cubicBezTo>
                  <a:lnTo>
                    <a:pt x="11276" y="20372"/>
                  </a:lnTo>
                  <a:cubicBezTo>
                    <a:pt x="11276" y="21080"/>
                    <a:pt x="12579" y="21600"/>
                    <a:pt x="13982" y="21600"/>
                  </a:cubicBezTo>
                  <a:cubicBezTo>
                    <a:pt x="15386" y="21600"/>
                    <a:pt x="16689" y="21080"/>
                    <a:pt x="16689" y="20372"/>
                  </a:cubicBezTo>
                  <a:lnTo>
                    <a:pt x="16689" y="6742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541" y="6513"/>
                    <a:pt x="17791" y="6638"/>
                    <a:pt x="17791" y="6742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648" y="12569"/>
                    <a:pt x="21500" y="12215"/>
                    <a:pt x="21500" y="11799"/>
                  </a:cubicBezTo>
                  <a:lnTo>
                    <a:pt x="21500" y="6284"/>
                  </a:lnTo>
                  <a:cubicBezTo>
                    <a:pt x="21600" y="5036"/>
                    <a:pt x="19194" y="4037"/>
                    <a:pt x="16238" y="4037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0" y="509830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12"/>
                    <a:pt x="15250" y="1810"/>
                  </a:cubicBezTo>
                  <a:cubicBezTo>
                    <a:pt x="15250" y="2809"/>
                    <a:pt x="13250" y="3642"/>
                    <a:pt x="10850" y="3642"/>
                  </a:cubicBezTo>
                  <a:cubicBezTo>
                    <a:pt x="8450" y="3642"/>
                    <a:pt x="6500" y="2809"/>
                    <a:pt x="6500" y="1810"/>
                  </a:cubicBezTo>
                  <a:cubicBezTo>
                    <a:pt x="6500" y="812"/>
                    <a:pt x="8450" y="0"/>
                    <a:pt x="1085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0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0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00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561" y="509830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12"/>
                    <a:pt x="15145" y="1810"/>
                  </a:cubicBezTo>
                  <a:cubicBezTo>
                    <a:pt x="15145" y="2809"/>
                    <a:pt x="13159" y="3642"/>
                    <a:pt x="10775" y="3642"/>
                  </a:cubicBezTo>
                  <a:cubicBezTo>
                    <a:pt x="8392" y="3642"/>
                    <a:pt x="6455" y="2809"/>
                    <a:pt x="6455" y="1810"/>
                  </a:cubicBezTo>
                  <a:cubicBezTo>
                    <a:pt x="6455" y="812"/>
                    <a:pt x="8392" y="0"/>
                    <a:pt x="10775" y="0"/>
                  </a:cubicBezTo>
                  <a:close/>
                  <a:moveTo>
                    <a:pt x="16138" y="4058"/>
                  </a:moveTo>
                  <a:lnTo>
                    <a:pt x="5313" y="4058"/>
                  </a:lnTo>
                  <a:cubicBezTo>
                    <a:pt x="2383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930" y="12569"/>
                    <a:pt x="3674" y="12215"/>
                    <a:pt x="3674" y="11799"/>
                  </a:cubicBezTo>
                  <a:lnTo>
                    <a:pt x="3674" y="6742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469" y="6513"/>
                    <a:pt x="4767" y="6638"/>
                    <a:pt x="4767" y="6742"/>
                  </a:cubicBezTo>
                  <a:lnTo>
                    <a:pt x="4767" y="20372"/>
                  </a:lnTo>
                  <a:cubicBezTo>
                    <a:pt x="4767" y="21080"/>
                    <a:pt x="6008" y="21600"/>
                    <a:pt x="7448" y="21600"/>
                  </a:cubicBezTo>
                  <a:cubicBezTo>
                    <a:pt x="8988" y="21600"/>
                    <a:pt x="10080" y="21080"/>
                    <a:pt x="10080" y="20372"/>
                  </a:cubicBezTo>
                  <a:lnTo>
                    <a:pt x="10080" y="12631"/>
                  </a:lnTo>
                  <a:cubicBezTo>
                    <a:pt x="10080" y="12506"/>
                    <a:pt x="10378" y="12382"/>
                    <a:pt x="10676" y="12382"/>
                  </a:cubicBezTo>
                  <a:cubicBezTo>
                    <a:pt x="10924" y="12382"/>
                    <a:pt x="11222" y="12506"/>
                    <a:pt x="11222" y="12631"/>
                  </a:cubicBezTo>
                  <a:lnTo>
                    <a:pt x="11222" y="20372"/>
                  </a:lnTo>
                  <a:cubicBezTo>
                    <a:pt x="11222" y="21080"/>
                    <a:pt x="12463" y="21600"/>
                    <a:pt x="13903" y="21600"/>
                  </a:cubicBezTo>
                  <a:cubicBezTo>
                    <a:pt x="15443" y="21600"/>
                    <a:pt x="16535" y="21080"/>
                    <a:pt x="16535" y="20372"/>
                  </a:cubicBezTo>
                  <a:lnTo>
                    <a:pt x="16535" y="6742"/>
                  </a:lnTo>
                  <a:cubicBezTo>
                    <a:pt x="16535" y="6638"/>
                    <a:pt x="16833" y="6513"/>
                    <a:pt x="17081" y="6513"/>
                  </a:cubicBezTo>
                  <a:cubicBezTo>
                    <a:pt x="17379" y="6513"/>
                    <a:pt x="17677" y="6638"/>
                    <a:pt x="17677" y="6742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465" y="12569"/>
                  </a:cubicBezTo>
                  <a:cubicBezTo>
                    <a:pt x="20607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57"/>
                    <a:pt x="19068" y="4058"/>
                    <a:pt x="16138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69121" y="509830"/>
              <a:ext cx="18903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12"/>
                    <a:pt x="15130" y="1810"/>
                  </a:cubicBezTo>
                  <a:cubicBezTo>
                    <a:pt x="15130" y="2809"/>
                    <a:pt x="13189" y="3642"/>
                    <a:pt x="10800" y="3642"/>
                  </a:cubicBezTo>
                  <a:cubicBezTo>
                    <a:pt x="8411" y="3642"/>
                    <a:pt x="6420" y="2809"/>
                    <a:pt x="6420" y="1810"/>
                  </a:cubicBezTo>
                  <a:cubicBezTo>
                    <a:pt x="6420" y="812"/>
                    <a:pt x="8411" y="0"/>
                    <a:pt x="10800" y="0"/>
                  </a:cubicBezTo>
                  <a:close/>
                  <a:moveTo>
                    <a:pt x="16125" y="4058"/>
                  </a:moveTo>
                  <a:lnTo>
                    <a:pt x="5325" y="4058"/>
                  </a:lnTo>
                  <a:cubicBezTo>
                    <a:pt x="2389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79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42"/>
                  </a:lnTo>
                  <a:cubicBezTo>
                    <a:pt x="3633" y="6638"/>
                    <a:pt x="3932" y="6513"/>
                    <a:pt x="4181" y="6513"/>
                  </a:cubicBezTo>
                  <a:cubicBezTo>
                    <a:pt x="4479" y="6513"/>
                    <a:pt x="4728" y="6638"/>
                    <a:pt x="4728" y="6742"/>
                  </a:cubicBezTo>
                  <a:lnTo>
                    <a:pt x="4728" y="20372"/>
                  </a:lnTo>
                  <a:cubicBezTo>
                    <a:pt x="4728" y="21080"/>
                    <a:pt x="6022" y="21600"/>
                    <a:pt x="7416" y="21600"/>
                  </a:cubicBezTo>
                  <a:cubicBezTo>
                    <a:pt x="8959" y="21600"/>
                    <a:pt x="10103" y="21080"/>
                    <a:pt x="10103" y="20372"/>
                  </a:cubicBezTo>
                  <a:lnTo>
                    <a:pt x="10103" y="12631"/>
                  </a:lnTo>
                  <a:cubicBezTo>
                    <a:pt x="10103" y="12506"/>
                    <a:pt x="10352" y="12382"/>
                    <a:pt x="10651" y="12382"/>
                  </a:cubicBezTo>
                  <a:cubicBezTo>
                    <a:pt x="10949" y="12382"/>
                    <a:pt x="11198" y="12506"/>
                    <a:pt x="11198" y="12631"/>
                  </a:cubicBezTo>
                  <a:lnTo>
                    <a:pt x="11198" y="20372"/>
                  </a:lnTo>
                  <a:cubicBezTo>
                    <a:pt x="11198" y="21080"/>
                    <a:pt x="12492" y="21600"/>
                    <a:pt x="13886" y="21600"/>
                  </a:cubicBezTo>
                  <a:cubicBezTo>
                    <a:pt x="15429" y="21600"/>
                    <a:pt x="16573" y="21080"/>
                    <a:pt x="16573" y="20372"/>
                  </a:cubicBezTo>
                  <a:lnTo>
                    <a:pt x="16573" y="6742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370" y="6513"/>
                    <a:pt x="17668" y="6638"/>
                    <a:pt x="17668" y="6742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05" y="12569"/>
                    <a:pt x="21301" y="12215"/>
                    <a:pt x="21301" y="11799"/>
                  </a:cubicBezTo>
                  <a:lnTo>
                    <a:pt x="21301" y="6284"/>
                  </a:lnTo>
                  <a:cubicBezTo>
                    <a:pt x="21600" y="5057"/>
                    <a:pt x="19062" y="4058"/>
                    <a:pt x="16125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705621" y="509830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812"/>
                    <a:pt x="830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00" y="21600"/>
                    <a:pt x="7450" y="21600"/>
                  </a:cubicBezTo>
                  <a:cubicBezTo>
                    <a:pt x="88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3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00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940182" y="509830"/>
              <a:ext cx="188280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12"/>
                    <a:pt x="15100" y="1810"/>
                  </a:cubicBezTo>
                  <a:cubicBezTo>
                    <a:pt x="15100" y="2809"/>
                    <a:pt x="13150" y="3642"/>
                    <a:pt x="10750" y="3642"/>
                  </a:cubicBezTo>
                  <a:cubicBezTo>
                    <a:pt x="8350" y="3642"/>
                    <a:pt x="6350" y="2809"/>
                    <a:pt x="6350" y="1810"/>
                  </a:cubicBezTo>
                  <a:cubicBezTo>
                    <a:pt x="6350" y="812"/>
                    <a:pt x="8350" y="0"/>
                    <a:pt x="10750" y="0"/>
                  </a:cubicBezTo>
                  <a:close/>
                  <a:moveTo>
                    <a:pt x="1625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700" y="12215"/>
                    <a:pt x="3700" y="11799"/>
                  </a:cubicBezTo>
                  <a:lnTo>
                    <a:pt x="3700" y="6742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500" y="21600"/>
                  </a:cubicBezTo>
                  <a:cubicBezTo>
                    <a:pt x="890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5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4000" y="21600"/>
                  </a:cubicBezTo>
                  <a:cubicBezTo>
                    <a:pt x="155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800" y="6638"/>
                    <a:pt x="17800" y="6742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50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174743" y="509830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12"/>
                    <a:pt x="15085" y="1810"/>
                  </a:cubicBezTo>
                  <a:cubicBezTo>
                    <a:pt x="15085" y="2809"/>
                    <a:pt x="13130" y="3642"/>
                    <a:pt x="10725" y="3642"/>
                  </a:cubicBezTo>
                  <a:cubicBezTo>
                    <a:pt x="8319" y="3642"/>
                    <a:pt x="6365" y="2809"/>
                    <a:pt x="6365" y="1810"/>
                  </a:cubicBezTo>
                  <a:cubicBezTo>
                    <a:pt x="6365" y="812"/>
                    <a:pt x="8319" y="0"/>
                    <a:pt x="10725" y="0"/>
                  </a:cubicBezTo>
                  <a:close/>
                  <a:moveTo>
                    <a:pt x="16238" y="4058"/>
                  </a:moveTo>
                  <a:lnTo>
                    <a:pt x="5362" y="4058"/>
                  </a:lnTo>
                  <a:cubicBezTo>
                    <a:pt x="2355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0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42"/>
                  </a:lnTo>
                  <a:cubicBezTo>
                    <a:pt x="3658" y="6638"/>
                    <a:pt x="3959" y="6513"/>
                    <a:pt x="4210" y="6513"/>
                  </a:cubicBezTo>
                  <a:cubicBezTo>
                    <a:pt x="4510" y="6513"/>
                    <a:pt x="4761" y="6638"/>
                    <a:pt x="4761" y="6742"/>
                  </a:cubicBezTo>
                  <a:lnTo>
                    <a:pt x="4761" y="20372"/>
                  </a:lnTo>
                  <a:cubicBezTo>
                    <a:pt x="4761" y="21080"/>
                    <a:pt x="6064" y="21600"/>
                    <a:pt x="7467" y="21600"/>
                  </a:cubicBezTo>
                  <a:cubicBezTo>
                    <a:pt x="9021" y="21600"/>
                    <a:pt x="10174" y="21080"/>
                    <a:pt x="10174" y="20372"/>
                  </a:cubicBezTo>
                  <a:lnTo>
                    <a:pt x="10174" y="12631"/>
                  </a:lnTo>
                  <a:cubicBezTo>
                    <a:pt x="10174" y="12506"/>
                    <a:pt x="10424" y="12382"/>
                    <a:pt x="10725" y="12382"/>
                  </a:cubicBezTo>
                  <a:cubicBezTo>
                    <a:pt x="11026" y="12382"/>
                    <a:pt x="11276" y="12506"/>
                    <a:pt x="11276" y="12631"/>
                  </a:cubicBezTo>
                  <a:lnTo>
                    <a:pt x="11276" y="20372"/>
                  </a:lnTo>
                  <a:cubicBezTo>
                    <a:pt x="11276" y="21080"/>
                    <a:pt x="12579" y="21600"/>
                    <a:pt x="13982" y="21600"/>
                  </a:cubicBezTo>
                  <a:cubicBezTo>
                    <a:pt x="15536" y="21600"/>
                    <a:pt x="16689" y="21080"/>
                    <a:pt x="16689" y="20372"/>
                  </a:cubicBezTo>
                  <a:lnTo>
                    <a:pt x="16689" y="6742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490" y="6513"/>
                    <a:pt x="17791" y="6638"/>
                    <a:pt x="17791" y="6742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748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194" y="4058"/>
                    <a:pt x="16238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1409304" y="509830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812"/>
                    <a:pt x="845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00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641927" y="509830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12"/>
                    <a:pt x="15145" y="1810"/>
                  </a:cubicBezTo>
                  <a:cubicBezTo>
                    <a:pt x="15145" y="2809"/>
                    <a:pt x="13208" y="3642"/>
                    <a:pt x="10825" y="3642"/>
                  </a:cubicBezTo>
                  <a:cubicBezTo>
                    <a:pt x="8441" y="3642"/>
                    <a:pt x="6455" y="2809"/>
                    <a:pt x="6455" y="1810"/>
                  </a:cubicBezTo>
                  <a:cubicBezTo>
                    <a:pt x="6455" y="812"/>
                    <a:pt x="8441" y="0"/>
                    <a:pt x="10825" y="0"/>
                  </a:cubicBezTo>
                  <a:close/>
                  <a:moveTo>
                    <a:pt x="16138" y="4058"/>
                  </a:moveTo>
                  <a:lnTo>
                    <a:pt x="5363" y="4058"/>
                  </a:lnTo>
                  <a:cubicBezTo>
                    <a:pt x="2383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830" y="12569"/>
                    <a:pt x="3674" y="12215"/>
                    <a:pt x="3674" y="11799"/>
                  </a:cubicBezTo>
                  <a:lnTo>
                    <a:pt x="3674" y="6742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519" y="6513"/>
                    <a:pt x="4767" y="6638"/>
                    <a:pt x="4767" y="6742"/>
                  </a:cubicBezTo>
                  <a:lnTo>
                    <a:pt x="4767" y="20372"/>
                  </a:lnTo>
                  <a:cubicBezTo>
                    <a:pt x="4767" y="21080"/>
                    <a:pt x="6058" y="21600"/>
                    <a:pt x="7448" y="21600"/>
                  </a:cubicBezTo>
                  <a:cubicBezTo>
                    <a:pt x="8988" y="21600"/>
                    <a:pt x="10080" y="21080"/>
                    <a:pt x="10080" y="20372"/>
                  </a:cubicBezTo>
                  <a:lnTo>
                    <a:pt x="10080" y="12631"/>
                  </a:lnTo>
                  <a:cubicBezTo>
                    <a:pt x="10080" y="12506"/>
                    <a:pt x="10378" y="12382"/>
                    <a:pt x="10676" y="12382"/>
                  </a:cubicBezTo>
                  <a:cubicBezTo>
                    <a:pt x="10924" y="12382"/>
                    <a:pt x="11222" y="12506"/>
                    <a:pt x="11222" y="12631"/>
                  </a:cubicBezTo>
                  <a:lnTo>
                    <a:pt x="11222" y="20372"/>
                  </a:lnTo>
                  <a:cubicBezTo>
                    <a:pt x="11222" y="21080"/>
                    <a:pt x="12463" y="21600"/>
                    <a:pt x="13903" y="21600"/>
                  </a:cubicBezTo>
                  <a:cubicBezTo>
                    <a:pt x="15443" y="21600"/>
                    <a:pt x="16535" y="21080"/>
                    <a:pt x="16535" y="20372"/>
                  </a:cubicBezTo>
                  <a:lnTo>
                    <a:pt x="16535" y="6742"/>
                  </a:lnTo>
                  <a:cubicBezTo>
                    <a:pt x="16535" y="6638"/>
                    <a:pt x="16833" y="6513"/>
                    <a:pt x="17131" y="6513"/>
                  </a:cubicBezTo>
                  <a:cubicBezTo>
                    <a:pt x="17379" y="6513"/>
                    <a:pt x="17677" y="6638"/>
                    <a:pt x="17677" y="6742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514" y="12569"/>
                  </a:cubicBezTo>
                  <a:cubicBezTo>
                    <a:pt x="20458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57"/>
                    <a:pt x="19068" y="4058"/>
                    <a:pt x="16138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876488" y="509830"/>
              <a:ext cx="18941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12"/>
                    <a:pt x="15130" y="1810"/>
                  </a:cubicBezTo>
                  <a:cubicBezTo>
                    <a:pt x="15130" y="2809"/>
                    <a:pt x="13189" y="3642"/>
                    <a:pt x="10800" y="3642"/>
                  </a:cubicBezTo>
                  <a:cubicBezTo>
                    <a:pt x="8411" y="3642"/>
                    <a:pt x="6470" y="2809"/>
                    <a:pt x="6470" y="1810"/>
                  </a:cubicBezTo>
                  <a:cubicBezTo>
                    <a:pt x="6470" y="812"/>
                    <a:pt x="8411" y="0"/>
                    <a:pt x="10800" y="0"/>
                  </a:cubicBezTo>
                  <a:close/>
                  <a:moveTo>
                    <a:pt x="16125" y="4058"/>
                  </a:moveTo>
                  <a:lnTo>
                    <a:pt x="5325" y="4058"/>
                  </a:lnTo>
                  <a:cubicBezTo>
                    <a:pt x="2389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42"/>
                  </a:lnTo>
                  <a:cubicBezTo>
                    <a:pt x="3633" y="6638"/>
                    <a:pt x="3882" y="6513"/>
                    <a:pt x="4181" y="6513"/>
                  </a:cubicBezTo>
                  <a:cubicBezTo>
                    <a:pt x="4429" y="6513"/>
                    <a:pt x="4778" y="6638"/>
                    <a:pt x="4778" y="6742"/>
                  </a:cubicBezTo>
                  <a:lnTo>
                    <a:pt x="4778" y="20372"/>
                  </a:lnTo>
                  <a:cubicBezTo>
                    <a:pt x="4778" y="21080"/>
                    <a:pt x="6022" y="21600"/>
                    <a:pt x="7416" y="21600"/>
                  </a:cubicBezTo>
                  <a:cubicBezTo>
                    <a:pt x="8809" y="21600"/>
                    <a:pt x="10103" y="21080"/>
                    <a:pt x="10103" y="20372"/>
                  </a:cubicBezTo>
                  <a:lnTo>
                    <a:pt x="10103" y="12631"/>
                  </a:lnTo>
                  <a:cubicBezTo>
                    <a:pt x="10103" y="12506"/>
                    <a:pt x="10352" y="12382"/>
                    <a:pt x="10651" y="12382"/>
                  </a:cubicBezTo>
                  <a:cubicBezTo>
                    <a:pt x="10900" y="12382"/>
                    <a:pt x="11198" y="12506"/>
                    <a:pt x="11198" y="12631"/>
                  </a:cubicBezTo>
                  <a:lnTo>
                    <a:pt x="11198" y="20372"/>
                  </a:lnTo>
                  <a:cubicBezTo>
                    <a:pt x="11198" y="21080"/>
                    <a:pt x="12492" y="21600"/>
                    <a:pt x="13886" y="21600"/>
                  </a:cubicBezTo>
                  <a:cubicBezTo>
                    <a:pt x="15279" y="21600"/>
                    <a:pt x="16573" y="21080"/>
                    <a:pt x="16573" y="20372"/>
                  </a:cubicBezTo>
                  <a:lnTo>
                    <a:pt x="16573" y="6742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419" y="6513"/>
                    <a:pt x="17668" y="6638"/>
                    <a:pt x="17668" y="6742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54" y="12569"/>
                    <a:pt x="21351" y="12215"/>
                    <a:pt x="21351" y="11799"/>
                  </a:cubicBezTo>
                  <a:lnTo>
                    <a:pt x="21351" y="6284"/>
                  </a:lnTo>
                  <a:cubicBezTo>
                    <a:pt x="21600" y="5057"/>
                    <a:pt x="19062" y="4058"/>
                    <a:pt x="16125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112987" y="509830"/>
              <a:ext cx="18827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812"/>
                    <a:pt x="830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0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00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347548" y="509830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12"/>
                    <a:pt x="15100" y="1810"/>
                  </a:cubicBezTo>
                  <a:cubicBezTo>
                    <a:pt x="15100" y="2809"/>
                    <a:pt x="13150" y="3642"/>
                    <a:pt x="10750" y="3642"/>
                  </a:cubicBezTo>
                  <a:cubicBezTo>
                    <a:pt x="8350" y="3642"/>
                    <a:pt x="6350" y="2809"/>
                    <a:pt x="6350" y="1810"/>
                  </a:cubicBezTo>
                  <a:cubicBezTo>
                    <a:pt x="6350" y="812"/>
                    <a:pt x="8350" y="0"/>
                    <a:pt x="10750" y="0"/>
                  </a:cubicBezTo>
                  <a:close/>
                  <a:moveTo>
                    <a:pt x="16250" y="4058"/>
                  </a:moveTo>
                  <a:lnTo>
                    <a:pt x="540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50" y="12569"/>
                    <a:pt x="3700" y="12215"/>
                    <a:pt x="3700" y="11799"/>
                  </a:cubicBezTo>
                  <a:lnTo>
                    <a:pt x="3700" y="6742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100" y="21600"/>
                    <a:pt x="750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5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4000" y="21600"/>
                  </a:cubicBezTo>
                  <a:cubicBezTo>
                    <a:pt x="155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50" y="6513"/>
                    <a:pt x="17250" y="6513"/>
                  </a:cubicBezTo>
                  <a:cubicBezTo>
                    <a:pt x="17500" y="6513"/>
                    <a:pt x="17800" y="6638"/>
                    <a:pt x="17800" y="6742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5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50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582109" y="509830"/>
              <a:ext cx="188683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12"/>
                    <a:pt x="15135" y="1810"/>
                  </a:cubicBezTo>
                  <a:cubicBezTo>
                    <a:pt x="15135" y="2809"/>
                    <a:pt x="13130" y="3642"/>
                    <a:pt x="10725" y="3642"/>
                  </a:cubicBezTo>
                  <a:cubicBezTo>
                    <a:pt x="8319" y="3642"/>
                    <a:pt x="6365" y="2809"/>
                    <a:pt x="6365" y="1810"/>
                  </a:cubicBezTo>
                  <a:cubicBezTo>
                    <a:pt x="6365" y="812"/>
                    <a:pt x="8319" y="0"/>
                    <a:pt x="10725" y="0"/>
                  </a:cubicBezTo>
                  <a:close/>
                  <a:moveTo>
                    <a:pt x="16238" y="4058"/>
                  </a:moveTo>
                  <a:lnTo>
                    <a:pt x="5362" y="4058"/>
                  </a:lnTo>
                  <a:cubicBezTo>
                    <a:pt x="2406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42"/>
                  </a:lnTo>
                  <a:cubicBezTo>
                    <a:pt x="3658" y="6638"/>
                    <a:pt x="3909" y="6513"/>
                    <a:pt x="4210" y="6513"/>
                  </a:cubicBezTo>
                  <a:cubicBezTo>
                    <a:pt x="4460" y="6513"/>
                    <a:pt x="4811" y="6638"/>
                    <a:pt x="4811" y="6742"/>
                  </a:cubicBezTo>
                  <a:lnTo>
                    <a:pt x="4811" y="20372"/>
                  </a:lnTo>
                  <a:cubicBezTo>
                    <a:pt x="4811" y="21080"/>
                    <a:pt x="6064" y="21600"/>
                    <a:pt x="7467" y="21600"/>
                  </a:cubicBezTo>
                  <a:cubicBezTo>
                    <a:pt x="8871" y="21600"/>
                    <a:pt x="10174" y="21080"/>
                    <a:pt x="10174" y="20372"/>
                  </a:cubicBezTo>
                  <a:lnTo>
                    <a:pt x="10174" y="12631"/>
                  </a:lnTo>
                  <a:cubicBezTo>
                    <a:pt x="10174" y="12506"/>
                    <a:pt x="10424" y="12382"/>
                    <a:pt x="10725" y="12382"/>
                  </a:cubicBezTo>
                  <a:cubicBezTo>
                    <a:pt x="10975" y="12382"/>
                    <a:pt x="11276" y="12506"/>
                    <a:pt x="11276" y="12631"/>
                  </a:cubicBezTo>
                  <a:lnTo>
                    <a:pt x="11276" y="20372"/>
                  </a:lnTo>
                  <a:cubicBezTo>
                    <a:pt x="11276" y="21080"/>
                    <a:pt x="12579" y="21600"/>
                    <a:pt x="13982" y="21600"/>
                  </a:cubicBezTo>
                  <a:cubicBezTo>
                    <a:pt x="15386" y="21600"/>
                    <a:pt x="16689" y="21080"/>
                    <a:pt x="16689" y="20372"/>
                  </a:cubicBezTo>
                  <a:lnTo>
                    <a:pt x="16689" y="6742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541" y="6513"/>
                    <a:pt x="17791" y="6638"/>
                    <a:pt x="17791" y="6742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648" y="12569"/>
                    <a:pt x="21500" y="12215"/>
                    <a:pt x="21500" y="11799"/>
                  </a:cubicBezTo>
                  <a:lnTo>
                    <a:pt x="21500" y="6284"/>
                  </a:lnTo>
                  <a:cubicBezTo>
                    <a:pt x="21600" y="5057"/>
                    <a:pt x="19194" y="4058"/>
                    <a:pt x="16238" y="4058"/>
                  </a:cubicBezTo>
                  <a:close/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600">
                  <a:solidFill>
                    <a:schemeClr val="accent1">
                      <a:hueOff val="273562"/>
                      <a:satOff val="2937"/>
                      <a:lumOff val="-22233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0" y="1017723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12"/>
                    <a:pt x="15250" y="1810"/>
                  </a:cubicBezTo>
                  <a:cubicBezTo>
                    <a:pt x="15250" y="2809"/>
                    <a:pt x="13250" y="3642"/>
                    <a:pt x="10850" y="3642"/>
                  </a:cubicBezTo>
                  <a:cubicBezTo>
                    <a:pt x="8450" y="3642"/>
                    <a:pt x="6500" y="2809"/>
                    <a:pt x="6500" y="1810"/>
                  </a:cubicBezTo>
                  <a:cubicBezTo>
                    <a:pt x="6500" y="770"/>
                    <a:pt x="8450" y="0"/>
                    <a:pt x="1085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0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0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34561" y="1017723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12"/>
                    <a:pt x="15145" y="1810"/>
                  </a:cubicBezTo>
                  <a:cubicBezTo>
                    <a:pt x="15145" y="2809"/>
                    <a:pt x="13159" y="3642"/>
                    <a:pt x="10775" y="3642"/>
                  </a:cubicBezTo>
                  <a:cubicBezTo>
                    <a:pt x="8392" y="3642"/>
                    <a:pt x="6455" y="2809"/>
                    <a:pt x="6455" y="1810"/>
                  </a:cubicBezTo>
                  <a:cubicBezTo>
                    <a:pt x="6455" y="770"/>
                    <a:pt x="8392" y="0"/>
                    <a:pt x="10775" y="0"/>
                  </a:cubicBezTo>
                  <a:close/>
                  <a:moveTo>
                    <a:pt x="16138" y="4058"/>
                  </a:moveTo>
                  <a:lnTo>
                    <a:pt x="5313" y="4058"/>
                  </a:lnTo>
                  <a:cubicBezTo>
                    <a:pt x="2383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930" y="12569"/>
                    <a:pt x="3674" y="12215"/>
                    <a:pt x="3674" y="11799"/>
                  </a:cubicBezTo>
                  <a:lnTo>
                    <a:pt x="3674" y="6742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469" y="6513"/>
                    <a:pt x="4767" y="6638"/>
                    <a:pt x="4767" y="6742"/>
                  </a:cubicBezTo>
                  <a:lnTo>
                    <a:pt x="4767" y="20372"/>
                  </a:lnTo>
                  <a:cubicBezTo>
                    <a:pt x="4767" y="21080"/>
                    <a:pt x="6008" y="21600"/>
                    <a:pt x="7448" y="21600"/>
                  </a:cubicBezTo>
                  <a:cubicBezTo>
                    <a:pt x="8988" y="21600"/>
                    <a:pt x="10080" y="21080"/>
                    <a:pt x="10080" y="20372"/>
                  </a:cubicBezTo>
                  <a:lnTo>
                    <a:pt x="10080" y="12631"/>
                  </a:lnTo>
                  <a:cubicBezTo>
                    <a:pt x="10080" y="12506"/>
                    <a:pt x="10378" y="12382"/>
                    <a:pt x="10676" y="12382"/>
                  </a:cubicBezTo>
                  <a:cubicBezTo>
                    <a:pt x="10924" y="12382"/>
                    <a:pt x="11222" y="12506"/>
                    <a:pt x="11222" y="12631"/>
                  </a:cubicBezTo>
                  <a:lnTo>
                    <a:pt x="11222" y="20372"/>
                  </a:lnTo>
                  <a:cubicBezTo>
                    <a:pt x="11222" y="21080"/>
                    <a:pt x="12463" y="21600"/>
                    <a:pt x="13903" y="21600"/>
                  </a:cubicBezTo>
                  <a:cubicBezTo>
                    <a:pt x="15443" y="21600"/>
                    <a:pt x="16535" y="21080"/>
                    <a:pt x="16535" y="20372"/>
                  </a:cubicBezTo>
                  <a:lnTo>
                    <a:pt x="16535" y="6742"/>
                  </a:lnTo>
                  <a:cubicBezTo>
                    <a:pt x="16535" y="6638"/>
                    <a:pt x="16833" y="6513"/>
                    <a:pt x="17081" y="6513"/>
                  </a:cubicBezTo>
                  <a:cubicBezTo>
                    <a:pt x="17379" y="6513"/>
                    <a:pt x="17677" y="6638"/>
                    <a:pt x="17677" y="6742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465" y="12569"/>
                  </a:cubicBezTo>
                  <a:cubicBezTo>
                    <a:pt x="20607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57"/>
                    <a:pt x="19068" y="4058"/>
                    <a:pt x="161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69121" y="1017723"/>
              <a:ext cx="18903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12"/>
                    <a:pt x="15130" y="1810"/>
                  </a:cubicBezTo>
                  <a:cubicBezTo>
                    <a:pt x="15130" y="2809"/>
                    <a:pt x="13189" y="3642"/>
                    <a:pt x="10800" y="3642"/>
                  </a:cubicBezTo>
                  <a:cubicBezTo>
                    <a:pt x="8411" y="3642"/>
                    <a:pt x="6420" y="2809"/>
                    <a:pt x="6420" y="1810"/>
                  </a:cubicBezTo>
                  <a:cubicBezTo>
                    <a:pt x="6420" y="770"/>
                    <a:pt x="8411" y="0"/>
                    <a:pt x="10800" y="0"/>
                  </a:cubicBezTo>
                  <a:close/>
                  <a:moveTo>
                    <a:pt x="16125" y="4058"/>
                  </a:moveTo>
                  <a:lnTo>
                    <a:pt x="5325" y="4058"/>
                  </a:lnTo>
                  <a:cubicBezTo>
                    <a:pt x="2389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79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42"/>
                  </a:lnTo>
                  <a:cubicBezTo>
                    <a:pt x="3633" y="6638"/>
                    <a:pt x="3932" y="6513"/>
                    <a:pt x="4181" y="6513"/>
                  </a:cubicBezTo>
                  <a:cubicBezTo>
                    <a:pt x="4479" y="6513"/>
                    <a:pt x="4728" y="6638"/>
                    <a:pt x="4728" y="6742"/>
                  </a:cubicBezTo>
                  <a:lnTo>
                    <a:pt x="4728" y="20372"/>
                  </a:lnTo>
                  <a:cubicBezTo>
                    <a:pt x="4728" y="21080"/>
                    <a:pt x="6022" y="21600"/>
                    <a:pt x="7416" y="21600"/>
                  </a:cubicBezTo>
                  <a:cubicBezTo>
                    <a:pt x="8959" y="21600"/>
                    <a:pt x="10103" y="21080"/>
                    <a:pt x="10103" y="20372"/>
                  </a:cubicBezTo>
                  <a:lnTo>
                    <a:pt x="10103" y="12631"/>
                  </a:lnTo>
                  <a:cubicBezTo>
                    <a:pt x="10103" y="12506"/>
                    <a:pt x="10352" y="12382"/>
                    <a:pt x="10651" y="12382"/>
                  </a:cubicBezTo>
                  <a:cubicBezTo>
                    <a:pt x="10949" y="12382"/>
                    <a:pt x="11198" y="12506"/>
                    <a:pt x="11198" y="12631"/>
                  </a:cubicBezTo>
                  <a:lnTo>
                    <a:pt x="11198" y="20372"/>
                  </a:lnTo>
                  <a:cubicBezTo>
                    <a:pt x="11198" y="21080"/>
                    <a:pt x="12492" y="21600"/>
                    <a:pt x="13886" y="21600"/>
                  </a:cubicBezTo>
                  <a:cubicBezTo>
                    <a:pt x="15429" y="21600"/>
                    <a:pt x="16573" y="21080"/>
                    <a:pt x="16573" y="20372"/>
                  </a:cubicBezTo>
                  <a:lnTo>
                    <a:pt x="16573" y="6742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370" y="6513"/>
                    <a:pt x="17668" y="6638"/>
                    <a:pt x="17668" y="6742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05" y="12569"/>
                    <a:pt x="21301" y="12215"/>
                    <a:pt x="21301" y="11799"/>
                  </a:cubicBezTo>
                  <a:lnTo>
                    <a:pt x="21301" y="6284"/>
                  </a:lnTo>
                  <a:cubicBezTo>
                    <a:pt x="21600" y="5057"/>
                    <a:pt x="19062" y="4058"/>
                    <a:pt x="16125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05621" y="1017723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770"/>
                    <a:pt x="830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00" y="21600"/>
                    <a:pt x="7450" y="21600"/>
                  </a:cubicBezTo>
                  <a:cubicBezTo>
                    <a:pt x="88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3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40182" y="1017723"/>
              <a:ext cx="188280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12"/>
                    <a:pt x="15100" y="1810"/>
                  </a:cubicBezTo>
                  <a:cubicBezTo>
                    <a:pt x="15100" y="2809"/>
                    <a:pt x="13150" y="3642"/>
                    <a:pt x="10750" y="3642"/>
                  </a:cubicBezTo>
                  <a:cubicBezTo>
                    <a:pt x="8350" y="3642"/>
                    <a:pt x="6350" y="2809"/>
                    <a:pt x="6350" y="1810"/>
                  </a:cubicBezTo>
                  <a:cubicBezTo>
                    <a:pt x="6350" y="770"/>
                    <a:pt x="8350" y="0"/>
                    <a:pt x="10750" y="0"/>
                  </a:cubicBezTo>
                  <a:close/>
                  <a:moveTo>
                    <a:pt x="1625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700" y="12215"/>
                    <a:pt x="3700" y="11799"/>
                  </a:cubicBezTo>
                  <a:lnTo>
                    <a:pt x="3700" y="6742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500" y="21600"/>
                  </a:cubicBezTo>
                  <a:cubicBezTo>
                    <a:pt x="890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5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4000" y="21600"/>
                  </a:cubicBezTo>
                  <a:cubicBezTo>
                    <a:pt x="155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800" y="6638"/>
                    <a:pt x="17800" y="6742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5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174743" y="1017723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12"/>
                    <a:pt x="15085" y="1810"/>
                  </a:cubicBezTo>
                  <a:cubicBezTo>
                    <a:pt x="15085" y="2809"/>
                    <a:pt x="13130" y="3642"/>
                    <a:pt x="10725" y="3642"/>
                  </a:cubicBezTo>
                  <a:cubicBezTo>
                    <a:pt x="8319" y="3642"/>
                    <a:pt x="6365" y="2809"/>
                    <a:pt x="6365" y="1810"/>
                  </a:cubicBezTo>
                  <a:cubicBezTo>
                    <a:pt x="6465" y="770"/>
                    <a:pt x="8319" y="0"/>
                    <a:pt x="10725" y="0"/>
                  </a:cubicBezTo>
                  <a:close/>
                  <a:moveTo>
                    <a:pt x="16238" y="4058"/>
                  </a:moveTo>
                  <a:lnTo>
                    <a:pt x="5362" y="4058"/>
                  </a:lnTo>
                  <a:cubicBezTo>
                    <a:pt x="2355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0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42"/>
                  </a:lnTo>
                  <a:cubicBezTo>
                    <a:pt x="3658" y="6638"/>
                    <a:pt x="3959" y="6513"/>
                    <a:pt x="4210" y="6513"/>
                  </a:cubicBezTo>
                  <a:cubicBezTo>
                    <a:pt x="4510" y="6513"/>
                    <a:pt x="4761" y="6638"/>
                    <a:pt x="4761" y="6742"/>
                  </a:cubicBezTo>
                  <a:lnTo>
                    <a:pt x="4761" y="20372"/>
                  </a:lnTo>
                  <a:cubicBezTo>
                    <a:pt x="4761" y="21080"/>
                    <a:pt x="6064" y="21600"/>
                    <a:pt x="7467" y="21600"/>
                  </a:cubicBezTo>
                  <a:cubicBezTo>
                    <a:pt x="9021" y="21600"/>
                    <a:pt x="10174" y="21080"/>
                    <a:pt x="10174" y="20372"/>
                  </a:cubicBezTo>
                  <a:lnTo>
                    <a:pt x="10174" y="12631"/>
                  </a:lnTo>
                  <a:cubicBezTo>
                    <a:pt x="10174" y="12506"/>
                    <a:pt x="10424" y="12382"/>
                    <a:pt x="10725" y="12382"/>
                  </a:cubicBezTo>
                  <a:cubicBezTo>
                    <a:pt x="11026" y="12382"/>
                    <a:pt x="11276" y="12506"/>
                    <a:pt x="11276" y="12631"/>
                  </a:cubicBezTo>
                  <a:lnTo>
                    <a:pt x="11276" y="20372"/>
                  </a:lnTo>
                  <a:cubicBezTo>
                    <a:pt x="11276" y="21080"/>
                    <a:pt x="12579" y="21600"/>
                    <a:pt x="13982" y="21600"/>
                  </a:cubicBezTo>
                  <a:cubicBezTo>
                    <a:pt x="15536" y="21600"/>
                    <a:pt x="16689" y="21080"/>
                    <a:pt x="16689" y="20372"/>
                  </a:cubicBezTo>
                  <a:lnTo>
                    <a:pt x="16689" y="6742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490" y="6513"/>
                    <a:pt x="17791" y="6638"/>
                    <a:pt x="17791" y="6742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748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194" y="4058"/>
                    <a:pt x="162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409304" y="1017723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500" y="770"/>
                    <a:pt x="845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641927" y="1017723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12"/>
                    <a:pt x="15145" y="1810"/>
                  </a:cubicBezTo>
                  <a:cubicBezTo>
                    <a:pt x="15145" y="2809"/>
                    <a:pt x="13208" y="3642"/>
                    <a:pt x="10825" y="3642"/>
                  </a:cubicBezTo>
                  <a:cubicBezTo>
                    <a:pt x="8441" y="3642"/>
                    <a:pt x="6455" y="2809"/>
                    <a:pt x="6455" y="1810"/>
                  </a:cubicBezTo>
                  <a:cubicBezTo>
                    <a:pt x="6455" y="770"/>
                    <a:pt x="8441" y="0"/>
                    <a:pt x="10825" y="0"/>
                  </a:cubicBezTo>
                  <a:close/>
                  <a:moveTo>
                    <a:pt x="16138" y="4058"/>
                  </a:moveTo>
                  <a:lnTo>
                    <a:pt x="5363" y="4058"/>
                  </a:lnTo>
                  <a:cubicBezTo>
                    <a:pt x="2383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830" y="12569"/>
                    <a:pt x="3674" y="12215"/>
                    <a:pt x="3674" y="11799"/>
                  </a:cubicBezTo>
                  <a:lnTo>
                    <a:pt x="3674" y="6742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519" y="6513"/>
                    <a:pt x="4767" y="6638"/>
                    <a:pt x="4767" y="6742"/>
                  </a:cubicBezTo>
                  <a:lnTo>
                    <a:pt x="4767" y="20372"/>
                  </a:lnTo>
                  <a:cubicBezTo>
                    <a:pt x="4767" y="21080"/>
                    <a:pt x="6058" y="21600"/>
                    <a:pt x="7448" y="21600"/>
                  </a:cubicBezTo>
                  <a:cubicBezTo>
                    <a:pt x="8988" y="21600"/>
                    <a:pt x="10080" y="21080"/>
                    <a:pt x="10080" y="20372"/>
                  </a:cubicBezTo>
                  <a:lnTo>
                    <a:pt x="10080" y="12631"/>
                  </a:lnTo>
                  <a:cubicBezTo>
                    <a:pt x="10080" y="12506"/>
                    <a:pt x="10378" y="12382"/>
                    <a:pt x="10676" y="12382"/>
                  </a:cubicBezTo>
                  <a:cubicBezTo>
                    <a:pt x="10924" y="12382"/>
                    <a:pt x="11222" y="12506"/>
                    <a:pt x="11222" y="12631"/>
                  </a:cubicBezTo>
                  <a:lnTo>
                    <a:pt x="11222" y="20372"/>
                  </a:lnTo>
                  <a:cubicBezTo>
                    <a:pt x="11222" y="21080"/>
                    <a:pt x="12463" y="21600"/>
                    <a:pt x="13903" y="21600"/>
                  </a:cubicBezTo>
                  <a:cubicBezTo>
                    <a:pt x="15443" y="21600"/>
                    <a:pt x="16535" y="21080"/>
                    <a:pt x="16535" y="20372"/>
                  </a:cubicBezTo>
                  <a:lnTo>
                    <a:pt x="16535" y="6742"/>
                  </a:lnTo>
                  <a:cubicBezTo>
                    <a:pt x="16535" y="6638"/>
                    <a:pt x="16833" y="6513"/>
                    <a:pt x="17131" y="6513"/>
                  </a:cubicBezTo>
                  <a:cubicBezTo>
                    <a:pt x="17379" y="6513"/>
                    <a:pt x="17677" y="6638"/>
                    <a:pt x="17677" y="6742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514" y="12569"/>
                  </a:cubicBezTo>
                  <a:cubicBezTo>
                    <a:pt x="20458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57"/>
                    <a:pt x="19068" y="4058"/>
                    <a:pt x="161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876488" y="1017723"/>
              <a:ext cx="18941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12"/>
                    <a:pt x="15130" y="1810"/>
                  </a:cubicBezTo>
                  <a:cubicBezTo>
                    <a:pt x="15130" y="2809"/>
                    <a:pt x="13189" y="3642"/>
                    <a:pt x="10800" y="3642"/>
                  </a:cubicBezTo>
                  <a:cubicBezTo>
                    <a:pt x="8411" y="3642"/>
                    <a:pt x="6470" y="2809"/>
                    <a:pt x="6470" y="1810"/>
                  </a:cubicBezTo>
                  <a:cubicBezTo>
                    <a:pt x="6470" y="770"/>
                    <a:pt x="8411" y="0"/>
                    <a:pt x="10800" y="0"/>
                  </a:cubicBezTo>
                  <a:close/>
                  <a:moveTo>
                    <a:pt x="16125" y="4058"/>
                  </a:moveTo>
                  <a:lnTo>
                    <a:pt x="5325" y="4058"/>
                  </a:lnTo>
                  <a:cubicBezTo>
                    <a:pt x="2389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42"/>
                  </a:lnTo>
                  <a:cubicBezTo>
                    <a:pt x="3633" y="6638"/>
                    <a:pt x="3882" y="6513"/>
                    <a:pt x="4181" y="6513"/>
                  </a:cubicBezTo>
                  <a:cubicBezTo>
                    <a:pt x="4429" y="6513"/>
                    <a:pt x="4778" y="6638"/>
                    <a:pt x="4778" y="6742"/>
                  </a:cubicBezTo>
                  <a:lnTo>
                    <a:pt x="4778" y="20372"/>
                  </a:lnTo>
                  <a:cubicBezTo>
                    <a:pt x="4778" y="21080"/>
                    <a:pt x="6022" y="21600"/>
                    <a:pt x="7416" y="21600"/>
                  </a:cubicBezTo>
                  <a:cubicBezTo>
                    <a:pt x="8809" y="21600"/>
                    <a:pt x="10103" y="21080"/>
                    <a:pt x="10103" y="20372"/>
                  </a:cubicBezTo>
                  <a:lnTo>
                    <a:pt x="10103" y="12631"/>
                  </a:lnTo>
                  <a:cubicBezTo>
                    <a:pt x="10103" y="12506"/>
                    <a:pt x="10352" y="12382"/>
                    <a:pt x="10651" y="12382"/>
                  </a:cubicBezTo>
                  <a:cubicBezTo>
                    <a:pt x="10900" y="12382"/>
                    <a:pt x="11198" y="12506"/>
                    <a:pt x="11198" y="12631"/>
                  </a:cubicBezTo>
                  <a:lnTo>
                    <a:pt x="11198" y="20372"/>
                  </a:lnTo>
                  <a:cubicBezTo>
                    <a:pt x="11198" y="21080"/>
                    <a:pt x="12492" y="21600"/>
                    <a:pt x="13886" y="21600"/>
                  </a:cubicBezTo>
                  <a:cubicBezTo>
                    <a:pt x="15279" y="21600"/>
                    <a:pt x="16573" y="21080"/>
                    <a:pt x="16573" y="20372"/>
                  </a:cubicBezTo>
                  <a:lnTo>
                    <a:pt x="16573" y="6742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419" y="6513"/>
                    <a:pt x="17668" y="6638"/>
                    <a:pt x="17668" y="6742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54" y="12569"/>
                    <a:pt x="21351" y="12215"/>
                    <a:pt x="21351" y="11799"/>
                  </a:cubicBezTo>
                  <a:lnTo>
                    <a:pt x="21351" y="6284"/>
                  </a:lnTo>
                  <a:cubicBezTo>
                    <a:pt x="21600" y="5057"/>
                    <a:pt x="19062" y="4058"/>
                    <a:pt x="16125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112987" y="1017723"/>
              <a:ext cx="18827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12"/>
                    <a:pt x="15100" y="1810"/>
                  </a:cubicBezTo>
                  <a:cubicBezTo>
                    <a:pt x="15100" y="2809"/>
                    <a:pt x="13100" y="3642"/>
                    <a:pt x="10700" y="3642"/>
                  </a:cubicBezTo>
                  <a:cubicBezTo>
                    <a:pt x="8300" y="3642"/>
                    <a:pt x="6350" y="2809"/>
                    <a:pt x="6350" y="1810"/>
                  </a:cubicBezTo>
                  <a:cubicBezTo>
                    <a:pt x="6350" y="770"/>
                    <a:pt x="830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00" y="12569"/>
                    <a:pt x="3650" y="12215"/>
                    <a:pt x="3650" y="11799"/>
                  </a:cubicBezTo>
                  <a:lnTo>
                    <a:pt x="3650" y="6742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050" y="21600"/>
                    <a:pt x="745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00" y="12382"/>
                    <a:pt x="10700" y="12382"/>
                  </a:cubicBezTo>
                  <a:cubicBezTo>
                    <a:pt x="1095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3950" y="21600"/>
                  </a:cubicBezTo>
                  <a:cubicBezTo>
                    <a:pt x="1550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42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347548" y="1017723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12"/>
                    <a:pt x="15100" y="1810"/>
                  </a:cubicBezTo>
                  <a:cubicBezTo>
                    <a:pt x="15100" y="2809"/>
                    <a:pt x="13150" y="3642"/>
                    <a:pt x="10750" y="3642"/>
                  </a:cubicBezTo>
                  <a:cubicBezTo>
                    <a:pt x="8350" y="3642"/>
                    <a:pt x="6350" y="2809"/>
                    <a:pt x="6350" y="1810"/>
                  </a:cubicBezTo>
                  <a:cubicBezTo>
                    <a:pt x="6350" y="770"/>
                    <a:pt x="8350" y="0"/>
                    <a:pt x="10750" y="0"/>
                  </a:cubicBezTo>
                  <a:close/>
                  <a:moveTo>
                    <a:pt x="16250" y="4058"/>
                  </a:moveTo>
                  <a:lnTo>
                    <a:pt x="540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50" y="12569"/>
                    <a:pt x="3700" y="12215"/>
                    <a:pt x="3700" y="11799"/>
                  </a:cubicBezTo>
                  <a:lnTo>
                    <a:pt x="3700" y="6742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50" y="6513"/>
                    <a:pt x="4800" y="6638"/>
                    <a:pt x="4800" y="6742"/>
                  </a:cubicBezTo>
                  <a:lnTo>
                    <a:pt x="4800" y="20372"/>
                  </a:lnTo>
                  <a:cubicBezTo>
                    <a:pt x="4800" y="21080"/>
                    <a:pt x="6100" y="21600"/>
                    <a:pt x="7500" y="21600"/>
                  </a:cubicBezTo>
                  <a:cubicBezTo>
                    <a:pt x="9050" y="21600"/>
                    <a:pt x="10150" y="21080"/>
                    <a:pt x="10150" y="20372"/>
                  </a:cubicBezTo>
                  <a:lnTo>
                    <a:pt x="10150" y="12631"/>
                  </a:lnTo>
                  <a:cubicBezTo>
                    <a:pt x="10150" y="12506"/>
                    <a:pt x="10450" y="12382"/>
                    <a:pt x="10750" y="12382"/>
                  </a:cubicBezTo>
                  <a:cubicBezTo>
                    <a:pt x="11000" y="12382"/>
                    <a:pt x="11300" y="12506"/>
                    <a:pt x="11300" y="12631"/>
                  </a:cubicBezTo>
                  <a:lnTo>
                    <a:pt x="11300" y="20372"/>
                  </a:lnTo>
                  <a:cubicBezTo>
                    <a:pt x="11300" y="21080"/>
                    <a:pt x="12550" y="21600"/>
                    <a:pt x="14000" y="21600"/>
                  </a:cubicBezTo>
                  <a:cubicBezTo>
                    <a:pt x="15550" y="21600"/>
                    <a:pt x="16650" y="21080"/>
                    <a:pt x="16650" y="20372"/>
                  </a:cubicBezTo>
                  <a:lnTo>
                    <a:pt x="16650" y="6742"/>
                  </a:lnTo>
                  <a:cubicBezTo>
                    <a:pt x="16650" y="6638"/>
                    <a:pt x="16950" y="6513"/>
                    <a:pt x="17250" y="6513"/>
                  </a:cubicBezTo>
                  <a:cubicBezTo>
                    <a:pt x="17500" y="6513"/>
                    <a:pt x="17800" y="6638"/>
                    <a:pt x="17800" y="6742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5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5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582109" y="1017723"/>
              <a:ext cx="188683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12"/>
                    <a:pt x="15135" y="1810"/>
                  </a:cubicBezTo>
                  <a:cubicBezTo>
                    <a:pt x="15135" y="2809"/>
                    <a:pt x="13130" y="3642"/>
                    <a:pt x="10725" y="3642"/>
                  </a:cubicBezTo>
                  <a:cubicBezTo>
                    <a:pt x="8319" y="3642"/>
                    <a:pt x="6365" y="2809"/>
                    <a:pt x="6365" y="1810"/>
                  </a:cubicBezTo>
                  <a:cubicBezTo>
                    <a:pt x="6465" y="770"/>
                    <a:pt x="8319" y="0"/>
                    <a:pt x="10725" y="0"/>
                  </a:cubicBezTo>
                  <a:close/>
                  <a:moveTo>
                    <a:pt x="16238" y="4058"/>
                  </a:moveTo>
                  <a:lnTo>
                    <a:pt x="5362" y="4058"/>
                  </a:lnTo>
                  <a:cubicBezTo>
                    <a:pt x="2406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42"/>
                  </a:lnTo>
                  <a:cubicBezTo>
                    <a:pt x="3658" y="6638"/>
                    <a:pt x="3909" y="6513"/>
                    <a:pt x="4210" y="6513"/>
                  </a:cubicBezTo>
                  <a:cubicBezTo>
                    <a:pt x="4460" y="6513"/>
                    <a:pt x="4811" y="6638"/>
                    <a:pt x="4811" y="6742"/>
                  </a:cubicBezTo>
                  <a:lnTo>
                    <a:pt x="4811" y="20372"/>
                  </a:lnTo>
                  <a:cubicBezTo>
                    <a:pt x="4811" y="21080"/>
                    <a:pt x="6064" y="21600"/>
                    <a:pt x="7467" y="21600"/>
                  </a:cubicBezTo>
                  <a:cubicBezTo>
                    <a:pt x="8871" y="21600"/>
                    <a:pt x="10174" y="21080"/>
                    <a:pt x="10174" y="20372"/>
                  </a:cubicBezTo>
                  <a:lnTo>
                    <a:pt x="10174" y="12631"/>
                  </a:lnTo>
                  <a:cubicBezTo>
                    <a:pt x="10174" y="12506"/>
                    <a:pt x="10424" y="12382"/>
                    <a:pt x="10725" y="12382"/>
                  </a:cubicBezTo>
                  <a:cubicBezTo>
                    <a:pt x="10975" y="12382"/>
                    <a:pt x="11276" y="12506"/>
                    <a:pt x="11276" y="12631"/>
                  </a:cubicBezTo>
                  <a:lnTo>
                    <a:pt x="11276" y="20372"/>
                  </a:lnTo>
                  <a:cubicBezTo>
                    <a:pt x="11276" y="21080"/>
                    <a:pt x="12579" y="21600"/>
                    <a:pt x="13982" y="21600"/>
                  </a:cubicBezTo>
                  <a:cubicBezTo>
                    <a:pt x="15386" y="21600"/>
                    <a:pt x="16689" y="21080"/>
                    <a:pt x="16689" y="20372"/>
                  </a:cubicBezTo>
                  <a:lnTo>
                    <a:pt x="16689" y="6742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541" y="6513"/>
                    <a:pt x="17791" y="6638"/>
                    <a:pt x="17791" y="6742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648" y="12569"/>
                    <a:pt x="21500" y="12215"/>
                    <a:pt x="21500" y="11799"/>
                  </a:cubicBezTo>
                  <a:lnTo>
                    <a:pt x="21500" y="6284"/>
                  </a:lnTo>
                  <a:cubicBezTo>
                    <a:pt x="21600" y="5057"/>
                    <a:pt x="19194" y="4058"/>
                    <a:pt x="162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1525615"/>
              <a:ext cx="188279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30"/>
                    <a:pt x="15250" y="1826"/>
                  </a:cubicBezTo>
                  <a:cubicBezTo>
                    <a:pt x="15250" y="2822"/>
                    <a:pt x="13250" y="3631"/>
                    <a:pt x="10850" y="3631"/>
                  </a:cubicBezTo>
                  <a:cubicBezTo>
                    <a:pt x="8450" y="3631"/>
                    <a:pt x="6500" y="2822"/>
                    <a:pt x="6500" y="1826"/>
                  </a:cubicBezTo>
                  <a:cubicBezTo>
                    <a:pt x="6500" y="830"/>
                    <a:pt x="8450" y="0"/>
                    <a:pt x="1085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00" y="12595"/>
                  </a:cubicBezTo>
                  <a:cubicBezTo>
                    <a:pt x="2950" y="12595"/>
                    <a:pt x="3650" y="12242"/>
                    <a:pt x="3650" y="11827"/>
                  </a:cubicBezTo>
                  <a:lnTo>
                    <a:pt x="3650" y="6785"/>
                  </a:lnTo>
                  <a:cubicBezTo>
                    <a:pt x="3650" y="6681"/>
                    <a:pt x="3900" y="6557"/>
                    <a:pt x="4200" y="6557"/>
                  </a:cubicBezTo>
                  <a:cubicBezTo>
                    <a:pt x="4450" y="6557"/>
                    <a:pt x="4800" y="668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0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50" y="12408"/>
                    <a:pt x="10700" y="12408"/>
                  </a:cubicBezTo>
                  <a:cubicBezTo>
                    <a:pt x="1100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500" y="21600"/>
                    <a:pt x="16650" y="21081"/>
                    <a:pt x="16650" y="20376"/>
                  </a:cubicBezTo>
                  <a:lnTo>
                    <a:pt x="16650" y="6785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500" y="6557"/>
                    <a:pt x="17750" y="6681"/>
                    <a:pt x="17750" y="6785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20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34561" y="1525615"/>
              <a:ext cx="189045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30"/>
                    <a:pt x="15145" y="1826"/>
                  </a:cubicBezTo>
                  <a:cubicBezTo>
                    <a:pt x="15145" y="2822"/>
                    <a:pt x="13159" y="3631"/>
                    <a:pt x="10775" y="3631"/>
                  </a:cubicBezTo>
                  <a:cubicBezTo>
                    <a:pt x="8392" y="3631"/>
                    <a:pt x="6455" y="2822"/>
                    <a:pt x="6455" y="1826"/>
                  </a:cubicBezTo>
                  <a:cubicBezTo>
                    <a:pt x="6455" y="830"/>
                    <a:pt x="8392" y="0"/>
                    <a:pt x="10775" y="0"/>
                  </a:cubicBezTo>
                  <a:close/>
                  <a:moveTo>
                    <a:pt x="16138" y="4108"/>
                  </a:moveTo>
                  <a:lnTo>
                    <a:pt x="5313" y="4108"/>
                  </a:lnTo>
                  <a:cubicBezTo>
                    <a:pt x="2383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44" y="12595"/>
                    <a:pt x="1837" y="12595"/>
                  </a:cubicBezTo>
                  <a:cubicBezTo>
                    <a:pt x="2930" y="12595"/>
                    <a:pt x="3674" y="12242"/>
                    <a:pt x="3674" y="11827"/>
                  </a:cubicBezTo>
                  <a:lnTo>
                    <a:pt x="3674" y="6785"/>
                  </a:lnTo>
                  <a:cubicBezTo>
                    <a:pt x="3674" y="6681"/>
                    <a:pt x="3923" y="6557"/>
                    <a:pt x="4221" y="6557"/>
                  </a:cubicBezTo>
                  <a:cubicBezTo>
                    <a:pt x="4469" y="6557"/>
                    <a:pt x="4767" y="6681"/>
                    <a:pt x="4767" y="6785"/>
                  </a:cubicBezTo>
                  <a:lnTo>
                    <a:pt x="4767" y="20376"/>
                  </a:lnTo>
                  <a:cubicBezTo>
                    <a:pt x="4767" y="21081"/>
                    <a:pt x="6008" y="21600"/>
                    <a:pt x="7448" y="21600"/>
                  </a:cubicBezTo>
                  <a:cubicBezTo>
                    <a:pt x="8988" y="21600"/>
                    <a:pt x="10080" y="21081"/>
                    <a:pt x="10080" y="20376"/>
                  </a:cubicBezTo>
                  <a:lnTo>
                    <a:pt x="10080" y="12657"/>
                  </a:lnTo>
                  <a:cubicBezTo>
                    <a:pt x="10080" y="12533"/>
                    <a:pt x="10378" y="12408"/>
                    <a:pt x="10676" y="12408"/>
                  </a:cubicBezTo>
                  <a:cubicBezTo>
                    <a:pt x="10924" y="12408"/>
                    <a:pt x="11222" y="12533"/>
                    <a:pt x="11222" y="12657"/>
                  </a:cubicBezTo>
                  <a:lnTo>
                    <a:pt x="11222" y="20376"/>
                  </a:lnTo>
                  <a:cubicBezTo>
                    <a:pt x="11222" y="21081"/>
                    <a:pt x="12463" y="21600"/>
                    <a:pt x="13903" y="21600"/>
                  </a:cubicBezTo>
                  <a:cubicBezTo>
                    <a:pt x="15443" y="21600"/>
                    <a:pt x="16535" y="21081"/>
                    <a:pt x="16535" y="20376"/>
                  </a:cubicBezTo>
                  <a:lnTo>
                    <a:pt x="16535" y="6785"/>
                  </a:lnTo>
                  <a:cubicBezTo>
                    <a:pt x="16535" y="6681"/>
                    <a:pt x="16833" y="6557"/>
                    <a:pt x="17081" y="6557"/>
                  </a:cubicBezTo>
                  <a:cubicBezTo>
                    <a:pt x="17379" y="6557"/>
                    <a:pt x="17677" y="6681"/>
                    <a:pt x="17677" y="6785"/>
                  </a:cubicBezTo>
                  <a:lnTo>
                    <a:pt x="17677" y="11827"/>
                  </a:lnTo>
                  <a:cubicBezTo>
                    <a:pt x="17677" y="12242"/>
                    <a:pt x="18521" y="12595"/>
                    <a:pt x="19465" y="12595"/>
                  </a:cubicBezTo>
                  <a:cubicBezTo>
                    <a:pt x="20607" y="12595"/>
                    <a:pt x="21302" y="12242"/>
                    <a:pt x="21302" y="11827"/>
                  </a:cubicBezTo>
                  <a:lnTo>
                    <a:pt x="21302" y="6329"/>
                  </a:lnTo>
                  <a:cubicBezTo>
                    <a:pt x="21600" y="5104"/>
                    <a:pt x="19068" y="4108"/>
                    <a:pt x="161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469121" y="1525615"/>
              <a:ext cx="189039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30"/>
                    <a:pt x="15130" y="1826"/>
                  </a:cubicBezTo>
                  <a:cubicBezTo>
                    <a:pt x="15130" y="2822"/>
                    <a:pt x="13189" y="3631"/>
                    <a:pt x="10800" y="3631"/>
                  </a:cubicBezTo>
                  <a:cubicBezTo>
                    <a:pt x="8411" y="3631"/>
                    <a:pt x="6420" y="2822"/>
                    <a:pt x="6420" y="1826"/>
                  </a:cubicBezTo>
                  <a:cubicBezTo>
                    <a:pt x="6420" y="830"/>
                    <a:pt x="8411" y="0"/>
                    <a:pt x="10800" y="0"/>
                  </a:cubicBezTo>
                  <a:close/>
                  <a:moveTo>
                    <a:pt x="16125" y="4108"/>
                  </a:moveTo>
                  <a:lnTo>
                    <a:pt x="5325" y="4108"/>
                  </a:lnTo>
                  <a:cubicBezTo>
                    <a:pt x="2389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796" y="12595"/>
                    <a:pt x="1792" y="12595"/>
                  </a:cubicBezTo>
                  <a:cubicBezTo>
                    <a:pt x="2936" y="12595"/>
                    <a:pt x="3633" y="12242"/>
                    <a:pt x="3633" y="11827"/>
                  </a:cubicBezTo>
                  <a:lnTo>
                    <a:pt x="3633" y="6785"/>
                  </a:lnTo>
                  <a:cubicBezTo>
                    <a:pt x="3633" y="6681"/>
                    <a:pt x="3932" y="6557"/>
                    <a:pt x="4181" y="6557"/>
                  </a:cubicBezTo>
                  <a:cubicBezTo>
                    <a:pt x="4479" y="6557"/>
                    <a:pt x="4728" y="6681"/>
                    <a:pt x="4728" y="6785"/>
                  </a:cubicBezTo>
                  <a:lnTo>
                    <a:pt x="4728" y="20376"/>
                  </a:lnTo>
                  <a:cubicBezTo>
                    <a:pt x="4728" y="21081"/>
                    <a:pt x="6022" y="21600"/>
                    <a:pt x="7416" y="21600"/>
                  </a:cubicBezTo>
                  <a:cubicBezTo>
                    <a:pt x="8959" y="21600"/>
                    <a:pt x="10103" y="21081"/>
                    <a:pt x="10103" y="20376"/>
                  </a:cubicBezTo>
                  <a:lnTo>
                    <a:pt x="10103" y="12657"/>
                  </a:lnTo>
                  <a:cubicBezTo>
                    <a:pt x="10103" y="12533"/>
                    <a:pt x="10352" y="12408"/>
                    <a:pt x="10651" y="12408"/>
                  </a:cubicBezTo>
                  <a:cubicBezTo>
                    <a:pt x="10949" y="12408"/>
                    <a:pt x="11198" y="12533"/>
                    <a:pt x="11198" y="12657"/>
                  </a:cubicBezTo>
                  <a:lnTo>
                    <a:pt x="11198" y="20376"/>
                  </a:lnTo>
                  <a:cubicBezTo>
                    <a:pt x="11198" y="21081"/>
                    <a:pt x="12492" y="21600"/>
                    <a:pt x="13886" y="21600"/>
                  </a:cubicBezTo>
                  <a:cubicBezTo>
                    <a:pt x="15429" y="21600"/>
                    <a:pt x="16573" y="21081"/>
                    <a:pt x="16573" y="20376"/>
                  </a:cubicBezTo>
                  <a:lnTo>
                    <a:pt x="16573" y="6785"/>
                  </a:lnTo>
                  <a:cubicBezTo>
                    <a:pt x="16573" y="6681"/>
                    <a:pt x="16822" y="6557"/>
                    <a:pt x="17121" y="6557"/>
                  </a:cubicBezTo>
                  <a:cubicBezTo>
                    <a:pt x="17370" y="6557"/>
                    <a:pt x="17668" y="6681"/>
                    <a:pt x="17668" y="6785"/>
                  </a:cubicBezTo>
                  <a:lnTo>
                    <a:pt x="17668" y="11827"/>
                  </a:lnTo>
                  <a:cubicBezTo>
                    <a:pt x="17668" y="12242"/>
                    <a:pt x="18514" y="12595"/>
                    <a:pt x="19510" y="12595"/>
                  </a:cubicBezTo>
                  <a:cubicBezTo>
                    <a:pt x="20605" y="12595"/>
                    <a:pt x="21301" y="12242"/>
                    <a:pt x="21301" y="11827"/>
                  </a:cubicBezTo>
                  <a:lnTo>
                    <a:pt x="21301" y="6329"/>
                  </a:lnTo>
                  <a:cubicBezTo>
                    <a:pt x="21600" y="5104"/>
                    <a:pt x="19062" y="4108"/>
                    <a:pt x="16125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05621" y="1525615"/>
              <a:ext cx="188276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0"/>
                    <a:pt x="15100" y="1826"/>
                  </a:cubicBezTo>
                  <a:cubicBezTo>
                    <a:pt x="15100" y="2822"/>
                    <a:pt x="13100" y="3631"/>
                    <a:pt x="10700" y="3631"/>
                  </a:cubicBezTo>
                  <a:cubicBezTo>
                    <a:pt x="8300" y="3631"/>
                    <a:pt x="6350" y="2822"/>
                    <a:pt x="6350" y="1826"/>
                  </a:cubicBezTo>
                  <a:cubicBezTo>
                    <a:pt x="6350" y="830"/>
                    <a:pt x="8300" y="0"/>
                    <a:pt x="1070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00" y="12595"/>
                  </a:cubicBezTo>
                  <a:cubicBezTo>
                    <a:pt x="2950" y="12595"/>
                    <a:pt x="3650" y="12242"/>
                    <a:pt x="3650" y="11827"/>
                  </a:cubicBezTo>
                  <a:lnTo>
                    <a:pt x="3650" y="6785"/>
                  </a:lnTo>
                  <a:cubicBezTo>
                    <a:pt x="3650" y="6681"/>
                    <a:pt x="3900" y="6557"/>
                    <a:pt x="4200" y="6557"/>
                  </a:cubicBezTo>
                  <a:cubicBezTo>
                    <a:pt x="4450" y="6557"/>
                    <a:pt x="4800" y="668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00" y="21600"/>
                    <a:pt x="7450" y="21600"/>
                  </a:cubicBezTo>
                  <a:cubicBezTo>
                    <a:pt x="88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00" y="12408"/>
                    <a:pt x="10700" y="12408"/>
                  </a:cubicBezTo>
                  <a:cubicBezTo>
                    <a:pt x="1095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350" y="21600"/>
                    <a:pt x="16650" y="21081"/>
                    <a:pt x="16650" y="20376"/>
                  </a:cubicBezTo>
                  <a:lnTo>
                    <a:pt x="16650" y="6785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500" y="6557"/>
                    <a:pt x="17750" y="6681"/>
                    <a:pt x="17750" y="6785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05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940182" y="1525615"/>
              <a:ext cx="188280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30"/>
                    <a:pt x="15100" y="1826"/>
                  </a:cubicBezTo>
                  <a:cubicBezTo>
                    <a:pt x="15100" y="2822"/>
                    <a:pt x="13150" y="3631"/>
                    <a:pt x="10750" y="3631"/>
                  </a:cubicBezTo>
                  <a:cubicBezTo>
                    <a:pt x="8350" y="3631"/>
                    <a:pt x="6350" y="2822"/>
                    <a:pt x="6350" y="1826"/>
                  </a:cubicBezTo>
                  <a:cubicBezTo>
                    <a:pt x="6350" y="830"/>
                    <a:pt x="8350" y="0"/>
                    <a:pt x="10750" y="0"/>
                  </a:cubicBezTo>
                  <a:close/>
                  <a:moveTo>
                    <a:pt x="1625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950" y="12595"/>
                    <a:pt x="3700" y="12242"/>
                    <a:pt x="3700" y="11827"/>
                  </a:cubicBezTo>
                  <a:lnTo>
                    <a:pt x="3700" y="6785"/>
                  </a:lnTo>
                  <a:cubicBezTo>
                    <a:pt x="3700" y="6681"/>
                    <a:pt x="3950" y="6557"/>
                    <a:pt x="4250" y="6557"/>
                  </a:cubicBezTo>
                  <a:cubicBezTo>
                    <a:pt x="4500" y="6557"/>
                    <a:pt x="4800" y="668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500" y="21600"/>
                  </a:cubicBezTo>
                  <a:cubicBezTo>
                    <a:pt x="890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50" y="12408"/>
                    <a:pt x="10750" y="12408"/>
                  </a:cubicBezTo>
                  <a:cubicBezTo>
                    <a:pt x="1100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4000" y="21600"/>
                  </a:cubicBezTo>
                  <a:cubicBezTo>
                    <a:pt x="15550" y="21600"/>
                    <a:pt x="16650" y="21081"/>
                    <a:pt x="16650" y="20376"/>
                  </a:cubicBezTo>
                  <a:lnTo>
                    <a:pt x="16650" y="6785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450" y="6557"/>
                    <a:pt x="17800" y="6681"/>
                    <a:pt x="17800" y="6785"/>
                  </a:cubicBezTo>
                  <a:lnTo>
                    <a:pt x="17800" y="11827"/>
                  </a:lnTo>
                  <a:cubicBezTo>
                    <a:pt x="17800" y="12242"/>
                    <a:pt x="18650" y="12595"/>
                    <a:pt x="1960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200" y="4108"/>
                    <a:pt x="1625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174743" y="1525615"/>
              <a:ext cx="188276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30"/>
                    <a:pt x="15085" y="1826"/>
                  </a:cubicBezTo>
                  <a:cubicBezTo>
                    <a:pt x="15085" y="2822"/>
                    <a:pt x="13130" y="3631"/>
                    <a:pt x="10725" y="3631"/>
                  </a:cubicBezTo>
                  <a:cubicBezTo>
                    <a:pt x="8319" y="3631"/>
                    <a:pt x="6365" y="2822"/>
                    <a:pt x="6365" y="1826"/>
                  </a:cubicBezTo>
                  <a:cubicBezTo>
                    <a:pt x="6465" y="830"/>
                    <a:pt x="8319" y="0"/>
                    <a:pt x="10725" y="0"/>
                  </a:cubicBezTo>
                  <a:close/>
                  <a:moveTo>
                    <a:pt x="16238" y="4108"/>
                  </a:moveTo>
                  <a:lnTo>
                    <a:pt x="5362" y="4108"/>
                  </a:lnTo>
                  <a:cubicBezTo>
                    <a:pt x="2355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02" y="12595"/>
                    <a:pt x="1804" y="12595"/>
                  </a:cubicBezTo>
                  <a:cubicBezTo>
                    <a:pt x="2957" y="12595"/>
                    <a:pt x="3658" y="12242"/>
                    <a:pt x="3658" y="11827"/>
                  </a:cubicBezTo>
                  <a:lnTo>
                    <a:pt x="3658" y="6785"/>
                  </a:lnTo>
                  <a:cubicBezTo>
                    <a:pt x="3658" y="6681"/>
                    <a:pt x="3959" y="6557"/>
                    <a:pt x="4210" y="6557"/>
                  </a:cubicBezTo>
                  <a:cubicBezTo>
                    <a:pt x="4510" y="6557"/>
                    <a:pt x="4761" y="6681"/>
                    <a:pt x="4761" y="6785"/>
                  </a:cubicBezTo>
                  <a:lnTo>
                    <a:pt x="4761" y="20376"/>
                  </a:lnTo>
                  <a:cubicBezTo>
                    <a:pt x="4761" y="21081"/>
                    <a:pt x="6064" y="21600"/>
                    <a:pt x="7467" y="21600"/>
                  </a:cubicBezTo>
                  <a:cubicBezTo>
                    <a:pt x="9021" y="21600"/>
                    <a:pt x="10174" y="21081"/>
                    <a:pt x="10174" y="20376"/>
                  </a:cubicBezTo>
                  <a:lnTo>
                    <a:pt x="10174" y="12657"/>
                  </a:lnTo>
                  <a:cubicBezTo>
                    <a:pt x="10174" y="12533"/>
                    <a:pt x="10424" y="12408"/>
                    <a:pt x="10725" y="12408"/>
                  </a:cubicBezTo>
                  <a:cubicBezTo>
                    <a:pt x="11026" y="12408"/>
                    <a:pt x="11276" y="12533"/>
                    <a:pt x="11276" y="12657"/>
                  </a:cubicBezTo>
                  <a:lnTo>
                    <a:pt x="11276" y="20376"/>
                  </a:lnTo>
                  <a:cubicBezTo>
                    <a:pt x="11276" y="21081"/>
                    <a:pt x="12579" y="21600"/>
                    <a:pt x="13982" y="21600"/>
                  </a:cubicBezTo>
                  <a:cubicBezTo>
                    <a:pt x="15536" y="21600"/>
                    <a:pt x="16689" y="21081"/>
                    <a:pt x="16689" y="20376"/>
                  </a:cubicBezTo>
                  <a:lnTo>
                    <a:pt x="16689" y="6785"/>
                  </a:lnTo>
                  <a:cubicBezTo>
                    <a:pt x="16689" y="6681"/>
                    <a:pt x="16939" y="6557"/>
                    <a:pt x="17240" y="6557"/>
                  </a:cubicBezTo>
                  <a:cubicBezTo>
                    <a:pt x="17490" y="6557"/>
                    <a:pt x="17791" y="6681"/>
                    <a:pt x="17791" y="6785"/>
                  </a:cubicBezTo>
                  <a:lnTo>
                    <a:pt x="17791" y="11827"/>
                  </a:lnTo>
                  <a:cubicBezTo>
                    <a:pt x="17791" y="12242"/>
                    <a:pt x="18643" y="12595"/>
                    <a:pt x="19645" y="12595"/>
                  </a:cubicBezTo>
                  <a:cubicBezTo>
                    <a:pt x="20748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194" y="4108"/>
                    <a:pt x="162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409304" y="1525615"/>
              <a:ext cx="188279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30"/>
                    <a:pt x="15100" y="1826"/>
                  </a:cubicBezTo>
                  <a:cubicBezTo>
                    <a:pt x="15100" y="2822"/>
                    <a:pt x="13100" y="3631"/>
                    <a:pt x="10700" y="3631"/>
                  </a:cubicBezTo>
                  <a:cubicBezTo>
                    <a:pt x="8300" y="3631"/>
                    <a:pt x="6350" y="2822"/>
                    <a:pt x="6350" y="1826"/>
                  </a:cubicBezTo>
                  <a:cubicBezTo>
                    <a:pt x="6500" y="830"/>
                    <a:pt x="8450" y="0"/>
                    <a:pt x="1070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950" y="12595"/>
                    <a:pt x="3650" y="12242"/>
                    <a:pt x="3650" y="11827"/>
                  </a:cubicBezTo>
                  <a:lnTo>
                    <a:pt x="3650" y="6785"/>
                  </a:lnTo>
                  <a:cubicBezTo>
                    <a:pt x="3650" y="6681"/>
                    <a:pt x="3950" y="6557"/>
                    <a:pt x="4250" y="6557"/>
                  </a:cubicBezTo>
                  <a:cubicBezTo>
                    <a:pt x="4500" y="6557"/>
                    <a:pt x="4800" y="668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00" y="12408"/>
                    <a:pt x="10700" y="12408"/>
                  </a:cubicBezTo>
                  <a:cubicBezTo>
                    <a:pt x="1095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500" y="21600"/>
                    <a:pt x="16650" y="21081"/>
                    <a:pt x="16650" y="20376"/>
                  </a:cubicBezTo>
                  <a:lnTo>
                    <a:pt x="16650" y="6785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450" y="6557"/>
                    <a:pt x="17750" y="6681"/>
                    <a:pt x="17750" y="6785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60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20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641927" y="1525615"/>
              <a:ext cx="189045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30"/>
                    <a:pt x="15145" y="1826"/>
                  </a:cubicBezTo>
                  <a:cubicBezTo>
                    <a:pt x="15145" y="2822"/>
                    <a:pt x="13208" y="3631"/>
                    <a:pt x="10825" y="3631"/>
                  </a:cubicBezTo>
                  <a:cubicBezTo>
                    <a:pt x="8441" y="3631"/>
                    <a:pt x="6455" y="2822"/>
                    <a:pt x="6455" y="1826"/>
                  </a:cubicBezTo>
                  <a:cubicBezTo>
                    <a:pt x="6455" y="830"/>
                    <a:pt x="8441" y="0"/>
                    <a:pt x="10825" y="0"/>
                  </a:cubicBezTo>
                  <a:close/>
                  <a:moveTo>
                    <a:pt x="16138" y="4108"/>
                  </a:moveTo>
                  <a:lnTo>
                    <a:pt x="5363" y="4108"/>
                  </a:lnTo>
                  <a:cubicBezTo>
                    <a:pt x="2383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44" y="12595"/>
                    <a:pt x="1837" y="12595"/>
                  </a:cubicBezTo>
                  <a:cubicBezTo>
                    <a:pt x="2830" y="12595"/>
                    <a:pt x="3674" y="12242"/>
                    <a:pt x="3674" y="11827"/>
                  </a:cubicBezTo>
                  <a:lnTo>
                    <a:pt x="3674" y="6785"/>
                  </a:lnTo>
                  <a:cubicBezTo>
                    <a:pt x="3674" y="6681"/>
                    <a:pt x="3923" y="6557"/>
                    <a:pt x="4221" y="6557"/>
                  </a:cubicBezTo>
                  <a:cubicBezTo>
                    <a:pt x="4519" y="6557"/>
                    <a:pt x="4767" y="6681"/>
                    <a:pt x="4767" y="6785"/>
                  </a:cubicBezTo>
                  <a:lnTo>
                    <a:pt x="4767" y="20376"/>
                  </a:lnTo>
                  <a:cubicBezTo>
                    <a:pt x="4767" y="21081"/>
                    <a:pt x="6058" y="21600"/>
                    <a:pt x="7448" y="21600"/>
                  </a:cubicBezTo>
                  <a:cubicBezTo>
                    <a:pt x="8988" y="21600"/>
                    <a:pt x="10080" y="21081"/>
                    <a:pt x="10080" y="20376"/>
                  </a:cubicBezTo>
                  <a:lnTo>
                    <a:pt x="10080" y="12657"/>
                  </a:lnTo>
                  <a:cubicBezTo>
                    <a:pt x="10080" y="12533"/>
                    <a:pt x="10378" y="12408"/>
                    <a:pt x="10676" y="12408"/>
                  </a:cubicBezTo>
                  <a:cubicBezTo>
                    <a:pt x="10924" y="12408"/>
                    <a:pt x="11222" y="12533"/>
                    <a:pt x="11222" y="12657"/>
                  </a:cubicBezTo>
                  <a:lnTo>
                    <a:pt x="11222" y="20376"/>
                  </a:lnTo>
                  <a:cubicBezTo>
                    <a:pt x="11222" y="21081"/>
                    <a:pt x="12463" y="21600"/>
                    <a:pt x="13903" y="21600"/>
                  </a:cubicBezTo>
                  <a:cubicBezTo>
                    <a:pt x="15443" y="21600"/>
                    <a:pt x="16535" y="21081"/>
                    <a:pt x="16535" y="20376"/>
                  </a:cubicBezTo>
                  <a:lnTo>
                    <a:pt x="16535" y="6785"/>
                  </a:lnTo>
                  <a:cubicBezTo>
                    <a:pt x="16535" y="6681"/>
                    <a:pt x="16833" y="6557"/>
                    <a:pt x="17131" y="6557"/>
                  </a:cubicBezTo>
                  <a:cubicBezTo>
                    <a:pt x="17379" y="6557"/>
                    <a:pt x="17677" y="6681"/>
                    <a:pt x="17677" y="6785"/>
                  </a:cubicBezTo>
                  <a:lnTo>
                    <a:pt x="17677" y="11827"/>
                  </a:lnTo>
                  <a:cubicBezTo>
                    <a:pt x="17677" y="12242"/>
                    <a:pt x="18521" y="12595"/>
                    <a:pt x="19514" y="12595"/>
                  </a:cubicBezTo>
                  <a:cubicBezTo>
                    <a:pt x="20458" y="12595"/>
                    <a:pt x="21302" y="12242"/>
                    <a:pt x="21302" y="11827"/>
                  </a:cubicBezTo>
                  <a:lnTo>
                    <a:pt x="21302" y="6329"/>
                  </a:lnTo>
                  <a:cubicBezTo>
                    <a:pt x="21600" y="5104"/>
                    <a:pt x="19068" y="4108"/>
                    <a:pt x="161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876488" y="1525615"/>
              <a:ext cx="189417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30"/>
                    <a:pt x="15130" y="1826"/>
                  </a:cubicBezTo>
                  <a:cubicBezTo>
                    <a:pt x="15130" y="2822"/>
                    <a:pt x="13189" y="3631"/>
                    <a:pt x="10800" y="3631"/>
                  </a:cubicBezTo>
                  <a:cubicBezTo>
                    <a:pt x="8411" y="3631"/>
                    <a:pt x="6470" y="2822"/>
                    <a:pt x="6470" y="1826"/>
                  </a:cubicBezTo>
                  <a:cubicBezTo>
                    <a:pt x="6470" y="830"/>
                    <a:pt x="8411" y="0"/>
                    <a:pt x="10800" y="0"/>
                  </a:cubicBezTo>
                  <a:close/>
                  <a:moveTo>
                    <a:pt x="16125" y="4108"/>
                  </a:moveTo>
                  <a:lnTo>
                    <a:pt x="5325" y="4108"/>
                  </a:lnTo>
                  <a:cubicBezTo>
                    <a:pt x="2389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46" y="12595"/>
                    <a:pt x="1792" y="12595"/>
                  </a:cubicBezTo>
                  <a:cubicBezTo>
                    <a:pt x="2936" y="12595"/>
                    <a:pt x="3633" y="12242"/>
                    <a:pt x="3633" y="11827"/>
                  </a:cubicBezTo>
                  <a:lnTo>
                    <a:pt x="3633" y="6785"/>
                  </a:lnTo>
                  <a:cubicBezTo>
                    <a:pt x="3633" y="6681"/>
                    <a:pt x="3882" y="6557"/>
                    <a:pt x="4181" y="6557"/>
                  </a:cubicBezTo>
                  <a:cubicBezTo>
                    <a:pt x="4429" y="6557"/>
                    <a:pt x="4778" y="6681"/>
                    <a:pt x="4778" y="6785"/>
                  </a:cubicBezTo>
                  <a:lnTo>
                    <a:pt x="4778" y="20376"/>
                  </a:lnTo>
                  <a:cubicBezTo>
                    <a:pt x="4778" y="21081"/>
                    <a:pt x="6022" y="21600"/>
                    <a:pt x="7416" y="21600"/>
                  </a:cubicBezTo>
                  <a:cubicBezTo>
                    <a:pt x="8809" y="21600"/>
                    <a:pt x="10103" y="21081"/>
                    <a:pt x="10103" y="20376"/>
                  </a:cubicBezTo>
                  <a:lnTo>
                    <a:pt x="10103" y="12657"/>
                  </a:lnTo>
                  <a:cubicBezTo>
                    <a:pt x="10103" y="12533"/>
                    <a:pt x="10352" y="12408"/>
                    <a:pt x="10651" y="12408"/>
                  </a:cubicBezTo>
                  <a:cubicBezTo>
                    <a:pt x="10900" y="12408"/>
                    <a:pt x="11198" y="12533"/>
                    <a:pt x="11198" y="12657"/>
                  </a:cubicBezTo>
                  <a:lnTo>
                    <a:pt x="11198" y="20376"/>
                  </a:lnTo>
                  <a:cubicBezTo>
                    <a:pt x="11198" y="21081"/>
                    <a:pt x="12492" y="21600"/>
                    <a:pt x="13886" y="21600"/>
                  </a:cubicBezTo>
                  <a:cubicBezTo>
                    <a:pt x="15279" y="21600"/>
                    <a:pt x="16573" y="21081"/>
                    <a:pt x="16573" y="20376"/>
                  </a:cubicBezTo>
                  <a:lnTo>
                    <a:pt x="16573" y="6785"/>
                  </a:lnTo>
                  <a:cubicBezTo>
                    <a:pt x="16573" y="6681"/>
                    <a:pt x="16822" y="6557"/>
                    <a:pt x="17121" y="6557"/>
                  </a:cubicBezTo>
                  <a:cubicBezTo>
                    <a:pt x="17419" y="6557"/>
                    <a:pt x="17668" y="6681"/>
                    <a:pt x="17668" y="6785"/>
                  </a:cubicBezTo>
                  <a:lnTo>
                    <a:pt x="17668" y="11827"/>
                  </a:lnTo>
                  <a:cubicBezTo>
                    <a:pt x="17668" y="12242"/>
                    <a:pt x="18514" y="12595"/>
                    <a:pt x="19510" y="12595"/>
                  </a:cubicBezTo>
                  <a:cubicBezTo>
                    <a:pt x="20654" y="12595"/>
                    <a:pt x="21351" y="12242"/>
                    <a:pt x="21351" y="11827"/>
                  </a:cubicBezTo>
                  <a:lnTo>
                    <a:pt x="21351" y="6329"/>
                  </a:lnTo>
                  <a:cubicBezTo>
                    <a:pt x="21600" y="5104"/>
                    <a:pt x="19062" y="4108"/>
                    <a:pt x="16125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112987" y="1525615"/>
              <a:ext cx="188277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0"/>
                    <a:pt x="15100" y="1826"/>
                  </a:cubicBezTo>
                  <a:cubicBezTo>
                    <a:pt x="15100" y="2822"/>
                    <a:pt x="13100" y="3631"/>
                    <a:pt x="10700" y="3631"/>
                  </a:cubicBezTo>
                  <a:cubicBezTo>
                    <a:pt x="8300" y="3631"/>
                    <a:pt x="6350" y="2822"/>
                    <a:pt x="6350" y="1826"/>
                  </a:cubicBezTo>
                  <a:cubicBezTo>
                    <a:pt x="6350" y="830"/>
                    <a:pt x="8300" y="0"/>
                    <a:pt x="1070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800" y="12595"/>
                    <a:pt x="3650" y="12242"/>
                    <a:pt x="3650" y="11827"/>
                  </a:cubicBezTo>
                  <a:lnTo>
                    <a:pt x="3650" y="6785"/>
                  </a:lnTo>
                  <a:cubicBezTo>
                    <a:pt x="3650" y="6681"/>
                    <a:pt x="3950" y="6557"/>
                    <a:pt x="4250" y="6557"/>
                  </a:cubicBezTo>
                  <a:cubicBezTo>
                    <a:pt x="4500" y="6557"/>
                    <a:pt x="4800" y="668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00" y="12408"/>
                    <a:pt x="10700" y="12408"/>
                  </a:cubicBezTo>
                  <a:cubicBezTo>
                    <a:pt x="1095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500" y="21600"/>
                    <a:pt x="16650" y="21081"/>
                    <a:pt x="16650" y="20376"/>
                  </a:cubicBezTo>
                  <a:lnTo>
                    <a:pt x="16650" y="6785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450" y="6557"/>
                    <a:pt x="17750" y="6681"/>
                    <a:pt x="17750" y="6785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60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05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347548" y="1525615"/>
              <a:ext cx="188276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30"/>
                    <a:pt x="15100" y="1826"/>
                  </a:cubicBezTo>
                  <a:cubicBezTo>
                    <a:pt x="15100" y="2822"/>
                    <a:pt x="13150" y="3631"/>
                    <a:pt x="10750" y="3631"/>
                  </a:cubicBezTo>
                  <a:cubicBezTo>
                    <a:pt x="8350" y="3631"/>
                    <a:pt x="6350" y="2822"/>
                    <a:pt x="6350" y="1826"/>
                  </a:cubicBezTo>
                  <a:cubicBezTo>
                    <a:pt x="6350" y="830"/>
                    <a:pt x="8350" y="0"/>
                    <a:pt x="10750" y="0"/>
                  </a:cubicBezTo>
                  <a:close/>
                  <a:moveTo>
                    <a:pt x="16250" y="4108"/>
                  </a:moveTo>
                  <a:lnTo>
                    <a:pt x="540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850" y="12595"/>
                    <a:pt x="3700" y="12242"/>
                    <a:pt x="3700" y="11827"/>
                  </a:cubicBezTo>
                  <a:lnTo>
                    <a:pt x="3700" y="6785"/>
                  </a:lnTo>
                  <a:cubicBezTo>
                    <a:pt x="3700" y="6681"/>
                    <a:pt x="3950" y="6557"/>
                    <a:pt x="4250" y="6557"/>
                  </a:cubicBezTo>
                  <a:cubicBezTo>
                    <a:pt x="4550" y="6557"/>
                    <a:pt x="4800" y="668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100" y="21600"/>
                    <a:pt x="750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50" y="12408"/>
                    <a:pt x="10750" y="12408"/>
                  </a:cubicBezTo>
                  <a:cubicBezTo>
                    <a:pt x="1100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4000" y="21600"/>
                  </a:cubicBezTo>
                  <a:cubicBezTo>
                    <a:pt x="15550" y="21600"/>
                    <a:pt x="16650" y="21081"/>
                    <a:pt x="16650" y="20376"/>
                  </a:cubicBezTo>
                  <a:lnTo>
                    <a:pt x="16650" y="6785"/>
                  </a:lnTo>
                  <a:cubicBezTo>
                    <a:pt x="16650" y="6681"/>
                    <a:pt x="16950" y="6557"/>
                    <a:pt x="17250" y="6557"/>
                  </a:cubicBezTo>
                  <a:cubicBezTo>
                    <a:pt x="17500" y="6557"/>
                    <a:pt x="17800" y="6681"/>
                    <a:pt x="17800" y="6785"/>
                  </a:cubicBezTo>
                  <a:lnTo>
                    <a:pt x="17800" y="11827"/>
                  </a:lnTo>
                  <a:cubicBezTo>
                    <a:pt x="17800" y="12242"/>
                    <a:pt x="18650" y="12595"/>
                    <a:pt x="1965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050" y="4108"/>
                    <a:pt x="1625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582109" y="1525615"/>
              <a:ext cx="188683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30"/>
                    <a:pt x="15135" y="1826"/>
                  </a:cubicBezTo>
                  <a:cubicBezTo>
                    <a:pt x="15135" y="2822"/>
                    <a:pt x="13130" y="3631"/>
                    <a:pt x="10725" y="3631"/>
                  </a:cubicBezTo>
                  <a:cubicBezTo>
                    <a:pt x="8319" y="3631"/>
                    <a:pt x="6365" y="2822"/>
                    <a:pt x="6365" y="1826"/>
                  </a:cubicBezTo>
                  <a:cubicBezTo>
                    <a:pt x="6465" y="830"/>
                    <a:pt x="8319" y="0"/>
                    <a:pt x="10725" y="0"/>
                  </a:cubicBezTo>
                  <a:close/>
                  <a:moveTo>
                    <a:pt x="16238" y="4108"/>
                  </a:moveTo>
                  <a:lnTo>
                    <a:pt x="5362" y="4108"/>
                  </a:lnTo>
                  <a:cubicBezTo>
                    <a:pt x="2406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2" y="12595"/>
                    <a:pt x="1804" y="12595"/>
                  </a:cubicBezTo>
                  <a:cubicBezTo>
                    <a:pt x="2957" y="12595"/>
                    <a:pt x="3658" y="12242"/>
                    <a:pt x="3658" y="11827"/>
                  </a:cubicBezTo>
                  <a:lnTo>
                    <a:pt x="3658" y="6785"/>
                  </a:lnTo>
                  <a:cubicBezTo>
                    <a:pt x="3658" y="6681"/>
                    <a:pt x="3909" y="6557"/>
                    <a:pt x="4210" y="6557"/>
                  </a:cubicBezTo>
                  <a:cubicBezTo>
                    <a:pt x="4460" y="6557"/>
                    <a:pt x="4811" y="6681"/>
                    <a:pt x="4811" y="6785"/>
                  </a:cubicBezTo>
                  <a:lnTo>
                    <a:pt x="4811" y="20376"/>
                  </a:lnTo>
                  <a:cubicBezTo>
                    <a:pt x="4811" y="21081"/>
                    <a:pt x="6064" y="21600"/>
                    <a:pt x="7467" y="21600"/>
                  </a:cubicBezTo>
                  <a:cubicBezTo>
                    <a:pt x="8871" y="21600"/>
                    <a:pt x="10174" y="21081"/>
                    <a:pt x="10174" y="20376"/>
                  </a:cubicBezTo>
                  <a:lnTo>
                    <a:pt x="10174" y="12657"/>
                  </a:lnTo>
                  <a:cubicBezTo>
                    <a:pt x="10174" y="12533"/>
                    <a:pt x="10424" y="12408"/>
                    <a:pt x="10725" y="12408"/>
                  </a:cubicBezTo>
                  <a:cubicBezTo>
                    <a:pt x="10975" y="12408"/>
                    <a:pt x="11276" y="12533"/>
                    <a:pt x="11276" y="12657"/>
                  </a:cubicBezTo>
                  <a:lnTo>
                    <a:pt x="11276" y="20376"/>
                  </a:lnTo>
                  <a:cubicBezTo>
                    <a:pt x="11276" y="21081"/>
                    <a:pt x="12579" y="21600"/>
                    <a:pt x="13982" y="21600"/>
                  </a:cubicBezTo>
                  <a:cubicBezTo>
                    <a:pt x="15386" y="21600"/>
                    <a:pt x="16689" y="21081"/>
                    <a:pt x="16689" y="20376"/>
                  </a:cubicBezTo>
                  <a:lnTo>
                    <a:pt x="16689" y="6785"/>
                  </a:lnTo>
                  <a:cubicBezTo>
                    <a:pt x="16689" y="6681"/>
                    <a:pt x="16939" y="6557"/>
                    <a:pt x="17240" y="6557"/>
                  </a:cubicBezTo>
                  <a:cubicBezTo>
                    <a:pt x="17541" y="6557"/>
                    <a:pt x="17791" y="6681"/>
                    <a:pt x="17791" y="6785"/>
                  </a:cubicBezTo>
                  <a:lnTo>
                    <a:pt x="17791" y="11827"/>
                  </a:lnTo>
                  <a:cubicBezTo>
                    <a:pt x="17791" y="12242"/>
                    <a:pt x="18643" y="12595"/>
                    <a:pt x="19645" y="12595"/>
                  </a:cubicBezTo>
                  <a:cubicBezTo>
                    <a:pt x="20648" y="12595"/>
                    <a:pt x="21500" y="12242"/>
                    <a:pt x="21500" y="11827"/>
                  </a:cubicBezTo>
                  <a:lnTo>
                    <a:pt x="21500" y="6329"/>
                  </a:lnTo>
                  <a:cubicBezTo>
                    <a:pt x="21600" y="5104"/>
                    <a:pt x="19194" y="4108"/>
                    <a:pt x="162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0" y="2033508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30"/>
                    <a:pt x="15250" y="1826"/>
                  </a:cubicBezTo>
                  <a:cubicBezTo>
                    <a:pt x="15250" y="2822"/>
                    <a:pt x="13250" y="3631"/>
                    <a:pt x="10850" y="3631"/>
                  </a:cubicBezTo>
                  <a:cubicBezTo>
                    <a:pt x="8450" y="3631"/>
                    <a:pt x="6500" y="2822"/>
                    <a:pt x="6500" y="1826"/>
                  </a:cubicBezTo>
                  <a:cubicBezTo>
                    <a:pt x="6500" y="830"/>
                    <a:pt x="8450" y="0"/>
                    <a:pt x="1085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00" y="12595"/>
                  </a:cubicBezTo>
                  <a:cubicBezTo>
                    <a:pt x="2950" y="12595"/>
                    <a:pt x="3650" y="12242"/>
                    <a:pt x="3650" y="11827"/>
                  </a:cubicBezTo>
                  <a:lnTo>
                    <a:pt x="3650" y="6806"/>
                  </a:lnTo>
                  <a:cubicBezTo>
                    <a:pt x="3650" y="6681"/>
                    <a:pt x="3900" y="6557"/>
                    <a:pt x="4200" y="6557"/>
                  </a:cubicBezTo>
                  <a:cubicBezTo>
                    <a:pt x="4450" y="6557"/>
                    <a:pt x="4800" y="6681"/>
                    <a:pt x="4800" y="6806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0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50" y="12408"/>
                    <a:pt x="10700" y="12408"/>
                  </a:cubicBezTo>
                  <a:cubicBezTo>
                    <a:pt x="1100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500" y="21600"/>
                    <a:pt x="16650" y="21081"/>
                    <a:pt x="16650" y="20376"/>
                  </a:cubicBezTo>
                  <a:lnTo>
                    <a:pt x="16650" y="6806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500" y="6557"/>
                    <a:pt x="17750" y="6681"/>
                    <a:pt x="17750" y="6806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20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34561" y="2033508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30"/>
                    <a:pt x="15145" y="1826"/>
                  </a:cubicBezTo>
                  <a:cubicBezTo>
                    <a:pt x="15145" y="2822"/>
                    <a:pt x="13159" y="3631"/>
                    <a:pt x="10775" y="3631"/>
                  </a:cubicBezTo>
                  <a:cubicBezTo>
                    <a:pt x="8392" y="3631"/>
                    <a:pt x="6455" y="2822"/>
                    <a:pt x="6455" y="1826"/>
                  </a:cubicBezTo>
                  <a:cubicBezTo>
                    <a:pt x="6455" y="830"/>
                    <a:pt x="8392" y="0"/>
                    <a:pt x="10775" y="0"/>
                  </a:cubicBezTo>
                  <a:close/>
                  <a:moveTo>
                    <a:pt x="16138" y="4108"/>
                  </a:moveTo>
                  <a:lnTo>
                    <a:pt x="5313" y="4108"/>
                  </a:lnTo>
                  <a:cubicBezTo>
                    <a:pt x="2383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44" y="12595"/>
                    <a:pt x="1837" y="12595"/>
                  </a:cubicBezTo>
                  <a:cubicBezTo>
                    <a:pt x="2930" y="12595"/>
                    <a:pt x="3674" y="12242"/>
                    <a:pt x="3674" y="11827"/>
                  </a:cubicBezTo>
                  <a:lnTo>
                    <a:pt x="3674" y="6806"/>
                  </a:lnTo>
                  <a:cubicBezTo>
                    <a:pt x="3674" y="6681"/>
                    <a:pt x="3923" y="6557"/>
                    <a:pt x="4221" y="6557"/>
                  </a:cubicBezTo>
                  <a:cubicBezTo>
                    <a:pt x="4469" y="6557"/>
                    <a:pt x="4767" y="6681"/>
                    <a:pt x="4767" y="6806"/>
                  </a:cubicBezTo>
                  <a:lnTo>
                    <a:pt x="4767" y="20376"/>
                  </a:lnTo>
                  <a:cubicBezTo>
                    <a:pt x="4767" y="21081"/>
                    <a:pt x="6008" y="21600"/>
                    <a:pt x="7448" y="21600"/>
                  </a:cubicBezTo>
                  <a:cubicBezTo>
                    <a:pt x="8988" y="21600"/>
                    <a:pt x="10080" y="21081"/>
                    <a:pt x="10080" y="20376"/>
                  </a:cubicBezTo>
                  <a:lnTo>
                    <a:pt x="10080" y="12657"/>
                  </a:lnTo>
                  <a:cubicBezTo>
                    <a:pt x="10080" y="12533"/>
                    <a:pt x="10378" y="12408"/>
                    <a:pt x="10676" y="12408"/>
                  </a:cubicBezTo>
                  <a:cubicBezTo>
                    <a:pt x="10924" y="12408"/>
                    <a:pt x="11222" y="12533"/>
                    <a:pt x="11222" y="12657"/>
                  </a:cubicBezTo>
                  <a:lnTo>
                    <a:pt x="11222" y="20376"/>
                  </a:lnTo>
                  <a:cubicBezTo>
                    <a:pt x="11222" y="21081"/>
                    <a:pt x="12463" y="21600"/>
                    <a:pt x="13903" y="21600"/>
                  </a:cubicBezTo>
                  <a:cubicBezTo>
                    <a:pt x="15443" y="21600"/>
                    <a:pt x="16535" y="21081"/>
                    <a:pt x="16535" y="20376"/>
                  </a:cubicBezTo>
                  <a:lnTo>
                    <a:pt x="16535" y="6806"/>
                  </a:lnTo>
                  <a:cubicBezTo>
                    <a:pt x="16535" y="6681"/>
                    <a:pt x="16833" y="6557"/>
                    <a:pt x="17081" y="6557"/>
                  </a:cubicBezTo>
                  <a:cubicBezTo>
                    <a:pt x="17379" y="6557"/>
                    <a:pt x="17677" y="6681"/>
                    <a:pt x="17677" y="6806"/>
                  </a:cubicBezTo>
                  <a:lnTo>
                    <a:pt x="17677" y="11827"/>
                  </a:lnTo>
                  <a:cubicBezTo>
                    <a:pt x="17677" y="12242"/>
                    <a:pt x="18521" y="12595"/>
                    <a:pt x="19465" y="12595"/>
                  </a:cubicBezTo>
                  <a:cubicBezTo>
                    <a:pt x="20607" y="12595"/>
                    <a:pt x="21302" y="12242"/>
                    <a:pt x="21302" y="11827"/>
                  </a:cubicBezTo>
                  <a:lnTo>
                    <a:pt x="21302" y="6329"/>
                  </a:lnTo>
                  <a:cubicBezTo>
                    <a:pt x="21600" y="5104"/>
                    <a:pt x="19068" y="4108"/>
                    <a:pt x="161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469121" y="2033508"/>
              <a:ext cx="18903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30"/>
                    <a:pt x="15130" y="1826"/>
                  </a:cubicBezTo>
                  <a:cubicBezTo>
                    <a:pt x="15130" y="2822"/>
                    <a:pt x="13189" y="3631"/>
                    <a:pt x="10800" y="3631"/>
                  </a:cubicBezTo>
                  <a:cubicBezTo>
                    <a:pt x="8411" y="3631"/>
                    <a:pt x="6420" y="2822"/>
                    <a:pt x="6420" y="1826"/>
                  </a:cubicBezTo>
                  <a:cubicBezTo>
                    <a:pt x="6420" y="830"/>
                    <a:pt x="8411" y="0"/>
                    <a:pt x="10800" y="0"/>
                  </a:cubicBezTo>
                  <a:close/>
                  <a:moveTo>
                    <a:pt x="16125" y="4108"/>
                  </a:moveTo>
                  <a:lnTo>
                    <a:pt x="5325" y="4108"/>
                  </a:lnTo>
                  <a:cubicBezTo>
                    <a:pt x="2389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796" y="12595"/>
                    <a:pt x="1792" y="12595"/>
                  </a:cubicBezTo>
                  <a:cubicBezTo>
                    <a:pt x="2936" y="12595"/>
                    <a:pt x="3633" y="12242"/>
                    <a:pt x="3633" y="11827"/>
                  </a:cubicBezTo>
                  <a:lnTo>
                    <a:pt x="3633" y="6806"/>
                  </a:lnTo>
                  <a:cubicBezTo>
                    <a:pt x="3633" y="6681"/>
                    <a:pt x="3932" y="6557"/>
                    <a:pt x="4181" y="6557"/>
                  </a:cubicBezTo>
                  <a:cubicBezTo>
                    <a:pt x="4479" y="6557"/>
                    <a:pt x="4728" y="6681"/>
                    <a:pt x="4728" y="6806"/>
                  </a:cubicBezTo>
                  <a:lnTo>
                    <a:pt x="4728" y="20376"/>
                  </a:lnTo>
                  <a:cubicBezTo>
                    <a:pt x="4728" y="21081"/>
                    <a:pt x="6022" y="21600"/>
                    <a:pt x="7416" y="21600"/>
                  </a:cubicBezTo>
                  <a:cubicBezTo>
                    <a:pt x="8959" y="21600"/>
                    <a:pt x="10103" y="21081"/>
                    <a:pt x="10103" y="20376"/>
                  </a:cubicBezTo>
                  <a:lnTo>
                    <a:pt x="10103" y="12657"/>
                  </a:lnTo>
                  <a:cubicBezTo>
                    <a:pt x="10103" y="12533"/>
                    <a:pt x="10352" y="12408"/>
                    <a:pt x="10651" y="12408"/>
                  </a:cubicBezTo>
                  <a:cubicBezTo>
                    <a:pt x="10949" y="12408"/>
                    <a:pt x="11198" y="12533"/>
                    <a:pt x="11198" y="12657"/>
                  </a:cubicBezTo>
                  <a:lnTo>
                    <a:pt x="11198" y="20376"/>
                  </a:lnTo>
                  <a:cubicBezTo>
                    <a:pt x="11198" y="21081"/>
                    <a:pt x="12492" y="21600"/>
                    <a:pt x="13886" y="21600"/>
                  </a:cubicBezTo>
                  <a:cubicBezTo>
                    <a:pt x="15429" y="21600"/>
                    <a:pt x="16573" y="21081"/>
                    <a:pt x="16573" y="20376"/>
                  </a:cubicBezTo>
                  <a:lnTo>
                    <a:pt x="16573" y="6806"/>
                  </a:lnTo>
                  <a:cubicBezTo>
                    <a:pt x="16573" y="6681"/>
                    <a:pt x="16822" y="6557"/>
                    <a:pt x="17121" y="6557"/>
                  </a:cubicBezTo>
                  <a:cubicBezTo>
                    <a:pt x="17370" y="6557"/>
                    <a:pt x="17668" y="6681"/>
                    <a:pt x="17668" y="6806"/>
                  </a:cubicBezTo>
                  <a:lnTo>
                    <a:pt x="17668" y="11827"/>
                  </a:lnTo>
                  <a:cubicBezTo>
                    <a:pt x="17668" y="12242"/>
                    <a:pt x="18514" y="12595"/>
                    <a:pt x="19510" y="12595"/>
                  </a:cubicBezTo>
                  <a:cubicBezTo>
                    <a:pt x="20605" y="12595"/>
                    <a:pt x="21301" y="12242"/>
                    <a:pt x="21301" y="11827"/>
                  </a:cubicBezTo>
                  <a:lnTo>
                    <a:pt x="21301" y="6329"/>
                  </a:lnTo>
                  <a:cubicBezTo>
                    <a:pt x="21600" y="5104"/>
                    <a:pt x="19062" y="4108"/>
                    <a:pt x="16125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5621" y="2033508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0"/>
                    <a:pt x="15100" y="1826"/>
                  </a:cubicBezTo>
                  <a:cubicBezTo>
                    <a:pt x="15100" y="2822"/>
                    <a:pt x="13100" y="3631"/>
                    <a:pt x="10700" y="3631"/>
                  </a:cubicBezTo>
                  <a:cubicBezTo>
                    <a:pt x="8300" y="3631"/>
                    <a:pt x="6350" y="2822"/>
                    <a:pt x="6350" y="1826"/>
                  </a:cubicBezTo>
                  <a:cubicBezTo>
                    <a:pt x="6350" y="830"/>
                    <a:pt x="8300" y="0"/>
                    <a:pt x="1070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00" y="12595"/>
                  </a:cubicBezTo>
                  <a:cubicBezTo>
                    <a:pt x="2950" y="12595"/>
                    <a:pt x="3650" y="12242"/>
                    <a:pt x="3650" y="11827"/>
                  </a:cubicBezTo>
                  <a:lnTo>
                    <a:pt x="3650" y="6806"/>
                  </a:lnTo>
                  <a:cubicBezTo>
                    <a:pt x="3650" y="6681"/>
                    <a:pt x="3900" y="6557"/>
                    <a:pt x="4200" y="6557"/>
                  </a:cubicBezTo>
                  <a:cubicBezTo>
                    <a:pt x="4450" y="6557"/>
                    <a:pt x="4800" y="6681"/>
                    <a:pt x="4800" y="6806"/>
                  </a:cubicBezTo>
                  <a:lnTo>
                    <a:pt x="4800" y="20376"/>
                  </a:lnTo>
                  <a:cubicBezTo>
                    <a:pt x="4800" y="21081"/>
                    <a:pt x="6000" y="21600"/>
                    <a:pt x="7450" y="21600"/>
                  </a:cubicBezTo>
                  <a:cubicBezTo>
                    <a:pt x="88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00" y="12408"/>
                    <a:pt x="10700" y="12408"/>
                  </a:cubicBezTo>
                  <a:cubicBezTo>
                    <a:pt x="1095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350" y="21600"/>
                    <a:pt x="16650" y="21081"/>
                    <a:pt x="16650" y="20376"/>
                  </a:cubicBezTo>
                  <a:lnTo>
                    <a:pt x="16650" y="6806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500" y="6557"/>
                    <a:pt x="17750" y="6681"/>
                    <a:pt x="17750" y="6806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05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40182" y="2033508"/>
              <a:ext cx="188280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30"/>
                    <a:pt x="15100" y="1826"/>
                  </a:cubicBezTo>
                  <a:cubicBezTo>
                    <a:pt x="15100" y="2822"/>
                    <a:pt x="13150" y="3631"/>
                    <a:pt x="10750" y="3631"/>
                  </a:cubicBezTo>
                  <a:cubicBezTo>
                    <a:pt x="8350" y="3631"/>
                    <a:pt x="6350" y="2822"/>
                    <a:pt x="6350" y="1826"/>
                  </a:cubicBezTo>
                  <a:cubicBezTo>
                    <a:pt x="6350" y="830"/>
                    <a:pt x="8350" y="0"/>
                    <a:pt x="10750" y="0"/>
                  </a:cubicBezTo>
                  <a:close/>
                  <a:moveTo>
                    <a:pt x="1625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950" y="12595"/>
                    <a:pt x="3700" y="12242"/>
                    <a:pt x="3700" y="11827"/>
                  </a:cubicBezTo>
                  <a:lnTo>
                    <a:pt x="3700" y="6806"/>
                  </a:lnTo>
                  <a:cubicBezTo>
                    <a:pt x="3700" y="6681"/>
                    <a:pt x="3950" y="6557"/>
                    <a:pt x="4250" y="6557"/>
                  </a:cubicBezTo>
                  <a:cubicBezTo>
                    <a:pt x="4500" y="6557"/>
                    <a:pt x="4800" y="6681"/>
                    <a:pt x="4800" y="6806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500" y="21600"/>
                  </a:cubicBezTo>
                  <a:cubicBezTo>
                    <a:pt x="890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50" y="12408"/>
                    <a:pt x="10750" y="12408"/>
                  </a:cubicBezTo>
                  <a:cubicBezTo>
                    <a:pt x="1100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4000" y="21600"/>
                  </a:cubicBezTo>
                  <a:cubicBezTo>
                    <a:pt x="15550" y="21600"/>
                    <a:pt x="16650" y="21081"/>
                    <a:pt x="16650" y="20376"/>
                  </a:cubicBezTo>
                  <a:lnTo>
                    <a:pt x="16650" y="6806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450" y="6557"/>
                    <a:pt x="17800" y="6681"/>
                    <a:pt x="17800" y="6806"/>
                  </a:cubicBezTo>
                  <a:lnTo>
                    <a:pt x="17800" y="11827"/>
                  </a:lnTo>
                  <a:cubicBezTo>
                    <a:pt x="17800" y="12242"/>
                    <a:pt x="18650" y="12595"/>
                    <a:pt x="1960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200" y="4108"/>
                    <a:pt x="1625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174743" y="2033508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30"/>
                    <a:pt x="15085" y="1826"/>
                  </a:cubicBezTo>
                  <a:cubicBezTo>
                    <a:pt x="15085" y="2822"/>
                    <a:pt x="13130" y="3631"/>
                    <a:pt x="10725" y="3631"/>
                  </a:cubicBezTo>
                  <a:cubicBezTo>
                    <a:pt x="8319" y="3631"/>
                    <a:pt x="6365" y="2822"/>
                    <a:pt x="6365" y="1826"/>
                  </a:cubicBezTo>
                  <a:cubicBezTo>
                    <a:pt x="6465" y="830"/>
                    <a:pt x="8319" y="0"/>
                    <a:pt x="10725" y="0"/>
                  </a:cubicBezTo>
                  <a:close/>
                  <a:moveTo>
                    <a:pt x="16238" y="4108"/>
                  </a:moveTo>
                  <a:lnTo>
                    <a:pt x="5362" y="4108"/>
                  </a:lnTo>
                  <a:cubicBezTo>
                    <a:pt x="2355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02" y="12595"/>
                    <a:pt x="1804" y="12595"/>
                  </a:cubicBezTo>
                  <a:cubicBezTo>
                    <a:pt x="2957" y="12595"/>
                    <a:pt x="3658" y="12242"/>
                    <a:pt x="3658" y="11827"/>
                  </a:cubicBezTo>
                  <a:lnTo>
                    <a:pt x="3658" y="6806"/>
                  </a:lnTo>
                  <a:cubicBezTo>
                    <a:pt x="3658" y="6681"/>
                    <a:pt x="3959" y="6557"/>
                    <a:pt x="4210" y="6557"/>
                  </a:cubicBezTo>
                  <a:cubicBezTo>
                    <a:pt x="4510" y="6557"/>
                    <a:pt x="4761" y="6681"/>
                    <a:pt x="4761" y="6806"/>
                  </a:cubicBezTo>
                  <a:lnTo>
                    <a:pt x="4761" y="20376"/>
                  </a:lnTo>
                  <a:cubicBezTo>
                    <a:pt x="4761" y="21081"/>
                    <a:pt x="6064" y="21600"/>
                    <a:pt x="7467" y="21600"/>
                  </a:cubicBezTo>
                  <a:cubicBezTo>
                    <a:pt x="9021" y="21600"/>
                    <a:pt x="10174" y="21081"/>
                    <a:pt x="10174" y="20376"/>
                  </a:cubicBezTo>
                  <a:lnTo>
                    <a:pt x="10174" y="12657"/>
                  </a:lnTo>
                  <a:cubicBezTo>
                    <a:pt x="10174" y="12533"/>
                    <a:pt x="10424" y="12408"/>
                    <a:pt x="10725" y="12408"/>
                  </a:cubicBezTo>
                  <a:cubicBezTo>
                    <a:pt x="11026" y="12408"/>
                    <a:pt x="11276" y="12533"/>
                    <a:pt x="11276" y="12657"/>
                  </a:cubicBezTo>
                  <a:lnTo>
                    <a:pt x="11276" y="20376"/>
                  </a:lnTo>
                  <a:cubicBezTo>
                    <a:pt x="11276" y="21081"/>
                    <a:pt x="12579" y="21600"/>
                    <a:pt x="13982" y="21600"/>
                  </a:cubicBezTo>
                  <a:cubicBezTo>
                    <a:pt x="15536" y="21600"/>
                    <a:pt x="16689" y="21081"/>
                    <a:pt x="16689" y="20376"/>
                  </a:cubicBezTo>
                  <a:lnTo>
                    <a:pt x="16689" y="6806"/>
                  </a:lnTo>
                  <a:cubicBezTo>
                    <a:pt x="16689" y="6681"/>
                    <a:pt x="16939" y="6557"/>
                    <a:pt x="17240" y="6557"/>
                  </a:cubicBezTo>
                  <a:cubicBezTo>
                    <a:pt x="17490" y="6557"/>
                    <a:pt x="17791" y="6681"/>
                    <a:pt x="17791" y="6806"/>
                  </a:cubicBezTo>
                  <a:lnTo>
                    <a:pt x="17791" y="11827"/>
                  </a:lnTo>
                  <a:cubicBezTo>
                    <a:pt x="17791" y="12242"/>
                    <a:pt x="18643" y="12595"/>
                    <a:pt x="19645" y="12595"/>
                  </a:cubicBezTo>
                  <a:cubicBezTo>
                    <a:pt x="20748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194" y="4108"/>
                    <a:pt x="162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409304" y="2033508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30"/>
                    <a:pt x="15100" y="1826"/>
                  </a:cubicBezTo>
                  <a:cubicBezTo>
                    <a:pt x="15100" y="2822"/>
                    <a:pt x="13100" y="3631"/>
                    <a:pt x="10700" y="3631"/>
                  </a:cubicBezTo>
                  <a:cubicBezTo>
                    <a:pt x="8300" y="3631"/>
                    <a:pt x="6350" y="2822"/>
                    <a:pt x="6350" y="1826"/>
                  </a:cubicBezTo>
                  <a:cubicBezTo>
                    <a:pt x="6500" y="830"/>
                    <a:pt x="8450" y="0"/>
                    <a:pt x="1070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950" y="12595"/>
                    <a:pt x="3650" y="12242"/>
                    <a:pt x="3650" y="11827"/>
                  </a:cubicBezTo>
                  <a:lnTo>
                    <a:pt x="3650" y="6806"/>
                  </a:lnTo>
                  <a:cubicBezTo>
                    <a:pt x="3650" y="6681"/>
                    <a:pt x="3950" y="6557"/>
                    <a:pt x="4250" y="6557"/>
                  </a:cubicBezTo>
                  <a:cubicBezTo>
                    <a:pt x="4500" y="6557"/>
                    <a:pt x="4800" y="6681"/>
                    <a:pt x="4800" y="6806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00" y="12408"/>
                    <a:pt x="10700" y="12408"/>
                  </a:cubicBezTo>
                  <a:cubicBezTo>
                    <a:pt x="1095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500" y="21600"/>
                    <a:pt x="16650" y="21081"/>
                    <a:pt x="16650" y="20376"/>
                  </a:cubicBezTo>
                  <a:lnTo>
                    <a:pt x="16650" y="6806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450" y="6557"/>
                    <a:pt x="17750" y="6681"/>
                    <a:pt x="17750" y="6806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60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20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641927" y="2033508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30"/>
                    <a:pt x="15145" y="1826"/>
                  </a:cubicBezTo>
                  <a:cubicBezTo>
                    <a:pt x="15145" y="2822"/>
                    <a:pt x="13208" y="3631"/>
                    <a:pt x="10825" y="3631"/>
                  </a:cubicBezTo>
                  <a:cubicBezTo>
                    <a:pt x="8441" y="3631"/>
                    <a:pt x="6455" y="2822"/>
                    <a:pt x="6455" y="1826"/>
                  </a:cubicBezTo>
                  <a:cubicBezTo>
                    <a:pt x="6455" y="830"/>
                    <a:pt x="8441" y="0"/>
                    <a:pt x="10825" y="0"/>
                  </a:cubicBezTo>
                  <a:close/>
                  <a:moveTo>
                    <a:pt x="16138" y="4108"/>
                  </a:moveTo>
                  <a:lnTo>
                    <a:pt x="5363" y="4108"/>
                  </a:lnTo>
                  <a:cubicBezTo>
                    <a:pt x="2383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44" y="12595"/>
                    <a:pt x="1837" y="12595"/>
                  </a:cubicBezTo>
                  <a:cubicBezTo>
                    <a:pt x="2830" y="12595"/>
                    <a:pt x="3674" y="12242"/>
                    <a:pt x="3674" y="11827"/>
                  </a:cubicBezTo>
                  <a:lnTo>
                    <a:pt x="3674" y="6806"/>
                  </a:lnTo>
                  <a:cubicBezTo>
                    <a:pt x="3674" y="6681"/>
                    <a:pt x="3923" y="6557"/>
                    <a:pt x="4221" y="6557"/>
                  </a:cubicBezTo>
                  <a:cubicBezTo>
                    <a:pt x="4519" y="6557"/>
                    <a:pt x="4767" y="6681"/>
                    <a:pt x="4767" y="6806"/>
                  </a:cubicBezTo>
                  <a:lnTo>
                    <a:pt x="4767" y="20376"/>
                  </a:lnTo>
                  <a:cubicBezTo>
                    <a:pt x="4767" y="21081"/>
                    <a:pt x="6058" y="21600"/>
                    <a:pt x="7448" y="21600"/>
                  </a:cubicBezTo>
                  <a:cubicBezTo>
                    <a:pt x="8988" y="21600"/>
                    <a:pt x="10080" y="21081"/>
                    <a:pt x="10080" y="20376"/>
                  </a:cubicBezTo>
                  <a:lnTo>
                    <a:pt x="10080" y="12657"/>
                  </a:lnTo>
                  <a:cubicBezTo>
                    <a:pt x="10080" y="12533"/>
                    <a:pt x="10378" y="12408"/>
                    <a:pt x="10676" y="12408"/>
                  </a:cubicBezTo>
                  <a:cubicBezTo>
                    <a:pt x="10924" y="12408"/>
                    <a:pt x="11222" y="12533"/>
                    <a:pt x="11222" y="12657"/>
                  </a:cubicBezTo>
                  <a:lnTo>
                    <a:pt x="11222" y="20376"/>
                  </a:lnTo>
                  <a:cubicBezTo>
                    <a:pt x="11222" y="21081"/>
                    <a:pt x="12463" y="21600"/>
                    <a:pt x="13903" y="21600"/>
                  </a:cubicBezTo>
                  <a:cubicBezTo>
                    <a:pt x="15443" y="21600"/>
                    <a:pt x="16535" y="21081"/>
                    <a:pt x="16535" y="20376"/>
                  </a:cubicBezTo>
                  <a:lnTo>
                    <a:pt x="16535" y="6806"/>
                  </a:lnTo>
                  <a:cubicBezTo>
                    <a:pt x="16535" y="6681"/>
                    <a:pt x="16833" y="6557"/>
                    <a:pt x="17131" y="6557"/>
                  </a:cubicBezTo>
                  <a:cubicBezTo>
                    <a:pt x="17379" y="6557"/>
                    <a:pt x="17677" y="6681"/>
                    <a:pt x="17677" y="6806"/>
                  </a:cubicBezTo>
                  <a:lnTo>
                    <a:pt x="17677" y="11827"/>
                  </a:lnTo>
                  <a:cubicBezTo>
                    <a:pt x="17677" y="12242"/>
                    <a:pt x="18521" y="12595"/>
                    <a:pt x="19514" y="12595"/>
                  </a:cubicBezTo>
                  <a:cubicBezTo>
                    <a:pt x="20458" y="12595"/>
                    <a:pt x="21302" y="12242"/>
                    <a:pt x="21302" y="11827"/>
                  </a:cubicBezTo>
                  <a:lnTo>
                    <a:pt x="21302" y="6329"/>
                  </a:lnTo>
                  <a:cubicBezTo>
                    <a:pt x="21600" y="5104"/>
                    <a:pt x="19068" y="4108"/>
                    <a:pt x="161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876488" y="2033508"/>
              <a:ext cx="18941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30"/>
                    <a:pt x="15130" y="1826"/>
                  </a:cubicBezTo>
                  <a:cubicBezTo>
                    <a:pt x="15130" y="2822"/>
                    <a:pt x="13189" y="3631"/>
                    <a:pt x="10800" y="3631"/>
                  </a:cubicBezTo>
                  <a:cubicBezTo>
                    <a:pt x="8411" y="3631"/>
                    <a:pt x="6470" y="2822"/>
                    <a:pt x="6470" y="1826"/>
                  </a:cubicBezTo>
                  <a:cubicBezTo>
                    <a:pt x="6470" y="830"/>
                    <a:pt x="8411" y="0"/>
                    <a:pt x="10800" y="0"/>
                  </a:cubicBezTo>
                  <a:close/>
                  <a:moveTo>
                    <a:pt x="16125" y="4108"/>
                  </a:moveTo>
                  <a:lnTo>
                    <a:pt x="5325" y="4108"/>
                  </a:lnTo>
                  <a:cubicBezTo>
                    <a:pt x="2389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46" y="12595"/>
                    <a:pt x="1792" y="12595"/>
                  </a:cubicBezTo>
                  <a:cubicBezTo>
                    <a:pt x="2936" y="12595"/>
                    <a:pt x="3633" y="12242"/>
                    <a:pt x="3633" y="11827"/>
                  </a:cubicBezTo>
                  <a:lnTo>
                    <a:pt x="3633" y="6806"/>
                  </a:lnTo>
                  <a:cubicBezTo>
                    <a:pt x="3633" y="6681"/>
                    <a:pt x="3882" y="6557"/>
                    <a:pt x="4181" y="6557"/>
                  </a:cubicBezTo>
                  <a:cubicBezTo>
                    <a:pt x="4429" y="6557"/>
                    <a:pt x="4778" y="6681"/>
                    <a:pt x="4778" y="6806"/>
                  </a:cubicBezTo>
                  <a:lnTo>
                    <a:pt x="4778" y="20376"/>
                  </a:lnTo>
                  <a:cubicBezTo>
                    <a:pt x="4778" y="21081"/>
                    <a:pt x="6022" y="21600"/>
                    <a:pt x="7416" y="21600"/>
                  </a:cubicBezTo>
                  <a:cubicBezTo>
                    <a:pt x="8809" y="21600"/>
                    <a:pt x="10103" y="21081"/>
                    <a:pt x="10103" y="20376"/>
                  </a:cubicBezTo>
                  <a:lnTo>
                    <a:pt x="10103" y="12657"/>
                  </a:lnTo>
                  <a:cubicBezTo>
                    <a:pt x="10103" y="12533"/>
                    <a:pt x="10352" y="12408"/>
                    <a:pt x="10651" y="12408"/>
                  </a:cubicBezTo>
                  <a:cubicBezTo>
                    <a:pt x="10900" y="12408"/>
                    <a:pt x="11198" y="12533"/>
                    <a:pt x="11198" y="12657"/>
                  </a:cubicBezTo>
                  <a:lnTo>
                    <a:pt x="11198" y="20376"/>
                  </a:lnTo>
                  <a:cubicBezTo>
                    <a:pt x="11198" y="21081"/>
                    <a:pt x="12492" y="21600"/>
                    <a:pt x="13886" y="21600"/>
                  </a:cubicBezTo>
                  <a:cubicBezTo>
                    <a:pt x="15279" y="21600"/>
                    <a:pt x="16573" y="21081"/>
                    <a:pt x="16573" y="20376"/>
                  </a:cubicBezTo>
                  <a:lnTo>
                    <a:pt x="16573" y="6806"/>
                  </a:lnTo>
                  <a:cubicBezTo>
                    <a:pt x="16573" y="6681"/>
                    <a:pt x="16822" y="6557"/>
                    <a:pt x="17121" y="6557"/>
                  </a:cubicBezTo>
                  <a:cubicBezTo>
                    <a:pt x="17419" y="6557"/>
                    <a:pt x="17668" y="6681"/>
                    <a:pt x="17668" y="6806"/>
                  </a:cubicBezTo>
                  <a:lnTo>
                    <a:pt x="17668" y="11827"/>
                  </a:lnTo>
                  <a:cubicBezTo>
                    <a:pt x="17668" y="12242"/>
                    <a:pt x="18514" y="12595"/>
                    <a:pt x="19510" y="12595"/>
                  </a:cubicBezTo>
                  <a:cubicBezTo>
                    <a:pt x="20654" y="12595"/>
                    <a:pt x="21351" y="12242"/>
                    <a:pt x="21351" y="11827"/>
                  </a:cubicBezTo>
                  <a:lnTo>
                    <a:pt x="21351" y="6329"/>
                  </a:lnTo>
                  <a:cubicBezTo>
                    <a:pt x="21600" y="5104"/>
                    <a:pt x="19062" y="4108"/>
                    <a:pt x="16125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112987" y="2033508"/>
              <a:ext cx="18827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0"/>
                    <a:pt x="15100" y="1826"/>
                  </a:cubicBezTo>
                  <a:cubicBezTo>
                    <a:pt x="15100" y="2822"/>
                    <a:pt x="13100" y="3631"/>
                    <a:pt x="10700" y="3631"/>
                  </a:cubicBezTo>
                  <a:cubicBezTo>
                    <a:pt x="8300" y="3631"/>
                    <a:pt x="6350" y="2822"/>
                    <a:pt x="6350" y="1826"/>
                  </a:cubicBezTo>
                  <a:cubicBezTo>
                    <a:pt x="6350" y="830"/>
                    <a:pt x="8300" y="0"/>
                    <a:pt x="10700" y="0"/>
                  </a:cubicBezTo>
                  <a:close/>
                  <a:moveTo>
                    <a:pt x="16200" y="4108"/>
                  </a:moveTo>
                  <a:lnTo>
                    <a:pt x="535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800" y="12595"/>
                    <a:pt x="3650" y="12242"/>
                    <a:pt x="3650" y="11827"/>
                  </a:cubicBezTo>
                  <a:lnTo>
                    <a:pt x="3650" y="6806"/>
                  </a:lnTo>
                  <a:cubicBezTo>
                    <a:pt x="3650" y="6681"/>
                    <a:pt x="3950" y="6557"/>
                    <a:pt x="4250" y="6557"/>
                  </a:cubicBezTo>
                  <a:cubicBezTo>
                    <a:pt x="4500" y="6557"/>
                    <a:pt x="4800" y="6681"/>
                    <a:pt x="4800" y="6806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00" y="12408"/>
                    <a:pt x="10700" y="12408"/>
                  </a:cubicBezTo>
                  <a:cubicBezTo>
                    <a:pt x="1095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3950" y="21600"/>
                  </a:cubicBezTo>
                  <a:cubicBezTo>
                    <a:pt x="15500" y="21600"/>
                    <a:pt x="16650" y="21081"/>
                    <a:pt x="16650" y="20376"/>
                  </a:cubicBezTo>
                  <a:lnTo>
                    <a:pt x="16650" y="6806"/>
                  </a:lnTo>
                  <a:cubicBezTo>
                    <a:pt x="16650" y="6681"/>
                    <a:pt x="16900" y="6557"/>
                    <a:pt x="17200" y="6557"/>
                  </a:cubicBezTo>
                  <a:cubicBezTo>
                    <a:pt x="17450" y="6557"/>
                    <a:pt x="17750" y="6681"/>
                    <a:pt x="17750" y="6806"/>
                  </a:cubicBezTo>
                  <a:lnTo>
                    <a:pt x="17750" y="11827"/>
                  </a:lnTo>
                  <a:cubicBezTo>
                    <a:pt x="17750" y="12242"/>
                    <a:pt x="18600" y="12595"/>
                    <a:pt x="19600" y="12595"/>
                  </a:cubicBezTo>
                  <a:cubicBezTo>
                    <a:pt x="2060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050" y="4108"/>
                    <a:pt x="1620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347548" y="2033508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30"/>
                    <a:pt x="15100" y="1826"/>
                  </a:cubicBezTo>
                  <a:cubicBezTo>
                    <a:pt x="15100" y="2822"/>
                    <a:pt x="13150" y="3631"/>
                    <a:pt x="10750" y="3631"/>
                  </a:cubicBezTo>
                  <a:cubicBezTo>
                    <a:pt x="8350" y="3631"/>
                    <a:pt x="6350" y="2822"/>
                    <a:pt x="6350" y="1826"/>
                  </a:cubicBezTo>
                  <a:cubicBezTo>
                    <a:pt x="6350" y="830"/>
                    <a:pt x="8350" y="0"/>
                    <a:pt x="10750" y="0"/>
                  </a:cubicBezTo>
                  <a:close/>
                  <a:moveTo>
                    <a:pt x="16250" y="4108"/>
                  </a:moveTo>
                  <a:lnTo>
                    <a:pt x="5400" y="4108"/>
                  </a:lnTo>
                  <a:cubicBezTo>
                    <a:pt x="2400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0" y="12595"/>
                    <a:pt x="1850" y="12595"/>
                  </a:cubicBezTo>
                  <a:cubicBezTo>
                    <a:pt x="2850" y="12595"/>
                    <a:pt x="3700" y="12242"/>
                    <a:pt x="3700" y="11827"/>
                  </a:cubicBezTo>
                  <a:lnTo>
                    <a:pt x="3700" y="6806"/>
                  </a:lnTo>
                  <a:cubicBezTo>
                    <a:pt x="3700" y="6681"/>
                    <a:pt x="3950" y="6557"/>
                    <a:pt x="4250" y="6557"/>
                  </a:cubicBezTo>
                  <a:cubicBezTo>
                    <a:pt x="4550" y="6557"/>
                    <a:pt x="4800" y="6681"/>
                    <a:pt x="4800" y="6806"/>
                  </a:cubicBezTo>
                  <a:lnTo>
                    <a:pt x="4800" y="20376"/>
                  </a:lnTo>
                  <a:cubicBezTo>
                    <a:pt x="4800" y="21081"/>
                    <a:pt x="6100" y="21600"/>
                    <a:pt x="750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657"/>
                  </a:lnTo>
                  <a:cubicBezTo>
                    <a:pt x="10150" y="12533"/>
                    <a:pt x="10450" y="12408"/>
                    <a:pt x="10750" y="12408"/>
                  </a:cubicBezTo>
                  <a:cubicBezTo>
                    <a:pt x="11000" y="12408"/>
                    <a:pt x="11300" y="12533"/>
                    <a:pt x="11300" y="12657"/>
                  </a:cubicBezTo>
                  <a:lnTo>
                    <a:pt x="11300" y="20376"/>
                  </a:lnTo>
                  <a:cubicBezTo>
                    <a:pt x="11300" y="21081"/>
                    <a:pt x="12550" y="21600"/>
                    <a:pt x="14000" y="21600"/>
                  </a:cubicBezTo>
                  <a:cubicBezTo>
                    <a:pt x="15550" y="21600"/>
                    <a:pt x="16650" y="21081"/>
                    <a:pt x="16650" y="20376"/>
                  </a:cubicBezTo>
                  <a:lnTo>
                    <a:pt x="16650" y="6806"/>
                  </a:lnTo>
                  <a:cubicBezTo>
                    <a:pt x="16650" y="6681"/>
                    <a:pt x="16950" y="6557"/>
                    <a:pt x="17250" y="6557"/>
                  </a:cubicBezTo>
                  <a:cubicBezTo>
                    <a:pt x="17500" y="6557"/>
                    <a:pt x="17800" y="6681"/>
                    <a:pt x="17800" y="6806"/>
                  </a:cubicBezTo>
                  <a:lnTo>
                    <a:pt x="17800" y="11827"/>
                  </a:lnTo>
                  <a:cubicBezTo>
                    <a:pt x="17800" y="12242"/>
                    <a:pt x="18650" y="12595"/>
                    <a:pt x="19650" y="12595"/>
                  </a:cubicBezTo>
                  <a:cubicBezTo>
                    <a:pt x="20750" y="12595"/>
                    <a:pt x="21450" y="12242"/>
                    <a:pt x="21450" y="11827"/>
                  </a:cubicBezTo>
                  <a:lnTo>
                    <a:pt x="21450" y="6329"/>
                  </a:lnTo>
                  <a:cubicBezTo>
                    <a:pt x="21600" y="5104"/>
                    <a:pt x="19050" y="4108"/>
                    <a:pt x="16250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582109" y="2033508"/>
              <a:ext cx="188683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30"/>
                    <a:pt x="15135" y="1826"/>
                  </a:cubicBezTo>
                  <a:cubicBezTo>
                    <a:pt x="15135" y="2822"/>
                    <a:pt x="13130" y="3631"/>
                    <a:pt x="10725" y="3631"/>
                  </a:cubicBezTo>
                  <a:cubicBezTo>
                    <a:pt x="8319" y="3631"/>
                    <a:pt x="6365" y="2822"/>
                    <a:pt x="6365" y="1826"/>
                  </a:cubicBezTo>
                  <a:cubicBezTo>
                    <a:pt x="6465" y="830"/>
                    <a:pt x="8319" y="0"/>
                    <a:pt x="10725" y="0"/>
                  </a:cubicBezTo>
                  <a:close/>
                  <a:moveTo>
                    <a:pt x="16238" y="4108"/>
                  </a:moveTo>
                  <a:lnTo>
                    <a:pt x="5362" y="4108"/>
                  </a:lnTo>
                  <a:cubicBezTo>
                    <a:pt x="2406" y="4108"/>
                    <a:pt x="0" y="5104"/>
                    <a:pt x="0" y="6329"/>
                  </a:cubicBezTo>
                  <a:lnTo>
                    <a:pt x="0" y="11827"/>
                  </a:lnTo>
                  <a:cubicBezTo>
                    <a:pt x="0" y="12242"/>
                    <a:pt x="852" y="12595"/>
                    <a:pt x="1804" y="12595"/>
                  </a:cubicBezTo>
                  <a:cubicBezTo>
                    <a:pt x="2957" y="12595"/>
                    <a:pt x="3658" y="12242"/>
                    <a:pt x="3658" y="11827"/>
                  </a:cubicBezTo>
                  <a:lnTo>
                    <a:pt x="3658" y="6806"/>
                  </a:lnTo>
                  <a:cubicBezTo>
                    <a:pt x="3658" y="6681"/>
                    <a:pt x="3909" y="6557"/>
                    <a:pt x="4210" y="6557"/>
                  </a:cubicBezTo>
                  <a:cubicBezTo>
                    <a:pt x="4460" y="6557"/>
                    <a:pt x="4811" y="6681"/>
                    <a:pt x="4811" y="6806"/>
                  </a:cubicBezTo>
                  <a:lnTo>
                    <a:pt x="4811" y="20376"/>
                  </a:lnTo>
                  <a:cubicBezTo>
                    <a:pt x="4811" y="21081"/>
                    <a:pt x="6064" y="21600"/>
                    <a:pt x="7467" y="21600"/>
                  </a:cubicBezTo>
                  <a:cubicBezTo>
                    <a:pt x="8871" y="21600"/>
                    <a:pt x="10174" y="21081"/>
                    <a:pt x="10174" y="20376"/>
                  </a:cubicBezTo>
                  <a:lnTo>
                    <a:pt x="10174" y="12657"/>
                  </a:lnTo>
                  <a:cubicBezTo>
                    <a:pt x="10174" y="12533"/>
                    <a:pt x="10424" y="12408"/>
                    <a:pt x="10725" y="12408"/>
                  </a:cubicBezTo>
                  <a:cubicBezTo>
                    <a:pt x="10975" y="12408"/>
                    <a:pt x="11276" y="12533"/>
                    <a:pt x="11276" y="12657"/>
                  </a:cubicBezTo>
                  <a:lnTo>
                    <a:pt x="11276" y="20376"/>
                  </a:lnTo>
                  <a:cubicBezTo>
                    <a:pt x="11276" y="21081"/>
                    <a:pt x="12579" y="21600"/>
                    <a:pt x="13982" y="21600"/>
                  </a:cubicBezTo>
                  <a:cubicBezTo>
                    <a:pt x="15386" y="21600"/>
                    <a:pt x="16689" y="21081"/>
                    <a:pt x="16689" y="20376"/>
                  </a:cubicBezTo>
                  <a:lnTo>
                    <a:pt x="16689" y="6806"/>
                  </a:lnTo>
                  <a:cubicBezTo>
                    <a:pt x="16689" y="6681"/>
                    <a:pt x="16939" y="6557"/>
                    <a:pt x="17240" y="6557"/>
                  </a:cubicBezTo>
                  <a:cubicBezTo>
                    <a:pt x="17541" y="6557"/>
                    <a:pt x="17791" y="6681"/>
                    <a:pt x="17791" y="6806"/>
                  </a:cubicBezTo>
                  <a:lnTo>
                    <a:pt x="17791" y="11827"/>
                  </a:lnTo>
                  <a:cubicBezTo>
                    <a:pt x="17791" y="12242"/>
                    <a:pt x="18643" y="12595"/>
                    <a:pt x="19645" y="12595"/>
                  </a:cubicBezTo>
                  <a:cubicBezTo>
                    <a:pt x="20648" y="12595"/>
                    <a:pt x="21500" y="12242"/>
                    <a:pt x="21500" y="11827"/>
                  </a:cubicBezTo>
                  <a:lnTo>
                    <a:pt x="21500" y="6329"/>
                  </a:lnTo>
                  <a:cubicBezTo>
                    <a:pt x="21600" y="5104"/>
                    <a:pt x="19194" y="4108"/>
                    <a:pt x="16238" y="410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0" y="2543339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32"/>
                    <a:pt x="15250" y="1831"/>
                  </a:cubicBezTo>
                  <a:cubicBezTo>
                    <a:pt x="15250" y="2830"/>
                    <a:pt x="13250" y="3642"/>
                    <a:pt x="10850" y="3642"/>
                  </a:cubicBezTo>
                  <a:cubicBezTo>
                    <a:pt x="8450" y="3642"/>
                    <a:pt x="6500" y="2830"/>
                    <a:pt x="6500" y="1831"/>
                  </a:cubicBezTo>
                  <a:cubicBezTo>
                    <a:pt x="6500" y="832"/>
                    <a:pt x="8450" y="0"/>
                    <a:pt x="1085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63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63"/>
                  </a:cubicBezTo>
                  <a:lnTo>
                    <a:pt x="4800" y="20351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00" y="21600"/>
                    <a:pt x="10150" y="21059"/>
                    <a:pt x="10150" y="20351"/>
                  </a:cubicBezTo>
                  <a:lnTo>
                    <a:pt x="10150" y="12631"/>
                  </a:lnTo>
                  <a:cubicBezTo>
                    <a:pt x="10150" y="12506"/>
                    <a:pt x="10450" y="12402"/>
                    <a:pt x="10700" y="12402"/>
                  </a:cubicBezTo>
                  <a:cubicBezTo>
                    <a:pt x="11000" y="12402"/>
                    <a:pt x="11300" y="12506"/>
                    <a:pt x="11300" y="12631"/>
                  </a:cubicBezTo>
                  <a:lnTo>
                    <a:pt x="11300" y="20351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51"/>
                  </a:cubicBezTo>
                  <a:lnTo>
                    <a:pt x="16650" y="6763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63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34561" y="2543339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32"/>
                    <a:pt x="15145" y="1831"/>
                  </a:cubicBezTo>
                  <a:cubicBezTo>
                    <a:pt x="15145" y="2830"/>
                    <a:pt x="13159" y="3642"/>
                    <a:pt x="10775" y="3642"/>
                  </a:cubicBezTo>
                  <a:cubicBezTo>
                    <a:pt x="8392" y="3642"/>
                    <a:pt x="6455" y="2830"/>
                    <a:pt x="6455" y="1831"/>
                  </a:cubicBezTo>
                  <a:cubicBezTo>
                    <a:pt x="6455" y="832"/>
                    <a:pt x="8392" y="0"/>
                    <a:pt x="10775" y="0"/>
                  </a:cubicBezTo>
                  <a:close/>
                  <a:moveTo>
                    <a:pt x="16138" y="4058"/>
                  </a:moveTo>
                  <a:lnTo>
                    <a:pt x="5313" y="4058"/>
                  </a:lnTo>
                  <a:cubicBezTo>
                    <a:pt x="2383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930" y="12569"/>
                    <a:pt x="3674" y="12215"/>
                    <a:pt x="3674" y="11799"/>
                  </a:cubicBezTo>
                  <a:lnTo>
                    <a:pt x="3674" y="6763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469" y="6513"/>
                    <a:pt x="4767" y="6638"/>
                    <a:pt x="4767" y="6763"/>
                  </a:cubicBezTo>
                  <a:lnTo>
                    <a:pt x="4767" y="20351"/>
                  </a:lnTo>
                  <a:cubicBezTo>
                    <a:pt x="4767" y="21059"/>
                    <a:pt x="6008" y="21600"/>
                    <a:pt x="7448" y="21600"/>
                  </a:cubicBezTo>
                  <a:cubicBezTo>
                    <a:pt x="8988" y="21600"/>
                    <a:pt x="10080" y="21059"/>
                    <a:pt x="10080" y="20351"/>
                  </a:cubicBezTo>
                  <a:lnTo>
                    <a:pt x="10080" y="12631"/>
                  </a:lnTo>
                  <a:cubicBezTo>
                    <a:pt x="10080" y="12506"/>
                    <a:pt x="10378" y="12402"/>
                    <a:pt x="10676" y="12402"/>
                  </a:cubicBezTo>
                  <a:cubicBezTo>
                    <a:pt x="10924" y="12402"/>
                    <a:pt x="11222" y="12506"/>
                    <a:pt x="11222" y="12631"/>
                  </a:cubicBezTo>
                  <a:lnTo>
                    <a:pt x="11222" y="20351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51"/>
                  </a:cubicBezTo>
                  <a:lnTo>
                    <a:pt x="16535" y="6763"/>
                  </a:lnTo>
                  <a:cubicBezTo>
                    <a:pt x="16535" y="6638"/>
                    <a:pt x="16833" y="6513"/>
                    <a:pt x="17081" y="6513"/>
                  </a:cubicBezTo>
                  <a:cubicBezTo>
                    <a:pt x="17379" y="6513"/>
                    <a:pt x="17677" y="6638"/>
                    <a:pt x="17677" y="6763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465" y="12569"/>
                  </a:cubicBezTo>
                  <a:cubicBezTo>
                    <a:pt x="20607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57"/>
                    <a:pt x="19068" y="4058"/>
                    <a:pt x="161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69121" y="2543339"/>
              <a:ext cx="18903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31"/>
                  </a:cubicBezTo>
                  <a:cubicBezTo>
                    <a:pt x="15130" y="2830"/>
                    <a:pt x="13189" y="3642"/>
                    <a:pt x="10800" y="3642"/>
                  </a:cubicBezTo>
                  <a:cubicBezTo>
                    <a:pt x="8411" y="3642"/>
                    <a:pt x="6420" y="2830"/>
                    <a:pt x="6420" y="1831"/>
                  </a:cubicBezTo>
                  <a:cubicBezTo>
                    <a:pt x="6420" y="832"/>
                    <a:pt x="8411" y="0"/>
                    <a:pt x="10800" y="0"/>
                  </a:cubicBezTo>
                  <a:close/>
                  <a:moveTo>
                    <a:pt x="16125" y="4058"/>
                  </a:moveTo>
                  <a:lnTo>
                    <a:pt x="5325" y="4058"/>
                  </a:lnTo>
                  <a:cubicBezTo>
                    <a:pt x="2389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79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63"/>
                  </a:lnTo>
                  <a:cubicBezTo>
                    <a:pt x="3633" y="6638"/>
                    <a:pt x="3932" y="6513"/>
                    <a:pt x="4181" y="6513"/>
                  </a:cubicBezTo>
                  <a:cubicBezTo>
                    <a:pt x="4479" y="6513"/>
                    <a:pt x="4728" y="6638"/>
                    <a:pt x="4728" y="6763"/>
                  </a:cubicBezTo>
                  <a:lnTo>
                    <a:pt x="4728" y="20351"/>
                  </a:lnTo>
                  <a:cubicBezTo>
                    <a:pt x="4728" y="21059"/>
                    <a:pt x="6022" y="21600"/>
                    <a:pt x="7416" y="21600"/>
                  </a:cubicBezTo>
                  <a:cubicBezTo>
                    <a:pt x="8959" y="21600"/>
                    <a:pt x="10103" y="21059"/>
                    <a:pt x="10103" y="20351"/>
                  </a:cubicBezTo>
                  <a:lnTo>
                    <a:pt x="10103" y="12631"/>
                  </a:lnTo>
                  <a:cubicBezTo>
                    <a:pt x="10103" y="12506"/>
                    <a:pt x="10352" y="12402"/>
                    <a:pt x="10651" y="12402"/>
                  </a:cubicBezTo>
                  <a:cubicBezTo>
                    <a:pt x="10949" y="12402"/>
                    <a:pt x="11198" y="12506"/>
                    <a:pt x="11198" y="12631"/>
                  </a:cubicBezTo>
                  <a:lnTo>
                    <a:pt x="11198" y="20351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429" y="21600"/>
                    <a:pt x="16573" y="21059"/>
                    <a:pt x="16573" y="20351"/>
                  </a:cubicBezTo>
                  <a:lnTo>
                    <a:pt x="16573" y="6763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370" y="6513"/>
                    <a:pt x="17668" y="6638"/>
                    <a:pt x="17668" y="6763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05" y="12569"/>
                    <a:pt x="21301" y="12215"/>
                    <a:pt x="21301" y="11799"/>
                  </a:cubicBezTo>
                  <a:lnTo>
                    <a:pt x="21301" y="6284"/>
                  </a:lnTo>
                  <a:cubicBezTo>
                    <a:pt x="21600" y="5057"/>
                    <a:pt x="19062" y="4058"/>
                    <a:pt x="16125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5621" y="2543339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31"/>
                  </a:cubicBezTo>
                  <a:cubicBezTo>
                    <a:pt x="15100" y="2830"/>
                    <a:pt x="13100" y="3642"/>
                    <a:pt x="10700" y="3642"/>
                  </a:cubicBezTo>
                  <a:cubicBezTo>
                    <a:pt x="8300" y="3642"/>
                    <a:pt x="6350" y="2830"/>
                    <a:pt x="6350" y="1831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0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63"/>
                  </a:lnTo>
                  <a:cubicBezTo>
                    <a:pt x="3650" y="6638"/>
                    <a:pt x="3900" y="6513"/>
                    <a:pt x="4200" y="6513"/>
                  </a:cubicBezTo>
                  <a:cubicBezTo>
                    <a:pt x="4450" y="6513"/>
                    <a:pt x="4800" y="6638"/>
                    <a:pt x="4800" y="6763"/>
                  </a:cubicBezTo>
                  <a:lnTo>
                    <a:pt x="4800" y="20351"/>
                  </a:lnTo>
                  <a:cubicBezTo>
                    <a:pt x="4800" y="21059"/>
                    <a:pt x="6000" y="21600"/>
                    <a:pt x="7450" y="21600"/>
                  </a:cubicBezTo>
                  <a:cubicBezTo>
                    <a:pt x="8850" y="21600"/>
                    <a:pt x="10150" y="21059"/>
                    <a:pt x="10150" y="20351"/>
                  </a:cubicBezTo>
                  <a:lnTo>
                    <a:pt x="10150" y="12631"/>
                  </a:lnTo>
                  <a:cubicBezTo>
                    <a:pt x="10150" y="12506"/>
                    <a:pt x="10400" y="12402"/>
                    <a:pt x="10700" y="12402"/>
                  </a:cubicBezTo>
                  <a:cubicBezTo>
                    <a:pt x="10950" y="12402"/>
                    <a:pt x="11300" y="12506"/>
                    <a:pt x="11300" y="12631"/>
                  </a:cubicBezTo>
                  <a:lnTo>
                    <a:pt x="11300" y="20351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350" y="21600"/>
                    <a:pt x="16650" y="21059"/>
                    <a:pt x="16650" y="20351"/>
                  </a:cubicBezTo>
                  <a:lnTo>
                    <a:pt x="16650" y="6763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500" y="6513"/>
                    <a:pt x="17750" y="6638"/>
                    <a:pt x="17750" y="6763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940182" y="2543339"/>
              <a:ext cx="188280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31"/>
                  </a:cubicBezTo>
                  <a:cubicBezTo>
                    <a:pt x="15100" y="2830"/>
                    <a:pt x="13150" y="3642"/>
                    <a:pt x="10750" y="3642"/>
                  </a:cubicBezTo>
                  <a:cubicBezTo>
                    <a:pt x="8350" y="3642"/>
                    <a:pt x="6350" y="2830"/>
                    <a:pt x="6350" y="1831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700" y="12215"/>
                    <a:pt x="3700" y="11799"/>
                  </a:cubicBezTo>
                  <a:lnTo>
                    <a:pt x="3700" y="6763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63"/>
                  </a:cubicBezTo>
                  <a:lnTo>
                    <a:pt x="4800" y="20351"/>
                  </a:lnTo>
                  <a:cubicBezTo>
                    <a:pt x="4800" y="21059"/>
                    <a:pt x="6050" y="21600"/>
                    <a:pt x="7500" y="21600"/>
                  </a:cubicBezTo>
                  <a:cubicBezTo>
                    <a:pt x="8900" y="21600"/>
                    <a:pt x="10150" y="21059"/>
                    <a:pt x="10150" y="20351"/>
                  </a:cubicBezTo>
                  <a:lnTo>
                    <a:pt x="10150" y="12631"/>
                  </a:lnTo>
                  <a:cubicBezTo>
                    <a:pt x="10150" y="12506"/>
                    <a:pt x="10450" y="12402"/>
                    <a:pt x="10750" y="12402"/>
                  </a:cubicBezTo>
                  <a:cubicBezTo>
                    <a:pt x="11000" y="12402"/>
                    <a:pt x="11300" y="12506"/>
                    <a:pt x="11300" y="12631"/>
                  </a:cubicBezTo>
                  <a:lnTo>
                    <a:pt x="11300" y="20351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51"/>
                  </a:cubicBezTo>
                  <a:lnTo>
                    <a:pt x="16650" y="6763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800" y="6638"/>
                    <a:pt x="17800" y="6763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0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5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174743" y="2543339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32"/>
                    <a:pt x="15085" y="1831"/>
                  </a:cubicBezTo>
                  <a:cubicBezTo>
                    <a:pt x="15085" y="2830"/>
                    <a:pt x="13130" y="3642"/>
                    <a:pt x="10725" y="3642"/>
                  </a:cubicBezTo>
                  <a:cubicBezTo>
                    <a:pt x="8319" y="3642"/>
                    <a:pt x="6365" y="2830"/>
                    <a:pt x="6365" y="1831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8"/>
                  </a:moveTo>
                  <a:lnTo>
                    <a:pt x="5362" y="4058"/>
                  </a:lnTo>
                  <a:cubicBezTo>
                    <a:pt x="2355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0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63"/>
                  </a:lnTo>
                  <a:cubicBezTo>
                    <a:pt x="3658" y="6638"/>
                    <a:pt x="3959" y="6513"/>
                    <a:pt x="4210" y="6513"/>
                  </a:cubicBezTo>
                  <a:cubicBezTo>
                    <a:pt x="4510" y="6513"/>
                    <a:pt x="4761" y="6638"/>
                    <a:pt x="4761" y="6763"/>
                  </a:cubicBezTo>
                  <a:lnTo>
                    <a:pt x="4761" y="20351"/>
                  </a:lnTo>
                  <a:cubicBezTo>
                    <a:pt x="4761" y="21059"/>
                    <a:pt x="6064" y="21600"/>
                    <a:pt x="7467" y="21600"/>
                  </a:cubicBezTo>
                  <a:cubicBezTo>
                    <a:pt x="9021" y="21600"/>
                    <a:pt x="10174" y="21059"/>
                    <a:pt x="10174" y="20351"/>
                  </a:cubicBezTo>
                  <a:lnTo>
                    <a:pt x="10174" y="12631"/>
                  </a:lnTo>
                  <a:cubicBezTo>
                    <a:pt x="10174" y="12506"/>
                    <a:pt x="10424" y="12402"/>
                    <a:pt x="10725" y="12402"/>
                  </a:cubicBezTo>
                  <a:cubicBezTo>
                    <a:pt x="11026" y="12402"/>
                    <a:pt x="11276" y="12506"/>
                    <a:pt x="11276" y="12631"/>
                  </a:cubicBezTo>
                  <a:lnTo>
                    <a:pt x="11276" y="20351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536" y="21600"/>
                    <a:pt x="16689" y="21059"/>
                    <a:pt x="16689" y="20351"/>
                  </a:cubicBezTo>
                  <a:lnTo>
                    <a:pt x="16689" y="6763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490" y="6513"/>
                    <a:pt x="17791" y="6638"/>
                    <a:pt x="17791" y="6763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748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194" y="4058"/>
                    <a:pt x="162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409304" y="2543339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31"/>
                  </a:cubicBezTo>
                  <a:cubicBezTo>
                    <a:pt x="15100" y="2830"/>
                    <a:pt x="13100" y="3642"/>
                    <a:pt x="10700" y="3642"/>
                  </a:cubicBezTo>
                  <a:cubicBezTo>
                    <a:pt x="8300" y="3642"/>
                    <a:pt x="6350" y="2830"/>
                    <a:pt x="6350" y="1831"/>
                  </a:cubicBezTo>
                  <a:cubicBezTo>
                    <a:pt x="6350" y="832"/>
                    <a:pt x="845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950" y="12569"/>
                    <a:pt x="3650" y="12215"/>
                    <a:pt x="3650" y="11799"/>
                  </a:cubicBezTo>
                  <a:lnTo>
                    <a:pt x="3650" y="6763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63"/>
                  </a:cubicBezTo>
                  <a:lnTo>
                    <a:pt x="4800" y="20351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51"/>
                  </a:cubicBezTo>
                  <a:lnTo>
                    <a:pt x="10150" y="12631"/>
                  </a:lnTo>
                  <a:cubicBezTo>
                    <a:pt x="10150" y="12506"/>
                    <a:pt x="10400" y="12402"/>
                    <a:pt x="10700" y="12402"/>
                  </a:cubicBezTo>
                  <a:cubicBezTo>
                    <a:pt x="10950" y="12402"/>
                    <a:pt x="11300" y="12506"/>
                    <a:pt x="11300" y="12631"/>
                  </a:cubicBezTo>
                  <a:lnTo>
                    <a:pt x="11300" y="20351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51"/>
                  </a:cubicBezTo>
                  <a:lnTo>
                    <a:pt x="16650" y="6763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63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20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641927" y="2543339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32"/>
                    <a:pt x="15145" y="1831"/>
                  </a:cubicBezTo>
                  <a:cubicBezTo>
                    <a:pt x="15145" y="2830"/>
                    <a:pt x="13208" y="3642"/>
                    <a:pt x="10825" y="3642"/>
                  </a:cubicBezTo>
                  <a:cubicBezTo>
                    <a:pt x="8441" y="3642"/>
                    <a:pt x="6455" y="2830"/>
                    <a:pt x="6455" y="1831"/>
                  </a:cubicBezTo>
                  <a:cubicBezTo>
                    <a:pt x="6455" y="832"/>
                    <a:pt x="8441" y="0"/>
                    <a:pt x="10825" y="0"/>
                  </a:cubicBezTo>
                  <a:close/>
                  <a:moveTo>
                    <a:pt x="16138" y="4058"/>
                  </a:moveTo>
                  <a:lnTo>
                    <a:pt x="5363" y="4058"/>
                  </a:lnTo>
                  <a:cubicBezTo>
                    <a:pt x="2383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4" y="12569"/>
                    <a:pt x="1837" y="12569"/>
                  </a:cubicBezTo>
                  <a:cubicBezTo>
                    <a:pt x="2830" y="12569"/>
                    <a:pt x="3674" y="12215"/>
                    <a:pt x="3674" y="11799"/>
                  </a:cubicBezTo>
                  <a:lnTo>
                    <a:pt x="3674" y="6763"/>
                  </a:lnTo>
                  <a:cubicBezTo>
                    <a:pt x="3674" y="6638"/>
                    <a:pt x="3923" y="6513"/>
                    <a:pt x="4221" y="6513"/>
                  </a:cubicBezTo>
                  <a:cubicBezTo>
                    <a:pt x="4519" y="6513"/>
                    <a:pt x="4767" y="6638"/>
                    <a:pt x="4767" y="6763"/>
                  </a:cubicBezTo>
                  <a:lnTo>
                    <a:pt x="4767" y="20351"/>
                  </a:lnTo>
                  <a:cubicBezTo>
                    <a:pt x="4767" y="21059"/>
                    <a:pt x="6058" y="21600"/>
                    <a:pt x="7448" y="21600"/>
                  </a:cubicBezTo>
                  <a:cubicBezTo>
                    <a:pt x="8988" y="21600"/>
                    <a:pt x="10080" y="21059"/>
                    <a:pt x="10080" y="20351"/>
                  </a:cubicBezTo>
                  <a:lnTo>
                    <a:pt x="10080" y="12631"/>
                  </a:lnTo>
                  <a:cubicBezTo>
                    <a:pt x="10080" y="12506"/>
                    <a:pt x="10378" y="12402"/>
                    <a:pt x="10676" y="12402"/>
                  </a:cubicBezTo>
                  <a:cubicBezTo>
                    <a:pt x="10924" y="12402"/>
                    <a:pt x="11222" y="12506"/>
                    <a:pt x="11222" y="12631"/>
                  </a:cubicBezTo>
                  <a:lnTo>
                    <a:pt x="11222" y="20351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51"/>
                  </a:cubicBezTo>
                  <a:lnTo>
                    <a:pt x="16535" y="6763"/>
                  </a:lnTo>
                  <a:cubicBezTo>
                    <a:pt x="16535" y="6638"/>
                    <a:pt x="16833" y="6513"/>
                    <a:pt x="17131" y="6513"/>
                  </a:cubicBezTo>
                  <a:cubicBezTo>
                    <a:pt x="17379" y="6513"/>
                    <a:pt x="17677" y="6638"/>
                    <a:pt x="17677" y="6763"/>
                  </a:cubicBezTo>
                  <a:lnTo>
                    <a:pt x="17677" y="11799"/>
                  </a:lnTo>
                  <a:cubicBezTo>
                    <a:pt x="17677" y="12215"/>
                    <a:pt x="18521" y="12569"/>
                    <a:pt x="19514" y="12569"/>
                  </a:cubicBezTo>
                  <a:cubicBezTo>
                    <a:pt x="20458" y="12569"/>
                    <a:pt x="21302" y="12215"/>
                    <a:pt x="21302" y="11799"/>
                  </a:cubicBezTo>
                  <a:lnTo>
                    <a:pt x="21302" y="6284"/>
                  </a:lnTo>
                  <a:cubicBezTo>
                    <a:pt x="21600" y="5057"/>
                    <a:pt x="19068" y="4058"/>
                    <a:pt x="161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876488" y="2543339"/>
              <a:ext cx="18941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31"/>
                  </a:cubicBezTo>
                  <a:cubicBezTo>
                    <a:pt x="15130" y="2830"/>
                    <a:pt x="13189" y="3642"/>
                    <a:pt x="10800" y="3642"/>
                  </a:cubicBezTo>
                  <a:cubicBezTo>
                    <a:pt x="8411" y="3642"/>
                    <a:pt x="6470" y="2830"/>
                    <a:pt x="6470" y="1831"/>
                  </a:cubicBezTo>
                  <a:cubicBezTo>
                    <a:pt x="6470" y="832"/>
                    <a:pt x="8411" y="0"/>
                    <a:pt x="10800" y="0"/>
                  </a:cubicBezTo>
                  <a:close/>
                  <a:moveTo>
                    <a:pt x="16125" y="4058"/>
                  </a:moveTo>
                  <a:lnTo>
                    <a:pt x="5325" y="4058"/>
                  </a:lnTo>
                  <a:cubicBezTo>
                    <a:pt x="2389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46" y="12569"/>
                    <a:pt x="1792" y="12569"/>
                  </a:cubicBezTo>
                  <a:cubicBezTo>
                    <a:pt x="2936" y="12569"/>
                    <a:pt x="3633" y="12215"/>
                    <a:pt x="3633" y="11799"/>
                  </a:cubicBezTo>
                  <a:lnTo>
                    <a:pt x="3633" y="6763"/>
                  </a:lnTo>
                  <a:cubicBezTo>
                    <a:pt x="3633" y="6638"/>
                    <a:pt x="3882" y="6513"/>
                    <a:pt x="4181" y="6513"/>
                  </a:cubicBezTo>
                  <a:cubicBezTo>
                    <a:pt x="4429" y="6513"/>
                    <a:pt x="4778" y="6638"/>
                    <a:pt x="4778" y="6763"/>
                  </a:cubicBezTo>
                  <a:lnTo>
                    <a:pt x="4778" y="20351"/>
                  </a:lnTo>
                  <a:cubicBezTo>
                    <a:pt x="4778" y="21059"/>
                    <a:pt x="6022" y="21600"/>
                    <a:pt x="7416" y="21600"/>
                  </a:cubicBezTo>
                  <a:cubicBezTo>
                    <a:pt x="8809" y="21600"/>
                    <a:pt x="10103" y="21059"/>
                    <a:pt x="10103" y="20351"/>
                  </a:cubicBezTo>
                  <a:lnTo>
                    <a:pt x="10103" y="12631"/>
                  </a:lnTo>
                  <a:cubicBezTo>
                    <a:pt x="10103" y="12506"/>
                    <a:pt x="10352" y="12402"/>
                    <a:pt x="10651" y="12402"/>
                  </a:cubicBezTo>
                  <a:cubicBezTo>
                    <a:pt x="10900" y="12402"/>
                    <a:pt x="11198" y="12506"/>
                    <a:pt x="11198" y="12631"/>
                  </a:cubicBezTo>
                  <a:lnTo>
                    <a:pt x="11198" y="20351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279" y="21600"/>
                    <a:pt x="16573" y="21059"/>
                    <a:pt x="16573" y="20351"/>
                  </a:cubicBezTo>
                  <a:lnTo>
                    <a:pt x="16573" y="6763"/>
                  </a:lnTo>
                  <a:cubicBezTo>
                    <a:pt x="16573" y="6638"/>
                    <a:pt x="16822" y="6513"/>
                    <a:pt x="17121" y="6513"/>
                  </a:cubicBezTo>
                  <a:cubicBezTo>
                    <a:pt x="17419" y="6513"/>
                    <a:pt x="17668" y="6638"/>
                    <a:pt x="17668" y="6763"/>
                  </a:cubicBezTo>
                  <a:lnTo>
                    <a:pt x="17668" y="11799"/>
                  </a:lnTo>
                  <a:cubicBezTo>
                    <a:pt x="17668" y="12215"/>
                    <a:pt x="18514" y="12569"/>
                    <a:pt x="19510" y="12569"/>
                  </a:cubicBezTo>
                  <a:cubicBezTo>
                    <a:pt x="20654" y="12569"/>
                    <a:pt x="21351" y="12215"/>
                    <a:pt x="21351" y="11799"/>
                  </a:cubicBezTo>
                  <a:lnTo>
                    <a:pt x="21351" y="6284"/>
                  </a:lnTo>
                  <a:cubicBezTo>
                    <a:pt x="21600" y="5057"/>
                    <a:pt x="19062" y="4058"/>
                    <a:pt x="16125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112987" y="2543339"/>
              <a:ext cx="18827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31"/>
                  </a:cubicBezTo>
                  <a:cubicBezTo>
                    <a:pt x="15100" y="2830"/>
                    <a:pt x="13100" y="3642"/>
                    <a:pt x="10700" y="3642"/>
                  </a:cubicBezTo>
                  <a:cubicBezTo>
                    <a:pt x="8300" y="3642"/>
                    <a:pt x="6350" y="2830"/>
                    <a:pt x="6350" y="1831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8"/>
                  </a:moveTo>
                  <a:lnTo>
                    <a:pt x="535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00" y="12569"/>
                    <a:pt x="3650" y="12215"/>
                    <a:pt x="3650" y="11799"/>
                  </a:cubicBezTo>
                  <a:lnTo>
                    <a:pt x="3650" y="6763"/>
                  </a:lnTo>
                  <a:cubicBezTo>
                    <a:pt x="3650" y="6638"/>
                    <a:pt x="3950" y="6513"/>
                    <a:pt x="4250" y="6513"/>
                  </a:cubicBezTo>
                  <a:cubicBezTo>
                    <a:pt x="4500" y="6513"/>
                    <a:pt x="4800" y="6638"/>
                    <a:pt x="4800" y="6763"/>
                  </a:cubicBezTo>
                  <a:lnTo>
                    <a:pt x="4800" y="20351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51"/>
                  </a:cubicBezTo>
                  <a:lnTo>
                    <a:pt x="10150" y="12631"/>
                  </a:lnTo>
                  <a:cubicBezTo>
                    <a:pt x="10150" y="12506"/>
                    <a:pt x="10400" y="12402"/>
                    <a:pt x="10700" y="12402"/>
                  </a:cubicBezTo>
                  <a:cubicBezTo>
                    <a:pt x="10950" y="12402"/>
                    <a:pt x="11300" y="12506"/>
                    <a:pt x="11300" y="12631"/>
                  </a:cubicBezTo>
                  <a:lnTo>
                    <a:pt x="11300" y="20351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51"/>
                  </a:cubicBezTo>
                  <a:lnTo>
                    <a:pt x="16650" y="6763"/>
                  </a:lnTo>
                  <a:cubicBezTo>
                    <a:pt x="16650" y="6638"/>
                    <a:pt x="16900" y="6513"/>
                    <a:pt x="17200" y="6513"/>
                  </a:cubicBezTo>
                  <a:cubicBezTo>
                    <a:pt x="17450" y="6513"/>
                    <a:pt x="17750" y="6638"/>
                    <a:pt x="17750" y="6763"/>
                  </a:cubicBezTo>
                  <a:lnTo>
                    <a:pt x="17750" y="11799"/>
                  </a:lnTo>
                  <a:cubicBezTo>
                    <a:pt x="17750" y="12215"/>
                    <a:pt x="18600" y="12569"/>
                    <a:pt x="19600" y="12569"/>
                  </a:cubicBezTo>
                  <a:cubicBezTo>
                    <a:pt x="2060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0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347548" y="2543339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31"/>
                  </a:cubicBezTo>
                  <a:cubicBezTo>
                    <a:pt x="15100" y="2830"/>
                    <a:pt x="13150" y="3642"/>
                    <a:pt x="10750" y="3642"/>
                  </a:cubicBezTo>
                  <a:cubicBezTo>
                    <a:pt x="8350" y="3642"/>
                    <a:pt x="6350" y="2830"/>
                    <a:pt x="6350" y="1831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8"/>
                  </a:moveTo>
                  <a:lnTo>
                    <a:pt x="5400" y="4058"/>
                  </a:lnTo>
                  <a:cubicBezTo>
                    <a:pt x="2400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0" y="12569"/>
                    <a:pt x="1850" y="12569"/>
                  </a:cubicBezTo>
                  <a:cubicBezTo>
                    <a:pt x="2850" y="12569"/>
                    <a:pt x="3700" y="12215"/>
                    <a:pt x="3700" y="11799"/>
                  </a:cubicBezTo>
                  <a:lnTo>
                    <a:pt x="3700" y="6763"/>
                  </a:lnTo>
                  <a:cubicBezTo>
                    <a:pt x="3700" y="6638"/>
                    <a:pt x="3950" y="6513"/>
                    <a:pt x="4250" y="6513"/>
                  </a:cubicBezTo>
                  <a:cubicBezTo>
                    <a:pt x="4550" y="6513"/>
                    <a:pt x="4800" y="6638"/>
                    <a:pt x="4800" y="6763"/>
                  </a:cubicBezTo>
                  <a:lnTo>
                    <a:pt x="4800" y="20351"/>
                  </a:lnTo>
                  <a:cubicBezTo>
                    <a:pt x="4800" y="21059"/>
                    <a:pt x="6100" y="21600"/>
                    <a:pt x="7500" y="21600"/>
                  </a:cubicBezTo>
                  <a:cubicBezTo>
                    <a:pt x="9050" y="21600"/>
                    <a:pt x="10150" y="21059"/>
                    <a:pt x="10150" y="20351"/>
                  </a:cubicBezTo>
                  <a:lnTo>
                    <a:pt x="10150" y="12631"/>
                  </a:lnTo>
                  <a:cubicBezTo>
                    <a:pt x="10150" y="12506"/>
                    <a:pt x="10450" y="12402"/>
                    <a:pt x="10750" y="12402"/>
                  </a:cubicBezTo>
                  <a:cubicBezTo>
                    <a:pt x="11000" y="12402"/>
                    <a:pt x="11300" y="12506"/>
                    <a:pt x="11300" y="12631"/>
                  </a:cubicBezTo>
                  <a:lnTo>
                    <a:pt x="11300" y="20351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51"/>
                  </a:cubicBezTo>
                  <a:lnTo>
                    <a:pt x="16650" y="6763"/>
                  </a:lnTo>
                  <a:cubicBezTo>
                    <a:pt x="16650" y="6638"/>
                    <a:pt x="16950" y="6513"/>
                    <a:pt x="17250" y="6513"/>
                  </a:cubicBezTo>
                  <a:cubicBezTo>
                    <a:pt x="17500" y="6513"/>
                    <a:pt x="17800" y="6638"/>
                    <a:pt x="17800" y="6763"/>
                  </a:cubicBezTo>
                  <a:lnTo>
                    <a:pt x="17800" y="11799"/>
                  </a:lnTo>
                  <a:cubicBezTo>
                    <a:pt x="17800" y="12215"/>
                    <a:pt x="18650" y="12569"/>
                    <a:pt x="19650" y="12569"/>
                  </a:cubicBezTo>
                  <a:cubicBezTo>
                    <a:pt x="20750" y="12569"/>
                    <a:pt x="21450" y="12215"/>
                    <a:pt x="21450" y="11799"/>
                  </a:cubicBezTo>
                  <a:lnTo>
                    <a:pt x="21450" y="6284"/>
                  </a:lnTo>
                  <a:cubicBezTo>
                    <a:pt x="21600" y="5057"/>
                    <a:pt x="19050" y="4058"/>
                    <a:pt x="16250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582109" y="2543339"/>
              <a:ext cx="188683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32"/>
                    <a:pt x="15135" y="1831"/>
                  </a:cubicBezTo>
                  <a:cubicBezTo>
                    <a:pt x="15135" y="2830"/>
                    <a:pt x="13130" y="3642"/>
                    <a:pt x="10725" y="3642"/>
                  </a:cubicBezTo>
                  <a:cubicBezTo>
                    <a:pt x="8319" y="3642"/>
                    <a:pt x="6365" y="2830"/>
                    <a:pt x="6365" y="1831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8"/>
                  </a:moveTo>
                  <a:lnTo>
                    <a:pt x="5362" y="4058"/>
                  </a:lnTo>
                  <a:cubicBezTo>
                    <a:pt x="2406" y="4058"/>
                    <a:pt x="0" y="5057"/>
                    <a:pt x="0" y="6284"/>
                  </a:cubicBezTo>
                  <a:lnTo>
                    <a:pt x="0" y="11799"/>
                  </a:lnTo>
                  <a:cubicBezTo>
                    <a:pt x="0" y="12215"/>
                    <a:pt x="852" y="12569"/>
                    <a:pt x="1804" y="12569"/>
                  </a:cubicBezTo>
                  <a:cubicBezTo>
                    <a:pt x="2957" y="12569"/>
                    <a:pt x="3658" y="12215"/>
                    <a:pt x="3658" y="11799"/>
                  </a:cubicBezTo>
                  <a:lnTo>
                    <a:pt x="3658" y="6763"/>
                  </a:lnTo>
                  <a:cubicBezTo>
                    <a:pt x="3658" y="6638"/>
                    <a:pt x="3909" y="6513"/>
                    <a:pt x="4210" y="6513"/>
                  </a:cubicBezTo>
                  <a:cubicBezTo>
                    <a:pt x="4460" y="6513"/>
                    <a:pt x="4811" y="6638"/>
                    <a:pt x="4811" y="6763"/>
                  </a:cubicBezTo>
                  <a:lnTo>
                    <a:pt x="4811" y="20351"/>
                  </a:lnTo>
                  <a:cubicBezTo>
                    <a:pt x="4811" y="21059"/>
                    <a:pt x="6064" y="21600"/>
                    <a:pt x="7467" y="21600"/>
                  </a:cubicBezTo>
                  <a:cubicBezTo>
                    <a:pt x="8871" y="21600"/>
                    <a:pt x="10174" y="21059"/>
                    <a:pt x="10174" y="20351"/>
                  </a:cubicBezTo>
                  <a:lnTo>
                    <a:pt x="10174" y="12631"/>
                  </a:lnTo>
                  <a:cubicBezTo>
                    <a:pt x="10174" y="12506"/>
                    <a:pt x="10424" y="12402"/>
                    <a:pt x="10725" y="12402"/>
                  </a:cubicBezTo>
                  <a:cubicBezTo>
                    <a:pt x="10975" y="12402"/>
                    <a:pt x="11276" y="12506"/>
                    <a:pt x="11276" y="12631"/>
                  </a:cubicBezTo>
                  <a:lnTo>
                    <a:pt x="11276" y="20351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386" y="21600"/>
                    <a:pt x="16689" y="21059"/>
                    <a:pt x="16689" y="20351"/>
                  </a:cubicBezTo>
                  <a:lnTo>
                    <a:pt x="16689" y="6763"/>
                  </a:lnTo>
                  <a:cubicBezTo>
                    <a:pt x="16689" y="6638"/>
                    <a:pt x="16939" y="6513"/>
                    <a:pt x="17240" y="6513"/>
                  </a:cubicBezTo>
                  <a:cubicBezTo>
                    <a:pt x="17541" y="6513"/>
                    <a:pt x="17791" y="6638"/>
                    <a:pt x="17791" y="6763"/>
                  </a:cubicBezTo>
                  <a:lnTo>
                    <a:pt x="17791" y="11799"/>
                  </a:lnTo>
                  <a:cubicBezTo>
                    <a:pt x="17791" y="12215"/>
                    <a:pt x="18643" y="12569"/>
                    <a:pt x="19645" y="12569"/>
                  </a:cubicBezTo>
                  <a:cubicBezTo>
                    <a:pt x="20648" y="12569"/>
                    <a:pt x="21500" y="12215"/>
                    <a:pt x="21500" y="11799"/>
                  </a:cubicBezTo>
                  <a:lnTo>
                    <a:pt x="21500" y="6284"/>
                  </a:lnTo>
                  <a:cubicBezTo>
                    <a:pt x="21600" y="5057"/>
                    <a:pt x="19194" y="4058"/>
                    <a:pt x="16238" y="405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3051231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32"/>
                    <a:pt x="15250" y="1829"/>
                  </a:cubicBezTo>
                  <a:cubicBezTo>
                    <a:pt x="15250" y="2827"/>
                    <a:pt x="13250" y="3638"/>
                    <a:pt x="10850" y="3638"/>
                  </a:cubicBezTo>
                  <a:cubicBezTo>
                    <a:pt x="8450" y="3638"/>
                    <a:pt x="6500" y="2827"/>
                    <a:pt x="6500" y="1829"/>
                  </a:cubicBezTo>
                  <a:cubicBezTo>
                    <a:pt x="6500" y="832"/>
                    <a:pt x="8450" y="0"/>
                    <a:pt x="1085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50" y="12557"/>
                    <a:pt x="1800" y="12557"/>
                  </a:cubicBezTo>
                  <a:cubicBezTo>
                    <a:pt x="2950" y="12557"/>
                    <a:pt x="3650" y="12203"/>
                    <a:pt x="3650" y="11787"/>
                  </a:cubicBezTo>
                  <a:lnTo>
                    <a:pt x="3650" y="6756"/>
                  </a:lnTo>
                  <a:cubicBezTo>
                    <a:pt x="3650" y="6632"/>
                    <a:pt x="3900" y="6507"/>
                    <a:pt x="4200" y="6507"/>
                  </a:cubicBezTo>
                  <a:cubicBezTo>
                    <a:pt x="4450" y="6507"/>
                    <a:pt x="4800" y="6632"/>
                    <a:pt x="4800" y="6756"/>
                  </a:cubicBezTo>
                  <a:lnTo>
                    <a:pt x="4800" y="2035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00" y="21600"/>
                    <a:pt x="10150" y="21059"/>
                    <a:pt x="10150" y="2035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0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5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53"/>
                  </a:cubicBezTo>
                  <a:lnTo>
                    <a:pt x="16650" y="6756"/>
                  </a:lnTo>
                  <a:cubicBezTo>
                    <a:pt x="16650" y="6632"/>
                    <a:pt x="16900" y="6507"/>
                    <a:pt x="17200" y="6507"/>
                  </a:cubicBezTo>
                  <a:cubicBezTo>
                    <a:pt x="17500" y="6507"/>
                    <a:pt x="17750" y="6632"/>
                    <a:pt x="17750" y="6756"/>
                  </a:cubicBezTo>
                  <a:lnTo>
                    <a:pt x="17750" y="11787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750" y="12557"/>
                    <a:pt x="21450" y="12203"/>
                    <a:pt x="21450" y="11787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34561" y="3051231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32"/>
                    <a:pt x="15145" y="1829"/>
                  </a:cubicBezTo>
                  <a:cubicBezTo>
                    <a:pt x="15145" y="2827"/>
                    <a:pt x="13159" y="3638"/>
                    <a:pt x="10775" y="3638"/>
                  </a:cubicBezTo>
                  <a:cubicBezTo>
                    <a:pt x="8392" y="3638"/>
                    <a:pt x="6455" y="2827"/>
                    <a:pt x="6455" y="1829"/>
                  </a:cubicBezTo>
                  <a:cubicBezTo>
                    <a:pt x="6455" y="832"/>
                    <a:pt x="8392" y="0"/>
                    <a:pt x="10775" y="0"/>
                  </a:cubicBezTo>
                  <a:close/>
                  <a:moveTo>
                    <a:pt x="16138" y="4054"/>
                  </a:moveTo>
                  <a:lnTo>
                    <a:pt x="5313" y="4054"/>
                  </a:lnTo>
                  <a:cubicBezTo>
                    <a:pt x="2383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44" y="12557"/>
                    <a:pt x="1837" y="12557"/>
                  </a:cubicBezTo>
                  <a:cubicBezTo>
                    <a:pt x="2930" y="12557"/>
                    <a:pt x="3674" y="12203"/>
                    <a:pt x="3674" y="11787"/>
                  </a:cubicBezTo>
                  <a:lnTo>
                    <a:pt x="3674" y="6756"/>
                  </a:lnTo>
                  <a:cubicBezTo>
                    <a:pt x="3674" y="6632"/>
                    <a:pt x="3923" y="6507"/>
                    <a:pt x="4221" y="6507"/>
                  </a:cubicBezTo>
                  <a:cubicBezTo>
                    <a:pt x="4469" y="6507"/>
                    <a:pt x="4767" y="6632"/>
                    <a:pt x="4767" y="6756"/>
                  </a:cubicBezTo>
                  <a:lnTo>
                    <a:pt x="4767" y="20353"/>
                  </a:lnTo>
                  <a:cubicBezTo>
                    <a:pt x="4767" y="21059"/>
                    <a:pt x="6008" y="21600"/>
                    <a:pt x="7448" y="21600"/>
                  </a:cubicBezTo>
                  <a:cubicBezTo>
                    <a:pt x="8988" y="21600"/>
                    <a:pt x="10080" y="21059"/>
                    <a:pt x="10080" y="20353"/>
                  </a:cubicBezTo>
                  <a:lnTo>
                    <a:pt x="10080" y="12619"/>
                  </a:lnTo>
                  <a:cubicBezTo>
                    <a:pt x="10080" y="12494"/>
                    <a:pt x="10378" y="12390"/>
                    <a:pt x="10676" y="12390"/>
                  </a:cubicBezTo>
                  <a:cubicBezTo>
                    <a:pt x="10924" y="12390"/>
                    <a:pt x="11222" y="12494"/>
                    <a:pt x="11222" y="12619"/>
                  </a:cubicBezTo>
                  <a:lnTo>
                    <a:pt x="11222" y="20353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53"/>
                  </a:cubicBezTo>
                  <a:lnTo>
                    <a:pt x="16535" y="6756"/>
                  </a:lnTo>
                  <a:cubicBezTo>
                    <a:pt x="16535" y="6632"/>
                    <a:pt x="16833" y="6507"/>
                    <a:pt x="17081" y="6507"/>
                  </a:cubicBezTo>
                  <a:cubicBezTo>
                    <a:pt x="17379" y="6507"/>
                    <a:pt x="17677" y="6632"/>
                    <a:pt x="17677" y="6756"/>
                  </a:cubicBezTo>
                  <a:lnTo>
                    <a:pt x="17677" y="11787"/>
                  </a:lnTo>
                  <a:cubicBezTo>
                    <a:pt x="17677" y="12203"/>
                    <a:pt x="18521" y="12557"/>
                    <a:pt x="19465" y="12557"/>
                  </a:cubicBezTo>
                  <a:cubicBezTo>
                    <a:pt x="20607" y="12557"/>
                    <a:pt x="21302" y="12203"/>
                    <a:pt x="21302" y="11787"/>
                  </a:cubicBezTo>
                  <a:lnTo>
                    <a:pt x="21302" y="6278"/>
                  </a:lnTo>
                  <a:cubicBezTo>
                    <a:pt x="21600" y="5052"/>
                    <a:pt x="19068" y="4054"/>
                    <a:pt x="161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9121" y="3051231"/>
              <a:ext cx="18903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29"/>
                  </a:cubicBezTo>
                  <a:cubicBezTo>
                    <a:pt x="15130" y="2827"/>
                    <a:pt x="13189" y="3638"/>
                    <a:pt x="10800" y="3638"/>
                  </a:cubicBezTo>
                  <a:cubicBezTo>
                    <a:pt x="8411" y="3638"/>
                    <a:pt x="6420" y="2827"/>
                    <a:pt x="6420" y="1829"/>
                  </a:cubicBezTo>
                  <a:cubicBezTo>
                    <a:pt x="6420" y="832"/>
                    <a:pt x="8411" y="0"/>
                    <a:pt x="10800" y="0"/>
                  </a:cubicBezTo>
                  <a:close/>
                  <a:moveTo>
                    <a:pt x="16125" y="4054"/>
                  </a:moveTo>
                  <a:lnTo>
                    <a:pt x="5325" y="4054"/>
                  </a:lnTo>
                  <a:cubicBezTo>
                    <a:pt x="2389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796" y="12557"/>
                    <a:pt x="1792" y="12557"/>
                  </a:cubicBezTo>
                  <a:cubicBezTo>
                    <a:pt x="2936" y="12557"/>
                    <a:pt x="3633" y="12203"/>
                    <a:pt x="3633" y="11787"/>
                  </a:cubicBezTo>
                  <a:lnTo>
                    <a:pt x="3633" y="6756"/>
                  </a:lnTo>
                  <a:cubicBezTo>
                    <a:pt x="3633" y="6632"/>
                    <a:pt x="3932" y="6507"/>
                    <a:pt x="4181" y="6507"/>
                  </a:cubicBezTo>
                  <a:cubicBezTo>
                    <a:pt x="4479" y="6507"/>
                    <a:pt x="4728" y="6632"/>
                    <a:pt x="4728" y="6756"/>
                  </a:cubicBezTo>
                  <a:lnTo>
                    <a:pt x="4728" y="20353"/>
                  </a:lnTo>
                  <a:cubicBezTo>
                    <a:pt x="4728" y="21059"/>
                    <a:pt x="6022" y="21600"/>
                    <a:pt x="7416" y="21600"/>
                  </a:cubicBezTo>
                  <a:cubicBezTo>
                    <a:pt x="8959" y="21600"/>
                    <a:pt x="10103" y="21059"/>
                    <a:pt x="10103" y="20353"/>
                  </a:cubicBezTo>
                  <a:lnTo>
                    <a:pt x="10103" y="12619"/>
                  </a:lnTo>
                  <a:cubicBezTo>
                    <a:pt x="10103" y="12494"/>
                    <a:pt x="10352" y="12390"/>
                    <a:pt x="10651" y="12390"/>
                  </a:cubicBezTo>
                  <a:cubicBezTo>
                    <a:pt x="10949" y="12390"/>
                    <a:pt x="11198" y="12494"/>
                    <a:pt x="11198" y="12619"/>
                  </a:cubicBezTo>
                  <a:lnTo>
                    <a:pt x="11198" y="20353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429" y="21600"/>
                    <a:pt x="16573" y="21059"/>
                    <a:pt x="16573" y="20353"/>
                  </a:cubicBezTo>
                  <a:lnTo>
                    <a:pt x="16573" y="6756"/>
                  </a:lnTo>
                  <a:cubicBezTo>
                    <a:pt x="16573" y="6632"/>
                    <a:pt x="16822" y="6507"/>
                    <a:pt x="17121" y="6507"/>
                  </a:cubicBezTo>
                  <a:cubicBezTo>
                    <a:pt x="17370" y="6507"/>
                    <a:pt x="17668" y="6632"/>
                    <a:pt x="17668" y="6756"/>
                  </a:cubicBezTo>
                  <a:lnTo>
                    <a:pt x="17668" y="11787"/>
                  </a:lnTo>
                  <a:cubicBezTo>
                    <a:pt x="17668" y="12203"/>
                    <a:pt x="18514" y="12557"/>
                    <a:pt x="19510" y="12557"/>
                  </a:cubicBezTo>
                  <a:cubicBezTo>
                    <a:pt x="20605" y="12557"/>
                    <a:pt x="21301" y="12203"/>
                    <a:pt x="21301" y="11787"/>
                  </a:cubicBezTo>
                  <a:lnTo>
                    <a:pt x="21301" y="6278"/>
                  </a:lnTo>
                  <a:cubicBezTo>
                    <a:pt x="21600" y="5052"/>
                    <a:pt x="19062" y="4054"/>
                    <a:pt x="16125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05621" y="3051231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50" y="12557"/>
                    <a:pt x="1800" y="12557"/>
                  </a:cubicBezTo>
                  <a:cubicBezTo>
                    <a:pt x="2950" y="12557"/>
                    <a:pt x="3650" y="12203"/>
                    <a:pt x="3650" y="11787"/>
                  </a:cubicBezTo>
                  <a:lnTo>
                    <a:pt x="3650" y="6756"/>
                  </a:lnTo>
                  <a:cubicBezTo>
                    <a:pt x="3650" y="6632"/>
                    <a:pt x="3900" y="6507"/>
                    <a:pt x="4200" y="6507"/>
                  </a:cubicBezTo>
                  <a:cubicBezTo>
                    <a:pt x="4450" y="6507"/>
                    <a:pt x="4800" y="6632"/>
                    <a:pt x="4800" y="6756"/>
                  </a:cubicBezTo>
                  <a:lnTo>
                    <a:pt x="4800" y="20353"/>
                  </a:lnTo>
                  <a:cubicBezTo>
                    <a:pt x="4800" y="21059"/>
                    <a:pt x="6000" y="21600"/>
                    <a:pt x="7450" y="21600"/>
                  </a:cubicBezTo>
                  <a:cubicBezTo>
                    <a:pt x="8850" y="21600"/>
                    <a:pt x="10150" y="21059"/>
                    <a:pt x="10150" y="2035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5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350" y="21600"/>
                    <a:pt x="16650" y="21059"/>
                    <a:pt x="16650" y="20353"/>
                  </a:cubicBezTo>
                  <a:lnTo>
                    <a:pt x="16650" y="6756"/>
                  </a:lnTo>
                  <a:cubicBezTo>
                    <a:pt x="16650" y="6632"/>
                    <a:pt x="16900" y="6507"/>
                    <a:pt x="17200" y="6507"/>
                  </a:cubicBezTo>
                  <a:cubicBezTo>
                    <a:pt x="17500" y="6507"/>
                    <a:pt x="17750" y="6632"/>
                    <a:pt x="17750" y="6756"/>
                  </a:cubicBezTo>
                  <a:lnTo>
                    <a:pt x="17750" y="11787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750" y="12557"/>
                    <a:pt x="21450" y="12203"/>
                    <a:pt x="21450" y="11787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40182" y="3051231"/>
              <a:ext cx="188280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29"/>
                  </a:cubicBezTo>
                  <a:cubicBezTo>
                    <a:pt x="15100" y="2827"/>
                    <a:pt x="13150" y="3638"/>
                    <a:pt x="10750" y="3638"/>
                  </a:cubicBezTo>
                  <a:cubicBezTo>
                    <a:pt x="8350" y="3638"/>
                    <a:pt x="6350" y="2827"/>
                    <a:pt x="6350" y="1829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950" y="12557"/>
                    <a:pt x="3700" y="12203"/>
                    <a:pt x="3700" y="11787"/>
                  </a:cubicBezTo>
                  <a:lnTo>
                    <a:pt x="3700" y="6756"/>
                  </a:lnTo>
                  <a:cubicBezTo>
                    <a:pt x="3700" y="6632"/>
                    <a:pt x="3950" y="6507"/>
                    <a:pt x="4250" y="6507"/>
                  </a:cubicBezTo>
                  <a:cubicBezTo>
                    <a:pt x="4500" y="6507"/>
                    <a:pt x="4800" y="6632"/>
                    <a:pt x="4800" y="6756"/>
                  </a:cubicBezTo>
                  <a:lnTo>
                    <a:pt x="4800" y="20353"/>
                  </a:lnTo>
                  <a:cubicBezTo>
                    <a:pt x="4800" y="21059"/>
                    <a:pt x="6050" y="21600"/>
                    <a:pt x="7500" y="21600"/>
                  </a:cubicBezTo>
                  <a:cubicBezTo>
                    <a:pt x="8900" y="21600"/>
                    <a:pt x="10150" y="21059"/>
                    <a:pt x="10150" y="2035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5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53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53"/>
                  </a:cubicBezTo>
                  <a:lnTo>
                    <a:pt x="16650" y="6756"/>
                  </a:lnTo>
                  <a:cubicBezTo>
                    <a:pt x="16650" y="6632"/>
                    <a:pt x="16900" y="6507"/>
                    <a:pt x="17200" y="6507"/>
                  </a:cubicBezTo>
                  <a:cubicBezTo>
                    <a:pt x="17450" y="6507"/>
                    <a:pt x="17800" y="6632"/>
                    <a:pt x="17800" y="6756"/>
                  </a:cubicBezTo>
                  <a:lnTo>
                    <a:pt x="17800" y="11787"/>
                  </a:lnTo>
                  <a:cubicBezTo>
                    <a:pt x="17800" y="12203"/>
                    <a:pt x="18650" y="12557"/>
                    <a:pt x="19600" y="12557"/>
                  </a:cubicBezTo>
                  <a:cubicBezTo>
                    <a:pt x="20750" y="12557"/>
                    <a:pt x="21450" y="12203"/>
                    <a:pt x="21450" y="11787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5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174743" y="3051231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32"/>
                    <a:pt x="15085" y="1829"/>
                  </a:cubicBezTo>
                  <a:cubicBezTo>
                    <a:pt x="15085" y="2827"/>
                    <a:pt x="13130" y="3638"/>
                    <a:pt x="10725" y="3638"/>
                  </a:cubicBezTo>
                  <a:cubicBezTo>
                    <a:pt x="8319" y="3638"/>
                    <a:pt x="6365" y="2827"/>
                    <a:pt x="6365" y="1829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4"/>
                  </a:moveTo>
                  <a:lnTo>
                    <a:pt x="5362" y="4054"/>
                  </a:lnTo>
                  <a:cubicBezTo>
                    <a:pt x="2355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02" y="12557"/>
                    <a:pt x="1804" y="12557"/>
                  </a:cubicBezTo>
                  <a:cubicBezTo>
                    <a:pt x="2957" y="12557"/>
                    <a:pt x="3658" y="12203"/>
                    <a:pt x="3658" y="11787"/>
                  </a:cubicBezTo>
                  <a:lnTo>
                    <a:pt x="3658" y="6756"/>
                  </a:lnTo>
                  <a:cubicBezTo>
                    <a:pt x="3658" y="6632"/>
                    <a:pt x="3959" y="6507"/>
                    <a:pt x="4210" y="6507"/>
                  </a:cubicBezTo>
                  <a:cubicBezTo>
                    <a:pt x="4510" y="6507"/>
                    <a:pt x="4761" y="6632"/>
                    <a:pt x="4761" y="6756"/>
                  </a:cubicBezTo>
                  <a:lnTo>
                    <a:pt x="4761" y="20353"/>
                  </a:lnTo>
                  <a:cubicBezTo>
                    <a:pt x="4761" y="21059"/>
                    <a:pt x="6064" y="21600"/>
                    <a:pt x="7467" y="21600"/>
                  </a:cubicBezTo>
                  <a:cubicBezTo>
                    <a:pt x="9021" y="21600"/>
                    <a:pt x="10174" y="21059"/>
                    <a:pt x="10174" y="20353"/>
                  </a:cubicBezTo>
                  <a:lnTo>
                    <a:pt x="10174" y="12619"/>
                  </a:lnTo>
                  <a:cubicBezTo>
                    <a:pt x="10174" y="12494"/>
                    <a:pt x="10424" y="12390"/>
                    <a:pt x="10725" y="12390"/>
                  </a:cubicBezTo>
                  <a:cubicBezTo>
                    <a:pt x="11026" y="12390"/>
                    <a:pt x="11276" y="12494"/>
                    <a:pt x="11276" y="12619"/>
                  </a:cubicBezTo>
                  <a:lnTo>
                    <a:pt x="11276" y="20353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536" y="21600"/>
                    <a:pt x="16689" y="21059"/>
                    <a:pt x="16689" y="20353"/>
                  </a:cubicBezTo>
                  <a:lnTo>
                    <a:pt x="16689" y="6756"/>
                  </a:lnTo>
                  <a:cubicBezTo>
                    <a:pt x="16689" y="6632"/>
                    <a:pt x="16939" y="6507"/>
                    <a:pt x="17240" y="6507"/>
                  </a:cubicBezTo>
                  <a:cubicBezTo>
                    <a:pt x="17490" y="6507"/>
                    <a:pt x="17791" y="6632"/>
                    <a:pt x="17791" y="6756"/>
                  </a:cubicBezTo>
                  <a:lnTo>
                    <a:pt x="17791" y="11787"/>
                  </a:lnTo>
                  <a:cubicBezTo>
                    <a:pt x="17791" y="12203"/>
                    <a:pt x="18643" y="12557"/>
                    <a:pt x="19645" y="12557"/>
                  </a:cubicBezTo>
                  <a:cubicBezTo>
                    <a:pt x="20748" y="12557"/>
                    <a:pt x="21450" y="12203"/>
                    <a:pt x="21450" y="11787"/>
                  </a:cubicBezTo>
                  <a:lnTo>
                    <a:pt x="21450" y="6278"/>
                  </a:lnTo>
                  <a:cubicBezTo>
                    <a:pt x="21600" y="5052"/>
                    <a:pt x="19194" y="4054"/>
                    <a:pt x="162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409304" y="3051231"/>
              <a:ext cx="188279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45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950" y="12557"/>
                    <a:pt x="3650" y="12203"/>
                    <a:pt x="3650" y="11787"/>
                  </a:cubicBezTo>
                  <a:lnTo>
                    <a:pt x="3650" y="6756"/>
                  </a:lnTo>
                  <a:cubicBezTo>
                    <a:pt x="3650" y="6632"/>
                    <a:pt x="3950" y="6507"/>
                    <a:pt x="4250" y="6507"/>
                  </a:cubicBezTo>
                  <a:cubicBezTo>
                    <a:pt x="4500" y="6507"/>
                    <a:pt x="4800" y="6632"/>
                    <a:pt x="4800" y="6756"/>
                  </a:cubicBezTo>
                  <a:lnTo>
                    <a:pt x="4800" y="2035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5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5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53"/>
                  </a:cubicBezTo>
                  <a:lnTo>
                    <a:pt x="16650" y="6756"/>
                  </a:lnTo>
                  <a:cubicBezTo>
                    <a:pt x="16650" y="6632"/>
                    <a:pt x="16900" y="6507"/>
                    <a:pt x="17200" y="6507"/>
                  </a:cubicBezTo>
                  <a:cubicBezTo>
                    <a:pt x="17450" y="6507"/>
                    <a:pt x="17750" y="6632"/>
                    <a:pt x="17750" y="6756"/>
                  </a:cubicBezTo>
                  <a:lnTo>
                    <a:pt x="17750" y="11787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600" y="12557"/>
                    <a:pt x="21450" y="12203"/>
                    <a:pt x="21450" y="11787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641927" y="3051231"/>
              <a:ext cx="189045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32"/>
                    <a:pt x="15145" y="1829"/>
                  </a:cubicBezTo>
                  <a:cubicBezTo>
                    <a:pt x="15145" y="2827"/>
                    <a:pt x="13208" y="3638"/>
                    <a:pt x="10825" y="3638"/>
                  </a:cubicBezTo>
                  <a:cubicBezTo>
                    <a:pt x="8441" y="3638"/>
                    <a:pt x="6455" y="2827"/>
                    <a:pt x="6455" y="1829"/>
                  </a:cubicBezTo>
                  <a:cubicBezTo>
                    <a:pt x="6455" y="832"/>
                    <a:pt x="8441" y="0"/>
                    <a:pt x="10825" y="0"/>
                  </a:cubicBezTo>
                  <a:close/>
                  <a:moveTo>
                    <a:pt x="16138" y="4054"/>
                  </a:moveTo>
                  <a:lnTo>
                    <a:pt x="5363" y="4054"/>
                  </a:lnTo>
                  <a:cubicBezTo>
                    <a:pt x="2383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44" y="12557"/>
                    <a:pt x="1837" y="12557"/>
                  </a:cubicBezTo>
                  <a:cubicBezTo>
                    <a:pt x="2830" y="12557"/>
                    <a:pt x="3674" y="12203"/>
                    <a:pt x="3674" y="11787"/>
                  </a:cubicBezTo>
                  <a:lnTo>
                    <a:pt x="3674" y="6756"/>
                  </a:lnTo>
                  <a:cubicBezTo>
                    <a:pt x="3674" y="6632"/>
                    <a:pt x="3923" y="6507"/>
                    <a:pt x="4221" y="6507"/>
                  </a:cubicBezTo>
                  <a:cubicBezTo>
                    <a:pt x="4519" y="6507"/>
                    <a:pt x="4767" y="6632"/>
                    <a:pt x="4767" y="6756"/>
                  </a:cubicBezTo>
                  <a:lnTo>
                    <a:pt x="4767" y="20353"/>
                  </a:lnTo>
                  <a:cubicBezTo>
                    <a:pt x="4767" y="21059"/>
                    <a:pt x="6058" y="21600"/>
                    <a:pt x="7448" y="21600"/>
                  </a:cubicBezTo>
                  <a:cubicBezTo>
                    <a:pt x="8988" y="21600"/>
                    <a:pt x="10080" y="21059"/>
                    <a:pt x="10080" y="20353"/>
                  </a:cubicBezTo>
                  <a:lnTo>
                    <a:pt x="10080" y="12619"/>
                  </a:lnTo>
                  <a:cubicBezTo>
                    <a:pt x="10080" y="12494"/>
                    <a:pt x="10378" y="12390"/>
                    <a:pt x="10676" y="12390"/>
                  </a:cubicBezTo>
                  <a:cubicBezTo>
                    <a:pt x="10924" y="12390"/>
                    <a:pt x="11222" y="12494"/>
                    <a:pt x="11222" y="12619"/>
                  </a:cubicBezTo>
                  <a:lnTo>
                    <a:pt x="11222" y="20353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53"/>
                  </a:cubicBezTo>
                  <a:lnTo>
                    <a:pt x="16535" y="6756"/>
                  </a:lnTo>
                  <a:cubicBezTo>
                    <a:pt x="16535" y="6632"/>
                    <a:pt x="16833" y="6507"/>
                    <a:pt x="17131" y="6507"/>
                  </a:cubicBezTo>
                  <a:cubicBezTo>
                    <a:pt x="17379" y="6507"/>
                    <a:pt x="17677" y="6632"/>
                    <a:pt x="17677" y="6756"/>
                  </a:cubicBezTo>
                  <a:lnTo>
                    <a:pt x="17677" y="11787"/>
                  </a:lnTo>
                  <a:cubicBezTo>
                    <a:pt x="17677" y="12203"/>
                    <a:pt x="18521" y="12557"/>
                    <a:pt x="19514" y="12557"/>
                  </a:cubicBezTo>
                  <a:cubicBezTo>
                    <a:pt x="20458" y="12557"/>
                    <a:pt x="21302" y="12203"/>
                    <a:pt x="21302" y="11787"/>
                  </a:cubicBezTo>
                  <a:lnTo>
                    <a:pt x="21302" y="6278"/>
                  </a:lnTo>
                  <a:cubicBezTo>
                    <a:pt x="21600" y="5052"/>
                    <a:pt x="19068" y="4054"/>
                    <a:pt x="161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876488" y="3051231"/>
              <a:ext cx="18941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29"/>
                  </a:cubicBezTo>
                  <a:cubicBezTo>
                    <a:pt x="15130" y="2827"/>
                    <a:pt x="13189" y="3638"/>
                    <a:pt x="10800" y="3638"/>
                  </a:cubicBezTo>
                  <a:cubicBezTo>
                    <a:pt x="8411" y="3638"/>
                    <a:pt x="6470" y="2827"/>
                    <a:pt x="6470" y="1829"/>
                  </a:cubicBezTo>
                  <a:cubicBezTo>
                    <a:pt x="6470" y="832"/>
                    <a:pt x="8411" y="0"/>
                    <a:pt x="10800" y="0"/>
                  </a:cubicBezTo>
                  <a:close/>
                  <a:moveTo>
                    <a:pt x="16125" y="4054"/>
                  </a:moveTo>
                  <a:lnTo>
                    <a:pt x="5325" y="4054"/>
                  </a:lnTo>
                  <a:cubicBezTo>
                    <a:pt x="2389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46" y="12557"/>
                    <a:pt x="1792" y="12557"/>
                  </a:cubicBezTo>
                  <a:cubicBezTo>
                    <a:pt x="2936" y="12557"/>
                    <a:pt x="3633" y="12203"/>
                    <a:pt x="3633" y="11787"/>
                  </a:cubicBezTo>
                  <a:lnTo>
                    <a:pt x="3633" y="6756"/>
                  </a:lnTo>
                  <a:cubicBezTo>
                    <a:pt x="3633" y="6632"/>
                    <a:pt x="3882" y="6507"/>
                    <a:pt x="4181" y="6507"/>
                  </a:cubicBezTo>
                  <a:cubicBezTo>
                    <a:pt x="4429" y="6507"/>
                    <a:pt x="4778" y="6632"/>
                    <a:pt x="4778" y="6756"/>
                  </a:cubicBezTo>
                  <a:lnTo>
                    <a:pt x="4778" y="20353"/>
                  </a:lnTo>
                  <a:cubicBezTo>
                    <a:pt x="4778" y="21059"/>
                    <a:pt x="6022" y="21600"/>
                    <a:pt x="7416" y="21600"/>
                  </a:cubicBezTo>
                  <a:cubicBezTo>
                    <a:pt x="8809" y="21600"/>
                    <a:pt x="10103" y="21059"/>
                    <a:pt x="10103" y="20353"/>
                  </a:cubicBezTo>
                  <a:lnTo>
                    <a:pt x="10103" y="12619"/>
                  </a:lnTo>
                  <a:cubicBezTo>
                    <a:pt x="10103" y="12494"/>
                    <a:pt x="10352" y="12390"/>
                    <a:pt x="10651" y="12390"/>
                  </a:cubicBezTo>
                  <a:cubicBezTo>
                    <a:pt x="10900" y="12390"/>
                    <a:pt x="11198" y="12494"/>
                    <a:pt x="11198" y="12619"/>
                  </a:cubicBezTo>
                  <a:lnTo>
                    <a:pt x="11198" y="20353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279" y="21600"/>
                    <a:pt x="16573" y="21059"/>
                    <a:pt x="16573" y="20353"/>
                  </a:cubicBezTo>
                  <a:lnTo>
                    <a:pt x="16573" y="6756"/>
                  </a:lnTo>
                  <a:cubicBezTo>
                    <a:pt x="16573" y="6632"/>
                    <a:pt x="16822" y="6507"/>
                    <a:pt x="17121" y="6507"/>
                  </a:cubicBezTo>
                  <a:cubicBezTo>
                    <a:pt x="17419" y="6507"/>
                    <a:pt x="17668" y="6632"/>
                    <a:pt x="17668" y="6756"/>
                  </a:cubicBezTo>
                  <a:lnTo>
                    <a:pt x="17668" y="11787"/>
                  </a:lnTo>
                  <a:cubicBezTo>
                    <a:pt x="17668" y="12203"/>
                    <a:pt x="18514" y="12557"/>
                    <a:pt x="19510" y="12557"/>
                  </a:cubicBezTo>
                  <a:cubicBezTo>
                    <a:pt x="20654" y="12557"/>
                    <a:pt x="21351" y="12203"/>
                    <a:pt x="21351" y="11787"/>
                  </a:cubicBezTo>
                  <a:lnTo>
                    <a:pt x="21351" y="6278"/>
                  </a:lnTo>
                  <a:cubicBezTo>
                    <a:pt x="21600" y="5052"/>
                    <a:pt x="19062" y="4054"/>
                    <a:pt x="16125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112987" y="3051231"/>
              <a:ext cx="188277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800" y="12557"/>
                    <a:pt x="3650" y="12203"/>
                    <a:pt x="3650" y="11787"/>
                  </a:cubicBezTo>
                  <a:lnTo>
                    <a:pt x="3650" y="6756"/>
                  </a:lnTo>
                  <a:cubicBezTo>
                    <a:pt x="3650" y="6632"/>
                    <a:pt x="3950" y="6507"/>
                    <a:pt x="4250" y="6507"/>
                  </a:cubicBezTo>
                  <a:cubicBezTo>
                    <a:pt x="4500" y="6507"/>
                    <a:pt x="4800" y="6632"/>
                    <a:pt x="4800" y="6756"/>
                  </a:cubicBezTo>
                  <a:lnTo>
                    <a:pt x="4800" y="2035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5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5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53"/>
                  </a:cubicBezTo>
                  <a:lnTo>
                    <a:pt x="16650" y="6756"/>
                  </a:lnTo>
                  <a:cubicBezTo>
                    <a:pt x="16650" y="6632"/>
                    <a:pt x="16900" y="6507"/>
                    <a:pt x="17200" y="6507"/>
                  </a:cubicBezTo>
                  <a:cubicBezTo>
                    <a:pt x="17450" y="6507"/>
                    <a:pt x="17750" y="6632"/>
                    <a:pt x="17750" y="6756"/>
                  </a:cubicBezTo>
                  <a:lnTo>
                    <a:pt x="17750" y="11787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600" y="12557"/>
                    <a:pt x="21450" y="12203"/>
                    <a:pt x="21450" y="11787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347548" y="3051231"/>
              <a:ext cx="188276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29"/>
                  </a:cubicBezTo>
                  <a:cubicBezTo>
                    <a:pt x="15100" y="2827"/>
                    <a:pt x="13150" y="3638"/>
                    <a:pt x="10750" y="3638"/>
                  </a:cubicBezTo>
                  <a:cubicBezTo>
                    <a:pt x="8350" y="3638"/>
                    <a:pt x="6350" y="2827"/>
                    <a:pt x="6350" y="1829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4"/>
                  </a:moveTo>
                  <a:lnTo>
                    <a:pt x="540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850" y="12557"/>
                    <a:pt x="3700" y="12203"/>
                    <a:pt x="3700" y="11787"/>
                  </a:cubicBezTo>
                  <a:lnTo>
                    <a:pt x="3700" y="6756"/>
                  </a:lnTo>
                  <a:cubicBezTo>
                    <a:pt x="3700" y="6632"/>
                    <a:pt x="3950" y="6507"/>
                    <a:pt x="4250" y="6507"/>
                  </a:cubicBezTo>
                  <a:cubicBezTo>
                    <a:pt x="4550" y="6507"/>
                    <a:pt x="4800" y="6632"/>
                    <a:pt x="4800" y="6756"/>
                  </a:cubicBezTo>
                  <a:lnTo>
                    <a:pt x="4800" y="20353"/>
                  </a:lnTo>
                  <a:cubicBezTo>
                    <a:pt x="4800" y="21059"/>
                    <a:pt x="6100" y="21600"/>
                    <a:pt x="7500" y="21600"/>
                  </a:cubicBezTo>
                  <a:cubicBezTo>
                    <a:pt x="9050" y="21600"/>
                    <a:pt x="10150" y="21059"/>
                    <a:pt x="10150" y="2035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5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53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53"/>
                  </a:cubicBezTo>
                  <a:lnTo>
                    <a:pt x="16650" y="6756"/>
                  </a:lnTo>
                  <a:cubicBezTo>
                    <a:pt x="16650" y="6632"/>
                    <a:pt x="16950" y="6507"/>
                    <a:pt x="17250" y="6507"/>
                  </a:cubicBezTo>
                  <a:cubicBezTo>
                    <a:pt x="17500" y="6507"/>
                    <a:pt x="17800" y="6632"/>
                    <a:pt x="17800" y="6756"/>
                  </a:cubicBezTo>
                  <a:lnTo>
                    <a:pt x="17800" y="11787"/>
                  </a:lnTo>
                  <a:cubicBezTo>
                    <a:pt x="17800" y="12203"/>
                    <a:pt x="18650" y="12557"/>
                    <a:pt x="19650" y="12557"/>
                  </a:cubicBezTo>
                  <a:cubicBezTo>
                    <a:pt x="20750" y="12557"/>
                    <a:pt x="21450" y="12203"/>
                    <a:pt x="21450" y="11787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5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582109" y="3051231"/>
              <a:ext cx="188683" cy="45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32"/>
                    <a:pt x="15135" y="1829"/>
                  </a:cubicBezTo>
                  <a:cubicBezTo>
                    <a:pt x="15135" y="2827"/>
                    <a:pt x="13130" y="3638"/>
                    <a:pt x="10725" y="3638"/>
                  </a:cubicBezTo>
                  <a:cubicBezTo>
                    <a:pt x="8319" y="3638"/>
                    <a:pt x="6365" y="2827"/>
                    <a:pt x="6365" y="1829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4"/>
                  </a:moveTo>
                  <a:lnTo>
                    <a:pt x="5362" y="4054"/>
                  </a:lnTo>
                  <a:cubicBezTo>
                    <a:pt x="2406" y="4054"/>
                    <a:pt x="0" y="5052"/>
                    <a:pt x="0" y="6278"/>
                  </a:cubicBezTo>
                  <a:lnTo>
                    <a:pt x="0" y="11787"/>
                  </a:lnTo>
                  <a:cubicBezTo>
                    <a:pt x="0" y="12203"/>
                    <a:pt x="852" y="12557"/>
                    <a:pt x="1804" y="12557"/>
                  </a:cubicBezTo>
                  <a:cubicBezTo>
                    <a:pt x="2957" y="12557"/>
                    <a:pt x="3658" y="12203"/>
                    <a:pt x="3658" y="11787"/>
                  </a:cubicBezTo>
                  <a:lnTo>
                    <a:pt x="3658" y="6756"/>
                  </a:lnTo>
                  <a:cubicBezTo>
                    <a:pt x="3658" y="6632"/>
                    <a:pt x="3909" y="6507"/>
                    <a:pt x="4210" y="6507"/>
                  </a:cubicBezTo>
                  <a:cubicBezTo>
                    <a:pt x="4460" y="6507"/>
                    <a:pt x="4811" y="6632"/>
                    <a:pt x="4811" y="6756"/>
                  </a:cubicBezTo>
                  <a:lnTo>
                    <a:pt x="4811" y="20353"/>
                  </a:lnTo>
                  <a:cubicBezTo>
                    <a:pt x="4811" y="21059"/>
                    <a:pt x="6064" y="21600"/>
                    <a:pt x="7467" y="21600"/>
                  </a:cubicBezTo>
                  <a:cubicBezTo>
                    <a:pt x="8871" y="21600"/>
                    <a:pt x="10174" y="21059"/>
                    <a:pt x="10174" y="20353"/>
                  </a:cubicBezTo>
                  <a:lnTo>
                    <a:pt x="10174" y="12619"/>
                  </a:lnTo>
                  <a:cubicBezTo>
                    <a:pt x="10174" y="12494"/>
                    <a:pt x="10424" y="12390"/>
                    <a:pt x="10725" y="12390"/>
                  </a:cubicBezTo>
                  <a:cubicBezTo>
                    <a:pt x="10975" y="12390"/>
                    <a:pt x="11276" y="12494"/>
                    <a:pt x="11276" y="12619"/>
                  </a:cubicBezTo>
                  <a:lnTo>
                    <a:pt x="11276" y="20353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386" y="21600"/>
                    <a:pt x="16689" y="21059"/>
                    <a:pt x="16689" y="20353"/>
                  </a:cubicBezTo>
                  <a:lnTo>
                    <a:pt x="16689" y="6756"/>
                  </a:lnTo>
                  <a:cubicBezTo>
                    <a:pt x="16689" y="6632"/>
                    <a:pt x="16939" y="6507"/>
                    <a:pt x="17240" y="6507"/>
                  </a:cubicBezTo>
                  <a:cubicBezTo>
                    <a:pt x="17541" y="6507"/>
                    <a:pt x="17791" y="6632"/>
                    <a:pt x="17791" y="6756"/>
                  </a:cubicBezTo>
                  <a:lnTo>
                    <a:pt x="17791" y="11787"/>
                  </a:lnTo>
                  <a:cubicBezTo>
                    <a:pt x="17791" y="12203"/>
                    <a:pt x="18643" y="12557"/>
                    <a:pt x="19645" y="12557"/>
                  </a:cubicBezTo>
                  <a:cubicBezTo>
                    <a:pt x="20648" y="12557"/>
                    <a:pt x="21500" y="12203"/>
                    <a:pt x="21500" y="11787"/>
                  </a:cubicBezTo>
                  <a:lnTo>
                    <a:pt x="21500" y="6278"/>
                  </a:lnTo>
                  <a:cubicBezTo>
                    <a:pt x="21600" y="5052"/>
                    <a:pt x="19194" y="4054"/>
                    <a:pt x="162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0" y="3559123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32"/>
                    <a:pt x="15250" y="1829"/>
                  </a:cubicBezTo>
                  <a:cubicBezTo>
                    <a:pt x="15250" y="2827"/>
                    <a:pt x="13250" y="3638"/>
                    <a:pt x="10850" y="3638"/>
                  </a:cubicBezTo>
                  <a:cubicBezTo>
                    <a:pt x="8450" y="3638"/>
                    <a:pt x="6500" y="2827"/>
                    <a:pt x="6500" y="1829"/>
                  </a:cubicBezTo>
                  <a:cubicBezTo>
                    <a:pt x="6500" y="832"/>
                    <a:pt x="8450" y="0"/>
                    <a:pt x="1085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00" y="12557"/>
                  </a:cubicBezTo>
                  <a:cubicBezTo>
                    <a:pt x="295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00" y="6528"/>
                    <a:pt x="4200" y="6528"/>
                  </a:cubicBezTo>
                  <a:cubicBezTo>
                    <a:pt x="445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0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0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50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34561" y="3559123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32"/>
                    <a:pt x="15145" y="1829"/>
                  </a:cubicBezTo>
                  <a:cubicBezTo>
                    <a:pt x="15145" y="2827"/>
                    <a:pt x="13159" y="3638"/>
                    <a:pt x="10775" y="3638"/>
                  </a:cubicBezTo>
                  <a:cubicBezTo>
                    <a:pt x="8392" y="3638"/>
                    <a:pt x="6455" y="2827"/>
                    <a:pt x="6455" y="1829"/>
                  </a:cubicBezTo>
                  <a:cubicBezTo>
                    <a:pt x="6455" y="832"/>
                    <a:pt x="8392" y="0"/>
                    <a:pt x="10775" y="0"/>
                  </a:cubicBezTo>
                  <a:close/>
                  <a:moveTo>
                    <a:pt x="16138" y="4054"/>
                  </a:moveTo>
                  <a:lnTo>
                    <a:pt x="5313" y="4054"/>
                  </a:lnTo>
                  <a:cubicBezTo>
                    <a:pt x="2383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44" y="12557"/>
                    <a:pt x="1837" y="12557"/>
                  </a:cubicBezTo>
                  <a:cubicBezTo>
                    <a:pt x="2930" y="12557"/>
                    <a:pt x="3674" y="12203"/>
                    <a:pt x="3674" y="11808"/>
                  </a:cubicBezTo>
                  <a:lnTo>
                    <a:pt x="3674" y="6756"/>
                  </a:lnTo>
                  <a:cubicBezTo>
                    <a:pt x="3674" y="6632"/>
                    <a:pt x="3923" y="6528"/>
                    <a:pt x="4221" y="6528"/>
                  </a:cubicBezTo>
                  <a:cubicBezTo>
                    <a:pt x="4469" y="6528"/>
                    <a:pt x="4767" y="6632"/>
                    <a:pt x="4767" y="6756"/>
                  </a:cubicBezTo>
                  <a:lnTo>
                    <a:pt x="4767" y="20373"/>
                  </a:lnTo>
                  <a:cubicBezTo>
                    <a:pt x="4767" y="21059"/>
                    <a:pt x="6008" y="21600"/>
                    <a:pt x="7448" y="21600"/>
                  </a:cubicBezTo>
                  <a:cubicBezTo>
                    <a:pt x="8988" y="21600"/>
                    <a:pt x="10080" y="21059"/>
                    <a:pt x="10080" y="20373"/>
                  </a:cubicBezTo>
                  <a:lnTo>
                    <a:pt x="10080" y="12619"/>
                  </a:lnTo>
                  <a:cubicBezTo>
                    <a:pt x="10080" y="12494"/>
                    <a:pt x="10378" y="12390"/>
                    <a:pt x="10676" y="12390"/>
                  </a:cubicBezTo>
                  <a:cubicBezTo>
                    <a:pt x="10924" y="12390"/>
                    <a:pt x="11222" y="12494"/>
                    <a:pt x="11222" y="12619"/>
                  </a:cubicBezTo>
                  <a:lnTo>
                    <a:pt x="11222" y="20373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73"/>
                  </a:cubicBezTo>
                  <a:lnTo>
                    <a:pt x="16535" y="6756"/>
                  </a:lnTo>
                  <a:cubicBezTo>
                    <a:pt x="16535" y="6632"/>
                    <a:pt x="16833" y="6528"/>
                    <a:pt x="17081" y="6528"/>
                  </a:cubicBezTo>
                  <a:cubicBezTo>
                    <a:pt x="17379" y="6528"/>
                    <a:pt x="17677" y="6632"/>
                    <a:pt x="17677" y="6756"/>
                  </a:cubicBezTo>
                  <a:lnTo>
                    <a:pt x="17677" y="11808"/>
                  </a:lnTo>
                  <a:cubicBezTo>
                    <a:pt x="17677" y="12203"/>
                    <a:pt x="18521" y="12557"/>
                    <a:pt x="19465" y="12557"/>
                  </a:cubicBezTo>
                  <a:cubicBezTo>
                    <a:pt x="20607" y="12557"/>
                    <a:pt x="21302" y="12203"/>
                    <a:pt x="21302" y="11808"/>
                  </a:cubicBezTo>
                  <a:lnTo>
                    <a:pt x="21302" y="6278"/>
                  </a:lnTo>
                  <a:cubicBezTo>
                    <a:pt x="21600" y="5052"/>
                    <a:pt x="19068" y="4054"/>
                    <a:pt x="161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469121" y="3559123"/>
              <a:ext cx="18903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29"/>
                  </a:cubicBezTo>
                  <a:cubicBezTo>
                    <a:pt x="15130" y="2827"/>
                    <a:pt x="13189" y="3638"/>
                    <a:pt x="10800" y="3638"/>
                  </a:cubicBezTo>
                  <a:cubicBezTo>
                    <a:pt x="8411" y="3638"/>
                    <a:pt x="6420" y="2827"/>
                    <a:pt x="6420" y="1829"/>
                  </a:cubicBezTo>
                  <a:cubicBezTo>
                    <a:pt x="6420" y="832"/>
                    <a:pt x="8411" y="0"/>
                    <a:pt x="10800" y="0"/>
                  </a:cubicBezTo>
                  <a:close/>
                  <a:moveTo>
                    <a:pt x="16125" y="4054"/>
                  </a:moveTo>
                  <a:lnTo>
                    <a:pt x="5325" y="4054"/>
                  </a:lnTo>
                  <a:cubicBezTo>
                    <a:pt x="2389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796" y="12557"/>
                    <a:pt x="1792" y="12557"/>
                  </a:cubicBezTo>
                  <a:cubicBezTo>
                    <a:pt x="2936" y="12557"/>
                    <a:pt x="3633" y="12203"/>
                    <a:pt x="3633" y="11808"/>
                  </a:cubicBezTo>
                  <a:lnTo>
                    <a:pt x="3633" y="6756"/>
                  </a:lnTo>
                  <a:cubicBezTo>
                    <a:pt x="3633" y="6632"/>
                    <a:pt x="3932" y="6528"/>
                    <a:pt x="4181" y="6528"/>
                  </a:cubicBezTo>
                  <a:cubicBezTo>
                    <a:pt x="4479" y="6528"/>
                    <a:pt x="4728" y="6632"/>
                    <a:pt x="4728" y="6756"/>
                  </a:cubicBezTo>
                  <a:lnTo>
                    <a:pt x="4728" y="20373"/>
                  </a:lnTo>
                  <a:cubicBezTo>
                    <a:pt x="4728" y="21059"/>
                    <a:pt x="6022" y="21600"/>
                    <a:pt x="7416" y="21600"/>
                  </a:cubicBezTo>
                  <a:cubicBezTo>
                    <a:pt x="8959" y="21600"/>
                    <a:pt x="10103" y="21059"/>
                    <a:pt x="10103" y="20373"/>
                  </a:cubicBezTo>
                  <a:lnTo>
                    <a:pt x="10103" y="12619"/>
                  </a:lnTo>
                  <a:cubicBezTo>
                    <a:pt x="10103" y="12494"/>
                    <a:pt x="10352" y="12390"/>
                    <a:pt x="10651" y="12390"/>
                  </a:cubicBezTo>
                  <a:cubicBezTo>
                    <a:pt x="10949" y="12390"/>
                    <a:pt x="11198" y="12494"/>
                    <a:pt x="11198" y="12619"/>
                  </a:cubicBezTo>
                  <a:lnTo>
                    <a:pt x="11198" y="20373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429" y="21600"/>
                    <a:pt x="16573" y="21059"/>
                    <a:pt x="16573" y="20373"/>
                  </a:cubicBezTo>
                  <a:lnTo>
                    <a:pt x="16573" y="6756"/>
                  </a:lnTo>
                  <a:cubicBezTo>
                    <a:pt x="16573" y="6632"/>
                    <a:pt x="16822" y="6528"/>
                    <a:pt x="17121" y="6528"/>
                  </a:cubicBezTo>
                  <a:cubicBezTo>
                    <a:pt x="17370" y="6528"/>
                    <a:pt x="17668" y="6632"/>
                    <a:pt x="17668" y="6756"/>
                  </a:cubicBezTo>
                  <a:lnTo>
                    <a:pt x="17668" y="11808"/>
                  </a:lnTo>
                  <a:cubicBezTo>
                    <a:pt x="17668" y="12203"/>
                    <a:pt x="18514" y="12557"/>
                    <a:pt x="19510" y="12557"/>
                  </a:cubicBezTo>
                  <a:cubicBezTo>
                    <a:pt x="20605" y="12557"/>
                    <a:pt x="21301" y="12203"/>
                    <a:pt x="21301" y="11808"/>
                  </a:cubicBezTo>
                  <a:lnTo>
                    <a:pt x="21301" y="6278"/>
                  </a:lnTo>
                  <a:cubicBezTo>
                    <a:pt x="21600" y="5052"/>
                    <a:pt x="19062" y="4054"/>
                    <a:pt x="16125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705621" y="3559123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00" y="12557"/>
                  </a:cubicBezTo>
                  <a:cubicBezTo>
                    <a:pt x="295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00" y="6528"/>
                    <a:pt x="4200" y="6528"/>
                  </a:cubicBezTo>
                  <a:cubicBezTo>
                    <a:pt x="445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00" y="21600"/>
                    <a:pt x="7450" y="21600"/>
                  </a:cubicBezTo>
                  <a:cubicBezTo>
                    <a:pt x="88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35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50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940182" y="3559123"/>
              <a:ext cx="188280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29"/>
                  </a:cubicBezTo>
                  <a:cubicBezTo>
                    <a:pt x="15100" y="2827"/>
                    <a:pt x="13150" y="3638"/>
                    <a:pt x="10750" y="3638"/>
                  </a:cubicBezTo>
                  <a:cubicBezTo>
                    <a:pt x="8350" y="3638"/>
                    <a:pt x="6350" y="2827"/>
                    <a:pt x="6350" y="1829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950" y="12557"/>
                    <a:pt x="3700" y="12203"/>
                    <a:pt x="3700" y="11808"/>
                  </a:cubicBezTo>
                  <a:lnTo>
                    <a:pt x="3700" y="6756"/>
                  </a:lnTo>
                  <a:cubicBezTo>
                    <a:pt x="3700" y="6632"/>
                    <a:pt x="3950" y="6528"/>
                    <a:pt x="4250" y="6528"/>
                  </a:cubicBezTo>
                  <a:cubicBezTo>
                    <a:pt x="450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500" y="21600"/>
                  </a:cubicBezTo>
                  <a:cubicBezTo>
                    <a:pt x="890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5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450" y="6528"/>
                    <a:pt x="17800" y="6632"/>
                    <a:pt x="17800" y="6756"/>
                  </a:cubicBezTo>
                  <a:lnTo>
                    <a:pt x="17800" y="11808"/>
                  </a:lnTo>
                  <a:cubicBezTo>
                    <a:pt x="17800" y="12203"/>
                    <a:pt x="18650" y="12557"/>
                    <a:pt x="1960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5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174743" y="3559123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32"/>
                    <a:pt x="15085" y="1829"/>
                  </a:cubicBezTo>
                  <a:cubicBezTo>
                    <a:pt x="15085" y="2827"/>
                    <a:pt x="13130" y="3638"/>
                    <a:pt x="10725" y="3638"/>
                  </a:cubicBezTo>
                  <a:cubicBezTo>
                    <a:pt x="8319" y="3638"/>
                    <a:pt x="6365" y="2827"/>
                    <a:pt x="6365" y="1829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4"/>
                  </a:moveTo>
                  <a:lnTo>
                    <a:pt x="5362" y="4054"/>
                  </a:lnTo>
                  <a:cubicBezTo>
                    <a:pt x="2355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02" y="12557"/>
                    <a:pt x="1804" y="12557"/>
                  </a:cubicBezTo>
                  <a:cubicBezTo>
                    <a:pt x="2957" y="12557"/>
                    <a:pt x="3658" y="12203"/>
                    <a:pt x="3658" y="11808"/>
                  </a:cubicBezTo>
                  <a:lnTo>
                    <a:pt x="3658" y="6756"/>
                  </a:lnTo>
                  <a:cubicBezTo>
                    <a:pt x="3658" y="6632"/>
                    <a:pt x="3959" y="6528"/>
                    <a:pt x="4210" y="6528"/>
                  </a:cubicBezTo>
                  <a:cubicBezTo>
                    <a:pt x="4510" y="6528"/>
                    <a:pt x="4761" y="6632"/>
                    <a:pt x="4761" y="6756"/>
                  </a:cubicBezTo>
                  <a:lnTo>
                    <a:pt x="4761" y="20373"/>
                  </a:lnTo>
                  <a:cubicBezTo>
                    <a:pt x="4761" y="21059"/>
                    <a:pt x="6064" y="21600"/>
                    <a:pt x="7467" y="21600"/>
                  </a:cubicBezTo>
                  <a:cubicBezTo>
                    <a:pt x="9021" y="21600"/>
                    <a:pt x="10174" y="21059"/>
                    <a:pt x="10174" y="20373"/>
                  </a:cubicBezTo>
                  <a:lnTo>
                    <a:pt x="10174" y="12619"/>
                  </a:lnTo>
                  <a:cubicBezTo>
                    <a:pt x="10174" y="12494"/>
                    <a:pt x="10424" y="12390"/>
                    <a:pt x="10725" y="12390"/>
                  </a:cubicBezTo>
                  <a:cubicBezTo>
                    <a:pt x="11026" y="12390"/>
                    <a:pt x="11276" y="12494"/>
                    <a:pt x="11276" y="12619"/>
                  </a:cubicBezTo>
                  <a:lnTo>
                    <a:pt x="11276" y="20373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536" y="21600"/>
                    <a:pt x="16689" y="21059"/>
                    <a:pt x="16689" y="20373"/>
                  </a:cubicBezTo>
                  <a:lnTo>
                    <a:pt x="16689" y="6756"/>
                  </a:lnTo>
                  <a:cubicBezTo>
                    <a:pt x="16689" y="6632"/>
                    <a:pt x="16939" y="6528"/>
                    <a:pt x="17240" y="6528"/>
                  </a:cubicBezTo>
                  <a:cubicBezTo>
                    <a:pt x="17490" y="6528"/>
                    <a:pt x="17791" y="6632"/>
                    <a:pt x="17791" y="6756"/>
                  </a:cubicBezTo>
                  <a:lnTo>
                    <a:pt x="17791" y="11808"/>
                  </a:lnTo>
                  <a:cubicBezTo>
                    <a:pt x="17791" y="12203"/>
                    <a:pt x="18643" y="12557"/>
                    <a:pt x="19645" y="12557"/>
                  </a:cubicBezTo>
                  <a:cubicBezTo>
                    <a:pt x="20748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194" y="4054"/>
                    <a:pt x="162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409304" y="3559123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45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95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50" y="6528"/>
                    <a:pt x="4250" y="6528"/>
                  </a:cubicBezTo>
                  <a:cubicBezTo>
                    <a:pt x="450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45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60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641927" y="3559123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32"/>
                    <a:pt x="15145" y="1829"/>
                  </a:cubicBezTo>
                  <a:cubicBezTo>
                    <a:pt x="15145" y="2827"/>
                    <a:pt x="13208" y="3638"/>
                    <a:pt x="10825" y="3638"/>
                  </a:cubicBezTo>
                  <a:cubicBezTo>
                    <a:pt x="8441" y="3638"/>
                    <a:pt x="6455" y="2827"/>
                    <a:pt x="6455" y="1829"/>
                  </a:cubicBezTo>
                  <a:cubicBezTo>
                    <a:pt x="6455" y="832"/>
                    <a:pt x="8441" y="0"/>
                    <a:pt x="10825" y="0"/>
                  </a:cubicBezTo>
                  <a:close/>
                  <a:moveTo>
                    <a:pt x="16138" y="4054"/>
                  </a:moveTo>
                  <a:lnTo>
                    <a:pt x="5363" y="4054"/>
                  </a:lnTo>
                  <a:cubicBezTo>
                    <a:pt x="2383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44" y="12557"/>
                    <a:pt x="1837" y="12557"/>
                  </a:cubicBezTo>
                  <a:cubicBezTo>
                    <a:pt x="2830" y="12557"/>
                    <a:pt x="3674" y="12203"/>
                    <a:pt x="3674" y="11808"/>
                  </a:cubicBezTo>
                  <a:lnTo>
                    <a:pt x="3674" y="6756"/>
                  </a:lnTo>
                  <a:cubicBezTo>
                    <a:pt x="3674" y="6632"/>
                    <a:pt x="3923" y="6528"/>
                    <a:pt x="4221" y="6528"/>
                  </a:cubicBezTo>
                  <a:cubicBezTo>
                    <a:pt x="4519" y="6528"/>
                    <a:pt x="4767" y="6632"/>
                    <a:pt x="4767" y="6756"/>
                  </a:cubicBezTo>
                  <a:lnTo>
                    <a:pt x="4767" y="20373"/>
                  </a:lnTo>
                  <a:cubicBezTo>
                    <a:pt x="4767" y="21059"/>
                    <a:pt x="6058" y="21600"/>
                    <a:pt x="7448" y="21600"/>
                  </a:cubicBezTo>
                  <a:cubicBezTo>
                    <a:pt x="8988" y="21600"/>
                    <a:pt x="10080" y="21059"/>
                    <a:pt x="10080" y="20373"/>
                  </a:cubicBezTo>
                  <a:lnTo>
                    <a:pt x="10080" y="12619"/>
                  </a:lnTo>
                  <a:cubicBezTo>
                    <a:pt x="10080" y="12494"/>
                    <a:pt x="10378" y="12390"/>
                    <a:pt x="10676" y="12390"/>
                  </a:cubicBezTo>
                  <a:cubicBezTo>
                    <a:pt x="10924" y="12390"/>
                    <a:pt x="11222" y="12494"/>
                    <a:pt x="11222" y="12619"/>
                  </a:cubicBezTo>
                  <a:lnTo>
                    <a:pt x="11222" y="20373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73"/>
                  </a:cubicBezTo>
                  <a:lnTo>
                    <a:pt x="16535" y="6756"/>
                  </a:lnTo>
                  <a:cubicBezTo>
                    <a:pt x="16535" y="6632"/>
                    <a:pt x="16833" y="6528"/>
                    <a:pt x="17131" y="6528"/>
                  </a:cubicBezTo>
                  <a:cubicBezTo>
                    <a:pt x="17379" y="6528"/>
                    <a:pt x="17677" y="6632"/>
                    <a:pt x="17677" y="6756"/>
                  </a:cubicBezTo>
                  <a:lnTo>
                    <a:pt x="17677" y="11808"/>
                  </a:lnTo>
                  <a:cubicBezTo>
                    <a:pt x="17677" y="12203"/>
                    <a:pt x="18521" y="12557"/>
                    <a:pt x="19514" y="12557"/>
                  </a:cubicBezTo>
                  <a:cubicBezTo>
                    <a:pt x="20458" y="12557"/>
                    <a:pt x="21302" y="12203"/>
                    <a:pt x="21302" y="11808"/>
                  </a:cubicBezTo>
                  <a:lnTo>
                    <a:pt x="21302" y="6278"/>
                  </a:lnTo>
                  <a:cubicBezTo>
                    <a:pt x="21600" y="5052"/>
                    <a:pt x="19068" y="4054"/>
                    <a:pt x="161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876488" y="3559123"/>
              <a:ext cx="18941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29"/>
                  </a:cubicBezTo>
                  <a:cubicBezTo>
                    <a:pt x="15130" y="2827"/>
                    <a:pt x="13189" y="3638"/>
                    <a:pt x="10800" y="3638"/>
                  </a:cubicBezTo>
                  <a:cubicBezTo>
                    <a:pt x="8411" y="3638"/>
                    <a:pt x="6470" y="2827"/>
                    <a:pt x="6470" y="1829"/>
                  </a:cubicBezTo>
                  <a:cubicBezTo>
                    <a:pt x="6470" y="832"/>
                    <a:pt x="8411" y="0"/>
                    <a:pt x="10800" y="0"/>
                  </a:cubicBezTo>
                  <a:close/>
                  <a:moveTo>
                    <a:pt x="16125" y="4054"/>
                  </a:moveTo>
                  <a:lnTo>
                    <a:pt x="5325" y="4054"/>
                  </a:lnTo>
                  <a:cubicBezTo>
                    <a:pt x="2389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46" y="12557"/>
                    <a:pt x="1792" y="12557"/>
                  </a:cubicBezTo>
                  <a:cubicBezTo>
                    <a:pt x="2936" y="12557"/>
                    <a:pt x="3633" y="12203"/>
                    <a:pt x="3633" y="11808"/>
                  </a:cubicBezTo>
                  <a:lnTo>
                    <a:pt x="3633" y="6756"/>
                  </a:lnTo>
                  <a:cubicBezTo>
                    <a:pt x="3633" y="6632"/>
                    <a:pt x="3882" y="6528"/>
                    <a:pt x="4181" y="6528"/>
                  </a:cubicBezTo>
                  <a:cubicBezTo>
                    <a:pt x="4429" y="6528"/>
                    <a:pt x="4778" y="6632"/>
                    <a:pt x="4778" y="6756"/>
                  </a:cubicBezTo>
                  <a:lnTo>
                    <a:pt x="4778" y="20373"/>
                  </a:lnTo>
                  <a:cubicBezTo>
                    <a:pt x="4778" y="21059"/>
                    <a:pt x="6022" y="21600"/>
                    <a:pt x="7416" y="21600"/>
                  </a:cubicBezTo>
                  <a:cubicBezTo>
                    <a:pt x="8809" y="21600"/>
                    <a:pt x="10103" y="21059"/>
                    <a:pt x="10103" y="20373"/>
                  </a:cubicBezTo>
                  <a:lnTo>
                    <a:pt x="10103" y="12619"/>
                  </a:lnTo>
                  <a:cubicBezTo>
                    <a:pt x="10103" y="12494"/>
                    <a:pt x="10352" y="12390"/>
                    <a:pt x="10651" y="12390"/>
                  </a:cubicBezTo>
                  <a:cubicBezTo>
                    <a:pt x="10900" y="12390"/>
                    <a:pt x="11198" y="12494"/>
                    <a:pt x="11198" y="12619"/>
                  </a:cubicBezTo>
                  <a:lnTo>
                    <a:pt x="11198" y="20373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279" y="21600"/>
                    <a:pt x="16573" y="21059"/>
                    <a:pt x="16573" y="20373"/>
                  </a:cubicBezTo>
                  <a:lnTo>
                    <a:pt x="16573" y="6756"/>
                  </a:lnTo>
                  <a:cubicBezTo>
                    <a:pt x="16573" y="6632"/>
                    <a:pt x="16822" y="6528"/>
                    <a:pt x="17121" y="6528"/>
                  </a:cubicBezTo>
                  <a:cubicBezTo>
                    <a:pt x="17419" y="6528"/>
                    <a:pt x="17668" y="6632"/>
                    <a:pt x="17668" y="6756"/>
                  </a:cubicBezTo>
                  <a:lnTo>
                    <a:pt x="17668" y="11808"/>
                  </a:lnTo>
                  <a:cubicBezTo>
                    <a:pt x="17668" y="12203"/>
                    <a:pt x="18514" y="12557"/>
                    <a:pt x="19510" y="12557"/>
                  </a:cubicBezTo>
                  <a:cubicBezTo>
                    <a:pt x="20654" y="12557"/>
                    <a:pt x="21351" y="12203"/>
                    <a:pt x="21351" y="11808"/>
                  </a:cubicBezTo>
                  <a:lnTo>
                    <a:pt x="21351" y="6278"/>
                  </a:lnTo>
                  <a:cubicBezTo>
                    <a:pt x="21600" y="5052"/>
                    <a:pt x="19062" y="4054"/>
                    <a:pt x="16125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112987" y="3559123"/>
              <a:ext cx="18827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80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50" y="6528"/>
                    <a:pt x="4250" y="6528"/>
                  </a:cubicBezTo>
                  <a:cubicBezTo>
                    <a:pt x="450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45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60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347548" y="3559123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29"/>
                  </a:cubicBezTo>
                  <a:cubicBezTo>
                    <a:pt x="15100" y="2827"/>
                    <a:pt x="13150" y="3638"/>
                    <a:pt x="10750" y="3638"/>
                  </a:cubicBezTo>
                  <a:cubicBezTo>
                    <a:pt x="8350" y="3638"/>
                    <a:pt x="6350" y="2827"/>
                    <a:pt x="6350" y="1829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4"/>
                  </a:moveTo>
                  <a:lnTo>
                    <a:pt x="540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850" y="12557"/>
                    <a:pt x="3700" y="12203"/>
                    <a:pt x="3700" y="11808"/>
                  </a:cubicBezTo>
                  <a:lnTo>
                    <a:pt x="3700" y="6756"/>
                  </a:lnTo>
                  <a:cubicBezTo>
                    <a:pt x="3700" y="6632"/>
                    <a:pt x="3950" y="6528"/>
                    <a:pt x="4250" y="6528"/>
                  </a:cubicBezTo>
                  <a:cubicBezTo>
                    <a:pt x="455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100" y="21600"/>
                    <a:pt x="7500" y="21600"/>
                  </a:cubicBezTo>
                  <a:cubicBezTo>
                    <a:pt x="90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5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50" y="6528"/>
                    <a:pt x="17250" y="6528"/>
                  </a:cubicBezTo>
                  <a:cubicBezTo>
                    <a:pt x="17500" y="6528"/>
                    <a:pt x="17800" y="6632"/>
                    <a:pt x="17800" y="6756"/>
                  </a:cubicBezTo>
                  <a:lnTo>
                    <a:pt x="17800" y="11808"/>
                  </a:lnTo>
                  <a:cubicBezTo>
                    <a:pt x="17800" y="12203"/>
                    <a:pt x="18650" y="12557"/>
                    <a:pt x="1965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5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582109" y="3559123"/>
              <a:ext cx="188683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32"/>
                    <a:pt x="15135" y="1829"/>
                  </a:cubicBezTo>
                  <a:cubicBezTo>
                    <a:pt x="15135" y="2827"/>
                    <a:pt x="13130" y="3638"/>
                    <a:pt x="10725" y="3638"/>
                  </a:cubicBezTo>
                  <a:cubicBezTo>
                    <a:pt x="8319" y="3638"/>
                    <a:pt x="6365" y="2827"/>
                    <a:pt x="6365" y="1829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4"/>
                  </a:moveTo>
                  <a:lnTo>
                    <a:pt x="5362" y="4054"/>
                  </a:lnTo>
                  <a:cubicBezTo>
                    <a:pt x="2406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2" y="12557"/>
                    <a:pt x="1804" y="12557"/>
                  </a:cubicBezTo>
                  <a:cubicBezTo>
                    <a:pt x="2957" y="12557"/>
                    <a:pt x="3658" y="12203"/>
                    <a:pt x="3658" y="11808"/>
                  </a:cubicBezTo>
                  <a:lnTo>
                    <a:pt x="3658" y="6756"/>
                  </a:lnTo>
                  <a:cubicBezTo>
                    <a:pt x="3658" y="6632"/>
                    <a:pt x="3909" y="6528"/>
                    <a:pt x="4210" y="6528"/>
                  </a:cubicBezTo>
                  <a:cubicBezTo>
                    <a:pt x="4460" y="6528"/>
                    <a:pt x="4811" y="6632"/>
                    <a:pt x="4811" y="6756"/>
                  </a:cubicBezTo>
                  <a:lnTo>
                    <a:pt x="4811" y="20373"/>
                  </a:lnTo>
                  <a:cubicBezTo>
                    <a:pt x="4811" y="21059"/>
                    <a:pt x="6064" y="21600"/>
                    <a:pt x="7467" y="21600"/>
                  </a:cubicBezTo>
                  <a:cubicBezTo>
                    <a:pt x="8871" y="21600"/>
                    <a:pt x="10174" y="21059"/>
                    <a:pt x="10174" y="20373"/>
                  </a:cubicBezTo>
                  <a:lnTo>
                    <a:pt x="10174" y="12619"/>
                  </a:lnTo>
                  <a:cubicBezTo>
                    <a:pt x="10174" y="12494"/>
                    <a:pt x="10424" y="12390"/>
                    <a:pt x="10725" y="12390"/>
                  </a:cubicBezTo>
                  <a:cubicBezTo>
                    <a:pt x="10975" y="12390"/>
                    <a:pt x="11276" y="12494"/>
                    <a:pt x="11276" y="12619"/>
                  </a:cubicBezTo>
                  <a:lnTo>
                    <a:pt x="11276" y="20373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386" y="21600"/>
                    <a:pt x="16689" y="21059"/>
                    <a:pt x="16689" y="20373"/>
                  </a:cubicBezTo>
                  <a:lnTo>
                    <a:pt x="16689" y="6756"/>
                  </a:lnTo>
                  <a:cubicBezTo>
                    <a:pt x="16689" y="6632"/>
                    <a:pt x="16939" y="6528"/>
                    <a:pt x="17240" y="6528"/>
                  </a:cubicBezTo>
                  <a:cubicBezTo>
                    <a:pt x="17541" y="6528"/>
                    <a:pt x="17791" y="6632"/>
                    <a:pt x="17791" y="6756"/>
                  </a:cubicBezTo>
                  <a:lnTo>
                    <a:pt x="17791" y="11808"/>
                  </a:lnTo>
                  <a:cubicBezTo>
                    <a:pt x="17791" y="12203"/>
                    <a:pt x="18643" y="12557"/>
                    <a:pt x="19645" y="12557"/>
                  </a:cubicBezTo>
                  <a:cubicBezTo>
                    <a:pt x="20648" y="12557"/>
                    <a:pt x="21500" y="12203"/>
                    <a:pt x="21500" y="11808"/>
                  </a:cubicBezTo>
                  <a:lnTo>
                    <a:pt x="21500" y="6278"/>
                  </a:lnTo>
                  <a:cubicBezTo>
                    <a:pt x="21600" y="5052"/>
                    <a:pt x="19194" y="4054"/>
                    <a:pt x="162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0" y="4067016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32"/>
                    <a:pt x="15250" y="1829"/>
                  </a:cubicBezTo>
                  <a:cubicBezTo>
                    <a:pt x="15250" y="2827"/>
                    <a:pt x="13250" y="3638"/>
                    <a:pt x="10850" y="3638"/>
                  </a:cubicBezTo>
                  <a:cubicBezTo>
                    <a:pt x="8450" y="3638"/>
                    <a:pt x="6500" y="2827"/>
                    <a:pt x="6500" y="1829"/>
                  </a:cubicBezTo>
                  <a:cubicBezTo>
                    <a:pt x="6500" y="832"/>
                    <a:pt x="8450" y="0"/>
                    <a:pt x="1085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00" y="12557"/>
                  </a:cubicBezTo>
                  <a:cubicBezTo>
                    <a:pt x="295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00" y="6528"/>
                    <a:pt x="4200" y="6528"/>
                  </a:cubicBezTo>
                  <a:cubicBezTo>
                    <a:pt x="445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0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0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50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34561" y="4067016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32"/>
                    <a:pt x="15145" y="1829"/>
                  </a:cubicBezTo>
                  <a:cubicBezTo>
                    <a:pt x="15145" y="2827"/>
                    <a:pt x="13159" y="3638"/>
                    <a:pt x="10775" y="3638"/>
                  </a:cubicBezTo>
                  <a:cubicBezTo>
                    <a:pt x="8392" y="3638"/>
                    <a:pt x="6455" y="2827"/>
                    <a:pt x="6455" y="1829"/>
                  </a:cubicBezTo>
                  <a:cubicBezTo>
                    <a:pt x="6455" y="832"/>
                    <a:pt x="8392" y="0"/>
                    <a:pt x="10775" y="0"/>
                  </a:cubicBezTo>
                  <a:close/>
                  <a:moveTo>
                    <a:pt x="16138" y="4054"/>
                  </a:moveTo>
                  <a:lnTo>
                    <a:pt x="5313" y="4054"/>
                  </a:lnTo>
                  <a:cubicBezTo>
                    <a:pt x="2383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44" y="12557"/>
                    <a:pt x="1837" y="12557"/>
                  </a:cubicBezTo>
                  <a:cubicBezTo>
                    <a:pt x="2930" y="12557"/>
                    <a:pt x="3674" y="12203"/>
                    <a:pt x="3674" y="11808"/>
                  </a:cubicBezTo>
                  <a:lnTo>
                    <a:pt x="3674" y="6756"/>
                  </a:lnTo>
                  <a:cubicBezTo>
                    <a:pt x="3674" y="6632"/>
                    <a:pt x="3923" y="6528"/>
                    <a:pt x="4221" y="6528"/>
                  </a:cubicBezTo>
                  <a:cubicBezTo>
                    <a:pt x="4469" y="6528"/>
                    <a:pt x="4767" y="6632"/>
                    <a:pt x="4767" y="6756"/>
                  </a:cubicBezTo>
                  <a:lnTo>
                    <a:pt x="4767" y="20373"/>
                  </a:lnTo>
                  <a:cubicBezTo>
                    <a:pt x="4767" y="21059"/>
                    <a:pt x="6008" y="21600"/>
                    <a:pt x="7448" y="21600"/>
                  </a:cubicBezTo>
                  <a:cubicBezTo>
                    <a:pt x="8988" y="21600"/>
                    <a:pt x="10080" y="21059"/>
                    <a:pt x="10080" y="20373"/>
                  </a:cubicBezTo>
                  <a:lnTo>
                    <a:pt x="10080" y="12619"/>
                  </a:lnTo>
                  <a:cubicBezTo>
                    <a:pt x="10080" y="12494"/>
                    <a:pt x="10378" y="12390"/>
                    <a:pt x="10676" y="12390"/>
                  </a:cubicBezTo>
                  <a:cubicBezTo>
                    <a:pt x="10924" y="12390"/>
                    <a:pt x="11222" y="12494"/>
                    <a:pt x="11222" y="12619"/>
                  </a:cubicBezTo>
                  <a:lnTo>
                    <a:pt x="11222" y="20373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73"/>
                  </a:cubicBezTo>
                  <a:lnTo>
                    <a:pt x="16535" y="6756"/>
                  </a:lnTo>
                  <a:cubicBezTo>
                    <a:pt x="16535" y="6632"/>
                    <a:pt x="16833" y="6528"/>
                    <a:pt x="17081" y="6528"/>
                  </a:cubicBezTo>
                  <a:cubicBezTo>
                    <a:pt x="17379" y="6528"/>
                    <a:pt x="17677" y="6632"/>
                    <a:pt x="17677" y="6756"/>
                  </a:cubicBezTo>
                  <a:lnTo>
                    <a:pt x="17677" y="11808"/>
                  </a:lnTo>
                  <a:cubicBezTo>
                    <a:pt x="17677" y="12203"/>
                    <a:pt x="18521" y="12557"/>
                    <a:pt x="19465" y="12557"/>
                  </a:cubicBezTo>
                  <a:cubicBezTo>
                    <a:pt x="20607" y="12557"/>
                    <a:pt x="21302" y="12203"/>
                    <a:pt x="21302" y="11808"/>
                  </a:cubicBezTo>
                  <a:lnTo>
                    <a:pt x="21302" y="6278"/>
                  </a:lnTo>
                  <a:cubicBezTo>
                    <a:pt x="21600" y="5052"/>
                    <a:pt x="19068" y="4054"/>
                    <a:pt x="161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9121" y="4067016"/>
              <a:ext cx="18903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29"/>
                  </a:cubicBezTo>
                  <a:cubicBezTo>
                    <a:pt x="15130" y="2827"/>
                    <a:pt x="13189" y="3638"/>
                    <a:pt x="10800" y="3638"/>
                  </a:cubicBezTo>
                  <a:cubicBezTo>
                    <a:pt x="8411" y="3638"/>
                    <a:pt x="6420" y="2827"/>
                    <a:pt x="6420" y="1829"/>
                  </a:cubicBezTo>
                  <a:cubicBezTo>
                    <a:pt x="6420" y="832"/>
                    <a:pt x="8411" y="0"/>
                    <a:pt x="10800" y="0"/>
                  </a:cubicBezTo>
                  <a:close/>
                  <a:moveTo>
                    <a:pt x="16125" y="4054"/>
                  </a:moveTo>
                  <a:lnTo>
                    <a:pt x="5325" y="4054"/>
                  </a:lnTo>
                  <a:cubicBezTo>
                    <a:pt x="2389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796" y="12557"/>
                    <a:pt x="1792" y="12557"/>
                  </a:cubicBezTo>
                  <a:cubicBezTo>
                    <a:pt x="2936" y="12557"/>
                    <a:pt x="3633" y="12203"/>
                    <a:pt x="3633" y="11808"/>
                  </a:cubicBezTo>
                  <a:lnTo>
                    <a:pt x="3633" y="6756"/>
                  </a:lnTo>
                  <a:cubicBezTo>
                    <a:pt x="3633" y="6632"/>
                    <a:pt x="3932" y="6528"/>
                    <a:pt x="4181" y="6528"/>
                  </a:cubicBezTo>
                  <a:cubicBezTo>
                    <a:pt x="4479" y="6528"/>
                    <a:pt x="4728" y="6632"/>
                    <a:pt x="4728" y="6756"/>
                  </a:cubicBezTo>
                  <a:lnTo>
                    <a:pt x="4728" y="20373"/>
                  </a:lnTo>
                  <a:cubicBezTo>
                    <a:pt x="4728" y="21059"/>
                    <a:pt x="6022" y="21600"/>
                    <a:pt x="7416" y="21600"/>
                  </a:cubicBezTo>
                  <a:cubicBezTo>
                    <a:pt x="8959" y="21600"/>
                    <a:pt x="10103" y="21059"/>
                    <a:pt x="10103" y="20373"/>
                  </a:cubicBezTo>
                  <a:lnTo>
                    <a:pt x="10103" y="12619"/>
                  </a:lnTo>
                  <a:cubicBezTo>
                    <a:pt x="10103" y="12494"/>
                    <a:pt x="10352" y="12390"/>
                    <a:pt x="10651" y="12390"/>
                  </a:cubicBezTo>
                  <a:cubicBezTo>
                    <a:pt x="10949" y="12390"/>
                    <a:pt x="11198" y="12494"/>
                    <a:pt x="11198" y="12619"/>
                  </a:cubicBezTo>
                  <a:lnTo>
                    <a:pt x="11198" y="20373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429" y="21600"/>
                    <a:pt x="16573" y="21059"/>
                    <a:pt x="16573" y="20373"/>
                  </a:cubicBezTo>
                  <a:lnTo>
                    <a:pt x="16573" y="6756"/>
                  </a:lnTo>
                  <a:cubicBezTo>
                    <a:pt x="16573" y="6632"/>
                    <a:pt x="16822" y="6528"/>
                    <a:pt x="17121" y="6528"/>
                  </a:cubicBezTo>
                  <a:cubicBezTo>
                    <a:pt x="17370" y="6528"/>
                    <a:pt x="17668" y="6632"/>
                    <a:pt x="17668" y="6756"/>
                  </a:cubicBezTo>
                  <a:lnTo>
                    <a:pt x="17668" y="11808"/>
                  </a:lnTo>
                  <a:cubicBezTo>
                    <a:pt x="17668" y="12203"/>
                    <a:pt x="18514" y="12557"/>
                    <a:pt x="19510" y="12557"/>
                  </a:cubicBezTo>
                  <a:cubicBezTo>
                    <a:pt x="20605" y="12557"/>
                    <a:pt x="21301" y="12203"/>
                    <a:pt x="21301" y="11808"/>
                  </a:cubicBezTo>
                  <a:lnTo>
                    <a:pt x="21301" y="6278"/>
                  </a:lnTo>
                  <a:cubicBezTo>
                    <a:pt x="21600" y="5052"/>
                    <a:pt x="19062" y="4054"/>
                    <a:pt x="16125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705621" y="4067016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00" y="12557"/>
                  </a:cubicBezTo>
                  <a:cubicBezTo>
                    <a:pt x="295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00" y="6528"/>
                    <a:pt x="4200" y="6528"/>
                  </a:cubicBezTo>
                  <a:cubicBezTo>
                    <a:pt x="445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00" y="21600"/>
                    <a:pt x="7450" y="21600"/>
                  </a:cubicBezTo>
                  <a:cubicBezTo>
                    <a:pt x="88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35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50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940182" y="4067016"/>
              <a:ext cx="188280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29"/>
                  </a:cubicBezTo>
                  <a:cubicBezTo>
                    <a:pt x="15100" y="2827"/>
                    <a:pt x="13150" y="3638"/>
                    <a:pt x="10750" y="3638"/>
                  </a:cubicBezTo>
                  <a:cubicBezTo>
                    <a:pt x="8350" y="3638"/>
                    <a:pt x="6350" y="2827"/>
                    <a:pt x="6350" y="1829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950" y="12557"/>
                    <a:pt x="3700" y="12203"/>
                    <a:pt x="3700" y="11808"/>
                  </a:cubicBezTo>
                  <a:lnTo>
                    <a:pt x="3700" y="6756"/>
                  </a:lnTo>
                  <a:cubicBezTo>
                    <a:pt x="3700" y="6632"/>
                    <a:pt x="3950" y="6528"/>
                    <a:pt x="4250" y="6528"/>
                  </a:cubicBezTo>
                  <a:cubicBezTo>
                    <a:pt x="450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500" y="21600"/>
                  </a:cubicBezTo>
                  <a:cubicBezTo>
                    <a:pt x="890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5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450" y="6528"/>
                    <a:pt x="17800" y="6632"/>
                    <a:pt x="17800" y="6756"/>
                  </a:cubicBezTo>
                  <a:lnTo>
                    <a:pt x="17800" y="11808"/>
                  </a:lnTo>
                  <a:cubicBezTo>
                    <a:pt x="17800" y="12203"/>
                    <a:pt x="18650" y="12557"/>
                    <a:pt x="1960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5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174743" y="4067016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32"/>
                    <a:pt x="15085" y="1829"/>
                  </a:cubicBezTo>
                  <a:cubicBezTo>
                    <a:pt x="15085" y="2827"/>
                    <a:pt x="13130" y="3638"/>
                    <a:pt x="10725" y="3638"/>
                  </a:cubicBezTo>
                  <a:cubicBezTo>
                    <a:pt x="8319" y="3638"/>
                    <a:pt x="6365" y="2827"/>
                    <a:pt x="6365" y="1829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4"/>
                  </a:moveTo>
                  <a:lnTo>
                    <a:pt x="5362" y="4054"/>
                  </a:lnTo>
                  <a:cubicBezTo>
                    <a:pt x="2355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02" y="12557"/>
                    <a:pt x="1804" y="12557"/>
                  </a:cubicBezTo>
                  <a:cubicBezTo>
                    <a:pt x="2957" y="12557"/>
                    <a:pt x="3658" y="12203"/>
                    <a:pt x="3658" y="11808"/>
                  </a:cubicBezTo>
                  <a:lnTo>
                    <a:pt x="3658" y="6756"/>
                  </a:lnTo>
                  <a:cubicBezTo>
                    <a:pt x="3658" y="6632"/>
                    <a:pt x="3959" y="6528"/>
                    <a:pt x="4210" y="6528"/>
                  </a:cubicBezTo>
                  <a:cubicBezTo>
                    <a:pt x="4510" y="6528"/>
                    <a:pt x="4761" y="6632"/>
                    <a:pt x="4761" y="6756"/>
                  </a:cubicBezTo>
                  <a:lnTo>
                    <a:pt x="4761" y="20373"/>
                  </a:lnTo>
                  <a:cubicBezTo>
                    <a:pt x="4761" y="21059"/>
                    <a:pt x="6064" y="21600"/>
                    <a:pt x="7467" y="21600"/>
                  </a:cubicBezTo>
                  <a:cubicBezTo>
                    <a:pt x="9021" y="21600"/>
                    <a:pt x="10174" y="21059"/>
                    <a:pt x="10174" y="20373"/>
                  </a:cubicBezTo>
                  <a:lnTo>
                    <a:pt x="10174" y="12619"/>
                  </a:lnTo>
                  <a:cubicBezTo>
                    <a:pt x="10174" y="12494"/>
                    <a:pt x="10424" y="12390"/>
                    <a:pt x="10725" y="12390"/>
                  </a:cubicBezTo>
                  <a:cubicBezTo>
                    <a:pt x="11026" y="12390"/>
                    <a:pt x="11276" y="12494"/>
                    <a:pt x="11276" y="12619"/>
                  </a:cubicBezTo>
                  <a:lnTo>
                    <a:pt x="11276" y="20373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536" y="21600"/>
                    <a:pt x="16689" y="21059"/>
                    <a:pt x="16689" y="20373"/>
                  </a:cubicBezTo>
                  <a:lnTo>
                    <a:pt x="16689" y="6756"/>
                  </a:lnTo>
                  <a:cubicBezTo>
                    <a:pt x="16689" y="6632"/>
                    <a:pt x="16939" y="6528"/>
                    <a:pt x="17240" y="6528"/>
                  </a:cubicBezTo>
                  <a:cubicBezTo>
                    <a:pt x="17490" y="6528"/>
                    <a:pt x="17791" y="6632"/>
                    <a:pt x="17791" y="6756"/>
                  </a:cubicBezTo>
                  <a:lnTo>
                    <a:pt x="17791" y="11808"/>
                  </a:lnTo>
                  <a:cubicBezTo>
                    <a:pt x="17791" y="12203"/>
                    <a:pt x="18643" y="12557"/>
                    <a:pt x="19645" y="12557"/>
                  </a:cubicBezTo>
                  <a:cubicBezTo>
                    <a:pt x="20748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194" y="4054"/>
                    <a:pt x="162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409304" y="4067016"/>
              <a:ext cx="188279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45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95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50" y="6528"/>
                    <a:pt x="4250" y="6528"/>
                  </a:cubicBezTo>
                  <a:cubicBezTo>
                    <a:pt x="450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45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60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20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641927" y="4067016"/>
              <a:ext cx="189045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32"/>
                    <a:pt x="15145" y="1829"/>
                  </a:cubicBezTo>
                  <a:cubicBezTo>
                    <a:pt x="15145" y="2827"/>
                    <a:pt x="13208" y="3638"/>
                    <a:pt x="10825" y="3638"/>
                  </a:cubicBezTo>
                  <a:cubicBezTo>
                    <a:pt x="8441" y="3638"/>
                    <a:pt x="6455" y="2827"/>
                    <a:pt x="6455" y="1829"/>
                  </a:cubicBezTo>
                  <a:cubicBezTo>
                    <a:pt x="6455" y="832"/>
                    <a:pt x="8441" y="0"/>
                    <a:pt x="10825" y="0"/>
                  </a:cubicBezTo>
                  <a:close/>
                  <a:moveTo>
                    <a:pt x="16138" y="4054"/>
                  </a:moveTo>
                  <a:lnTo>
                    <a:pt x="5363" y="4054"/>
                  </a:lnTo>
                  <a:cubicBezTo>
                    <a:pt x="2383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44" y="12557"/>
                    <a:pt x="1837" y="12557"/>
                  </a:cubicBezTo>
                  <a:cubicBezTo>
                    <a:pt x="2830" y="12557"/>
                    <a:pt x="3674" y="12203"/>
                    <a:pt x="3674" y="11808"/>
                  </a:cubicBezTo>
                  <a:lnTo>
                    <a:pt x="3674" y="6756"/>
                  </a:lnTo>
                  <a:cubicBezTo>
                    <a:pt x="3674" y="6632"/>
                    <a:pt x="3923" y="6528"/>
                    <a:pt x="4221" y="6528"/>
                  </a:cubicBezTo>
                  <a:cubicBezTo>
                    <a:pt x="4519" y="6528"/>
                    <a:pt x="4767" y="6632"/>
                    <a:pt x="4767" y="6756"/>
                  </a:cubicBezTo>
                  <a:lnTo>
                    <a:pt x="4767" y="20373"/>
                  </a:lnTo>
                  <a:cubicBezTo>
                    <a:pt x="4767" y="21059"/>
                    <a:pt x="6058" y="21600"/>
                    <a:pt x="7448" y="21600"/>
                  </a:cubicBezTo>
                  <a:cubicBezTo>
                    <a:pt x="8988" y="21600"/>
                    <a:pt x="10080" y="21059"/>
                    <a:pt x="10080" y="20373"/>
                  </a:cubicBezTo>
                  <a:lnTo>
                    <a:pt x="10080" y="12619"/>
                  </a:lnTo>
                  <a:cubicBezTo>
                    <a:pt x="10080" y="12494"/>
                    <a:pt x="10378" y="12390"/>
                    <a:pt x="10676" y="12390"/>
                  </a:cubicBezTo>
                  <a:cubicBezTo>
                    <a:pt x="10924" y="12390"/>
                    <a:pt x="11222" y="12494"/>
                    <a:pt x="11222" y="12619"/>
                  </a:cubicBezTo>
                  <a:lnTo>
                    <a:pt x="11222" y="20373"/>
                  </a:lnTo>
                  <a:cubicBezTo>
                    <a:pt x="11222" y="21059"/>
                    <a:pt x="12463" y="21600"/>
                    <a:pt x="13903" y="21600"/>
                  </a:cubicBezTo>
                  <a:cubicBezTo>
                    <a:pt x="15443" y="21600"/>
                    <a:pt x="16535" y="21059"/>
                    <a:pt x="16535" y="20373"/>
                  </a:cubicBezTo>
                  <a:lnTo>
                    <a:pt x="16535" y="6756"/>
                  </a:lnTo>
                  <a:cubicBezTo>
                    <a:pt x="16535" y="6632"/>
                    <a:pt x="16833" y="6528"/>
                    <a:pt x="17131" y="6528"/>
                  </a:cubicBezTo>
                  <a:cubicBezTo>
                    <a:pt x="17379" y="6528"/>
                    <a:pt x="17677" y="6632"/>
                    <a:pt x="17677" y="6756"/>
                  </a:cubicBezTo>
                  <a:lnTo>
                    <a:pt x="17677" y="11808"/>
                  </a:lnTo>
                  <a:cubicBezTo>
                    <a:pt x="17677" y="12203"/>
                    <a:pt x="18521" y="12557"/>
                    <a:pt x="19514" y="12557"/>
                  </a:cubicBezTo>
                  <a:cubicBezTo>
                    <a:pt x="20458" y="12557"/>
                    <a:pt x="21302" y="12203"/>
                    <a:pt x="21302" y="11808"/>
                  </a:cubicBezTo>
                  <a:lnTo>
                    <a:pt x="21302" y="6278"/>
                  </a:lnTo>
                  <a:cubicBezTo>
                    <a:pt x="21600" y="5052"/>
                    <a:pt x="19068" y="4054"/>
                    <a:pt x="161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876488" y="4067016"/>
              <a:ext cx="18941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32"/>
                    <a:pt x="15130" y="1829"/>
                  </a:cubicBezTo>
                  <a:cubicBezTo>
                    <a:pt x="15130" y="2827"/>
                    <a:pt x="13189" y="3638"/>
                    <a:pt x="10800" y="3638"/>
                  </a:cubicBezTo>
                  <a:cubicBezTo>
                    <a:pt x="8411" y="3638"/>
                    <a:pt x="6470" y="2827"/>
                    <a:pt x="6470" y="1829"/>
                  </a:cubicBezTo>
                  <a:cubicBezTo>
                    <a:pt x="6470" y="832"/>
                    <a:pt x="8411" y="0"/>
                    <a:pt x="10800" y="0"/>
                  </a:cubicBezTo>
                  <a:close/>
                  <a:moveTo>
                    <a:pt x="16125" y="4054"/>
                  </a:moveTo>
                  <a:lnTo>
                    <a:pt x="5325" y="4054"/>
                  </a:lnTo>
                  <a:cubicBezTo>
                    <a:pt x="2389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46" y="12557"/>
                    <a:pt x="1792" y="12557"/>
                  </a:cubicBezTo>
                  <a:cubicBezTo>
                    <a:pt x="2936" y="12557"/>
                    <a:pt x="3633" y="12203"/>
                    <a:pt x="3633" y="11808"/>
                  </a:cubicBezTo>
                  <a:lnTo>
                    <a:pt x="3633" y="6756"/>
                  </a:lnTo>
                  <a:cubicBezTo>
                    <a:pt x="3633" y="6632"/>
                    <a:pt x="3882" y="6528"/>
                    <a:pt x="4181" y="6528"/>
                  </a:cubicBezTo>
                  <a:cubicBezTo>
                    <a:pt x="4429" y="6528"/>
                    <a:pt x="4778" y="6632"/>
                    <a:pt x="4778" y="6756"/>
                  </a:cubicBezTo>
                  <a:lnTo>
                    <a:pt x="4778" y="20373"/>
                  </a:lnTo>
                  <a:cubicBezTo>
                    <a:pt x="4778" y="21059"/>
                    <a:pt x="6022" y="21600"/>
                    <a:pt x="7416" y="21600"/>
                  </a:cubicBezTo>
                  <a:cubicBezTo>
                    <a:pt x="8809" y="21600"/>
                    <a:pt x="10103" y="21059"/>
                    <a:pt x="10103" y="20373"/>
                  </a:cubicBezTo>
                  <a:lnTo>
                    <a:pt x="10103" y="12619"/>
                  </a:lnTo>
                  <a:cubicBezTo>
                    <a:pt x="10103" y="12494"/>
                    <a:pt x="10352" y="12390"/>
                    <a:pt x="10651" y="12390"/>
                  </a:cubicBezTo>
                  <a:cubicBezTo>
                    <a:pt x="10900" y="12390"/>
                    <a:pt x="11198" y="12494"/>
                    <a:pt x="11198" y="12619"/>
                  </a:cubicBezTo>
                  <a:lnTo>
                    <a:pt x="11198" y="20373"/>
                  </a:lnTo>
                  <a:cubicBezTo>
                    <a:pt x="11198" y="21059"/>
                    <a:pt x="12492" y="21600"/>
                    <a:pt x="13886" y="21600"/>
                  </a:cubicBezTo>
                  <a:cubicBezTo>
                    <a:pt x="15279" y="21600"/>
                    <a:pt x="16573" y="21059"/>
                    <a:pt x="16573" y="20373"/>
                  </a:cubicBezTo>
                  <a:lnTo>
                    <a:pt x="16573" y="6756"/>
                  </a:lnTo>
                  <a:cubicBezTo>
                    <a:pt x="16573" y="6632"/>
                    <a:pt x="16822" y="6528"/>
                    <a:pt x="17121" y="6528"/>
                  </a:cubicBezTo>
                  <a:cubicBezTo>
                    <a:pt x="17419" y="6528"/>
                    <a:pt x="17668" y="6632"/>
                    <a:pt x="17668" y="6756"/>
                  </a:cubicBezTo>
                  <a:lnTo>
                    <a:pt x="17668" y="11808"/>
                  </a:lnTo>
                  <a:cubicBezTo>
                    <a:pt x="17668" y="12203"/>
                    <a:pt x="18514" y="12557"/>
                    <a:pt x="19510" y="12557"/>
                  </a:cubicBezTo>
                  <a:cubicBezTo>
                    <a:pt x="20654" y="12557"/>
                    <a:pt x="21351" y="12203"/>
                    <a:pt x="21351" y="11808"/>
                  </a:cubicBezTo>
                  <a:lnTo>
                    <a:pt x="21351" y="6278"/>
                  </a:lnTo>
                  <a:cubicBezTo>
                    <a:pt x="21600" y="5052"/>
                    <a:pt x="19062" y="4054"/>
                    <a:pt x="16125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12987" y="4067016"/>
              <a:ext cx="188277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32"/>
                    <a:pt x="15100" y="1829"/>
                  </a:cubicBezTo>
                  <a:cubicBezTo>
                    <a:pt x="15100" y="2827"/>
                    <a:pt x="13100" y="3638"/>
                    <a:pt x="10700" y="3638"/>
                  </a:cubicBezTo>
                  <a:cubicBezTo>
                    <a:pt x="8300" y="3638"/>
                    <a:pt x="6350" y="2827"/>
                    <a:pt x="6350" y="1829"/>
                  </a:cubicBezTo>
                  <a:cubicBezTo>
                    <a:pt x="6350" y="832"/>
                    <a:pt x="8300" y="0"/>
                    <a:pt x="10700" y="0"/>
                  </a:cubicBezTo>
                  <a:close/>
                  <a:moveTo>
                    <a:pt x="16200" y="4054"/>
                  </a:moveTo>
                  <a:lnTo>
                    <a:pt x="535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800" y="12557"/>
                    <a:pt x="3650" y="12203"/>
                    <a:pt x="3650" y="11808"/>
                  </a:cubicBezTo>
                  <a:lnTo>
                    <a:pt x="3650" y="6756"/>
                  </a:lnTo>
                  <a:cubicBezTo>
                    <a:pt x="3650" y="6632"/>
                    <a:pt x="3950" y="6528"/>
                    <a:pt x="4250" y="6528"/>
                  </a:cubicBezTo>
                  <a:cubicBezTo>
                    <a:pt x="450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050" y="21600"/>
                    <a:pt x="7450" y="21600"/>
                  </a:cubicBezTo>
                  <a:cubicBezTo>
                    <a:pt x="90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00" y="12390"/>
                    <a:pt x="10700" y="12390"/>
                  </a:cubicBezTo>
                  <a:cubicBezTo>
                    <a:pt x="1095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3950" y="21600"/>
                  </a:cubicBezTo>
                  <a:cubicBezTo>
                    <a:pt x="1550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00" y="6528"/>
                    <a:pt x="17200" y="6528"/>
                  </a:cubicBezTo>
                  <a:cubicBezTo>
                    <a:pt x="17450" y="6528"/>
                    <a:pt x="17750" y="6632"/>
                    <a:pt x="17750" y="6756"/>
                  </a:cubicBezTo>
                  <a:lnTo>
                    <a:pt x="17750" y="11808"/>
                  </a:lnTo>
                  <a:cubicBezTo>
                    <a:pt x="17750" y="12203"/>
                    <a:pt x="18600" y="12557"/>
                    <a:pt x="19600" y="12557"/>
                  </a:cubicBezTo>
                  <a:cubicBezTo>
                    <a:pt x="2060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0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347548" y="4067016"/>
              <a:ext cx="188276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32"/>
                    <a:pt x="15100" y="1829"/>
                  </a:cubicBezTo>
                  <a:cubicBezTo>
                    <a:pt x="15100" y="2827"/>
                    <a:pt x="13150" y="3638"/>
                    <a:pt x="10750" y="3638"/>
                  </a:cubicBezTo>
                  <a:cubicBezTo>
                    <a:pt x="8350" y="3638"/>
                    <a:pt x="6350" y="2827"/>
                    <a:pt x="6350" y="1829"/>
                  </a:cubicBezTo>
                  <a:cubicBezTo>
                    <a:pt x="6350" y="832"/>
                    <a:pt x="8350" y="0"/>
                    <a:pt x="10750" y="0"/>
                  </a:cubicBezTo>
                  <a:close/>
                  <a:moveTo>
                    <a:pt x="16250" y="4054"/>
                  </a:moveTo>
                  <a:lnTo>
                    <a:pt x="5400" y="4054"/>
                  </a:lnTo>
                  <a:cubicBezTo>
                    <a:pt x="2400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0" y="12557"/>
                    <a:pt x="1850" y="12557"/>
                  </a:cubicBezTo>
                  <a:cubicBezTo>
                    <a:pt x="2850" y="12557"/>
                    <a:pt x="3700" y="12203"/>
                    <a:pt x="3700" y="11808"/>
                  </a:cubicBezTo>
                  <a:lnTo>
                    <a:pt x="3700" y="6756"/>
                  </a:lnTo>
                  <a:cubicBezTo>
                    <a:pt x="3700" y="6632"/>
                    <a:pt x="3950" y="6528"/>
                    <a:pt x="4250" y="6528"/>
                  </a:cubicBezTo>
                  <a:cubicBezTo>
                    <a:pt x="4550" y="6528"/>
                    <a:pt x="4800" y="6632"/>
                    <a:pt x="4800" y="6756"/>
                  </a:cubicBezTo>
                  <a:lnTo>
                    <a:pt x="4800" y="20373"/>
                  </a:lnTo>
                  <a:cubicBezTo>
                    <a:pt x="4800" y="21059"/>
                    <a:pt x="6100" y="21600"/>
                    <a:pt x="7500" y="21600"/>
                  </a:cubicBezTo>
                  <a:cubicBezTo>
                    <a:pt x="9050" y="21600"/>
                    <a:pt x="10150" y="21059"/>
                    <a:pt x="10150" y="20373"/>
                  </a:cubicBezTo>
                  <a:lnTo>
                    <a:pt x="10150" y="12619"/>
                  </a:lnTo>
                  <a:cubicBezTo>
                    <a:pt x="10150" y="12494"/>
                    <a:pt x="10450" y="12390"/>
                    <a:pt x="10750" y="12390"/>
                  </a:cubicBezTo>
                  <a:cubicBezTo>
                    <a:pt x="11000" y="12390"/>
                    <a:pt x="11300" y="12494"/>
                    <a:pt x="11300" y="12619"/>
                  </a:cubicBezTo>
                  <a:lnTo>
                    <a:pt x="11300" y="20373"/>
                  </a:lnTo>
                  <a:cubicBezTo>
                    <a:pt x="11300" y="21059"/>
                    <a:pt x="12550" y="21600"/>
                    <a:pt x="14000" y="21600"/>
                  </a:cubicBezTo>
                  <a:cubicBezTo>
                    <a:pt x="15550" y="21600"/>
                    <a:pt x="16650" y="21059"/>
                    <a:pt x="16650" y="20373"/>
                  </a:cubicBezTo>
                  <a:lnTo>
                    <a:pt x="16650" y="6756"/>
                  </a:lnTo>
                  <a:cubicBezTo>
                    <a:pt x="16650" y="6632"/>
                    <a:pt x="16950" y="6528"/>
                    <a:pt x="17250" y="6528"/>
                  </a:cubicBezTo>
                  <a:cubicBezTo>
                    <a:pt x="17500" y="6528"/>
                    <a:pt x="17800" y="6632"/>
                    <a:pt x="17800" y="6756"/>
                  </a:cubicBezTo>
                  <a:lnTo>
                    <a:pt x="17800" y="11808"/>
                  </a:lnTo>
                  <a:cubicBezTo>
                    <a:pt x="17800" y="12203"/>
                    <a:pt x="18650" y="12557"/>
                    <a:pt x="19650" y="12557"/>
                  </a:cubicBezTo>
                  <a:cubicBezTo>
                    <a:pt x="20750" y="12557"/>
                    <a:pt x="21450" y="12203"/>
                    <a:pt x="21450" y="11808"/>
                  </a:cubicBezTo>
                  <a:lnTo>
                    <a:pt x="21450" y="6278"/>
                  </a:lnTo>
                  <a:cubicBezTo>
                    <a:pt x="21600" y="5052"/>
                    <a:pt x="19050" y="4054"/>
                    <a:pt x="16250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582109" y="4067016"/>
              <a:ext cx="188683" cy="45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32"/>
                    <a:pt x="15135" y="1829"/>
                  </a:cubicBezTo>
                  <a:cubicBezTo>
                    <a:pt x="15135" y="2827"/>
                    <a:pt x="13130" y="3638"/>
                    <a:pt x="10725" y="3638"/>
                  </a:cubicBezTo>
                  <a:cubicBezTo>
                    <a:pt x="8319" y="3638"/>
                    <a:pt x="6365" y="2827"/>
                    <a:pt x="6365" y="1829"/>
                  </a:cubicBezTo>
                  <a:cubicBezTo>
                    <a:pt x="6365" y="832"/>
                    <a:pt x="8319" y="0"/>
                    <a:pt x="10725" y="0"/>
                  </a:cubicBezTo>
                  <a:close/>
                  <a:moveTo>
                    <a:pt x="16238" y="4054"/>
                  </a:moveTo>
                  <a:lnTo>
                    <a:pt x="5362" y="4054"/>
                  </a:lnTo>
                  <a:cubicBezTo>
                    <a:pt x="2406" y="4054"/>
                    <a:pt x="0" y="5052"/>
                    <a:pt x="0" y="6278"/>
                  </a:cubicBezTo>
                  <a:lnTo>
                    <a:pt x="0" y="11808"/>
                  </a:lnTo>
                  <a:cubicBezTo>
                    <a:pt x="0" y="12203"/>
                    <a:pt x="852" y="12557"/>
                    <a:pt x="1804" y="12557"/>
                  </a:cubicBezTo>
                  <a:cubicBezTo>
                    <a:pt x="2957" y="12557"/>
                    <a:pt x="3658" y="12203"/>
                    <a:pt x="3658" y="11808"/>
                  </a:cubicBezTo>
                  <a:lnTo>
                    <a:pt x="3658" y="6756"/>
                  </a:lnTo>
                  <a:cubicBezTo>
                    <a:pt x="3658" y="6632"/>
                    <a:pt x="3909" y="6528"/>
                    <a:pt x="4210" y="6528"/>
                  </a:cubicBezTo>
                  <a:cubicBezTo>
                    <a:pt x="4460" y="6528"/>
                    <a:pt x="4811" y="6632"/>
                    <a:pt x="4811" y="6756"/>
                  </a:cubicBezTo>
                  <a:lnTo>
                    <a:pt x="4811" y="20373"/>
                  </a:lnTo>
                  <a:cubicBezTo>
                    <a:pt x="4811" y="21059"/>
                    <a:pt x="6064" y="21600"/>
                    <a:pt x="7467" y="21600"/>
                  </a:cubicBezTo>
                  <a:cubicBezTo>
                    <a:pt x="8871" y="21600"/>
                    <a:pt x="10174" y="21059"/>
                    <a:pt x="10174" y="20373"/>
                  </a:cubicBezTo>
                  <a:lnTo>
                    <a:pt x="10174" y="12619"/>
                  </a:lnTo>
                  <a:cubicBezTo>
                    <a:pt x="10174" y="12494"/>
                    <a:pt x="10424" y="12390"/>
                    <a:pt x="10725" y="12390"/>
                  </a:cubicBezTo>
                  <a:cubicBezTo>
                    <a:pt x="10975" y="12390"/>
                    <a:pt x="11276" y="12494"/>
                    <a:pt x="11276" y="12619"/>
                  </a:cubicBezTo>
                  <a:lnTo>
                    <a:pt x="11276" y="20373"/>
                  </a:lnTo>
                  <a:cubicBezTo>
                    <a:pt x="11276" y="21059"/>
                    <a:pt x="12579" y="21600"/>
                    <a:pt x="13982" y="21600"/>
                  </a:cubicBezTo>
                  <a:cubicBezTo>
                    <a:pt x="15386" y="21600"/>
                    <a:pt x="16689" y="21059"/>
                    <a:pt x="16689" y="20373"/>
                  </a:cubicBezTo>
                  <a:lnTo>
                    <a:pt x="16689" y="6756"/>
                  </a:lnTo>
                  <a:cubicBezTo>
                    <a:pt x="16689" y="6632"/>
                    <a:pt x="16939" y="6528"/>
                    <a:pt x="17240" y="6528"/>
                  </a:cubicBezTo>
                  <a:cubicBezTo>
                    <a:pt x="17541" y="6528"/>
                    <a:pt x="17791" y="6632"/>
                    <a:pt x="17791" y="6756"/>
                  </a:cubicBezTo>
                  <a:lnTo>
                    <a:pt x="17791" y="11808"/>
                  </a:lnTo>
                  <a:cubicBezTo>
                    <a:pt x="17791" y="12203"/>
                    <a:pt x="18643" y="12557"/>
                    <a:pt x="19645" y="12557"/>
                  </a:cubicBezTo>
                  <a:cubicBezTo>
                    <a:pt x="20648" y="12557"/>
                    <a:pt x="21500" y="12203"/>
                    <a:pt x="21500" y="11808"/>
                  </a:cubicBezTo>
                  <a:lnTo>
                    <a:pt x="21500" y="6278"/>
                  </a:lnTo>
                  <a:cubicBezTo>
                    <a:pt x="21600" y="5052"/>
                    <a:pt x="19194" y="4054"/>
                    <a:pt x="16238" y="4054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0" y="4574908"/>
              <a:ext cx="188279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850" y="0"/>
                  </a:moveTo>
                  <a:cubicBezTo>
                    <a:pt x="13250" y="0"/>
                    <a:pt x="15250" y="809"/>
                    <a:pt x="15250" y="1805"/>
                  </a:cubicBezTo>
                  <a:cubicBezTo>
                    <a:pt x="15250" y="2801"/>
                    <a:pt x="13250" y="3631"/>
                    <a:pt x="10850" y="3631"/>
                  </a:cubicBezTo>
                  <a:cubicBezTo>
                    <a:pt x="8450" y="3631"/>
                    <a:pt x="6500" y="2801"/>
                    <a:pt x="6500" y="1805"/>
                  </a:cubicBezTo>
                  <a:cubicBezTo>
                    <a:pt x="6500" y="809"/>
                    <a:pt x="8450" y="0"/>
                    <a:pt x="10850" y="0"/>
                  </a:cubicBezTo>
                  <a:close/>
                  <a:moveTo>
                    <a:pt x="16200" y="4088"/>
                  </a:moveTo>
                  <a:lnTo>
                    <a:pt x="5350" y="4088"/>
                  </a:lnTo>
                  <a:cubicBezTo>
                    <a:pt x="2400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50" y="12574"/>
                    <a:pt x="1800" y="12574"/>
                  </a:cubicBezTo>
                  <a:cubicBezTo>
                    <a:pt x="2950" y="12574"/>
                    <a:pt x="3650" y="12221"/>
                    <a:pt x="3650" y="11827"/>
                  </a:cubicBezTo>
                  <a:lnTo>
                    <a:pt x="3650" y="6785"/>
                  </a:lnTo>
                  <a:cubicBezTo>
                    <a:pt x="3650" y="6661"/>
                    <a:pt x="3900" y="6557"/>
                    <a:pt x="4200" y="6557"/>
                  </a:cubicBezTo>
                  <a:cubicBezTo>
                    <a:pt x="4450" y="6557"/>
                    <a:pt x="4800" y="666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00" y="21600"/>
                    <a:pt x="10150" y="21081"/>
                    <a:pt x="10150" y="20376"/>
                  </a:cubicBezTo>
                  <a:lnTo>
                    <a:pt x="10150" y="12574"/>
                  </a:lnTo>
                  <a:cubicBezTo>
                    <a:pt x="10150" y="12470"/>
                    <a:pt x="10450" y="12346"/>
                    <a:pt x="10700" y="12346"/>
                  </a:cubicBezTo>
                  <a:cubicBezTo>
                    <a:pt x="11000" y="12346"/>
                    <a:pt x="11300" y="12470"/>
                    <a:pt x="11300" y="12574"/>
                  </a:cubicBezTo>
                  <a:lnTo>
                    <a:pt x="11300" y="20314"/>
                  </a:lnTo>
                  <a:cubicBezTo>
                    <a:pt x="11300" y="21019"/>
                    <a:pt x="12550" y="21538"/>
                    <a:pt x="13950" y="21538"/>
                  </a:cubicBezTo>
                  <a:cubicBezTo>
                    <a:pt x="15500" y="21538"/>
                    <a:pt x="16650" y="21019"/>
                    <a:pt x="16650" y="20314"/>
                  </a:cubicBezTo>
                  <a:lnTo>
                    <a:pt x="16650" y="6723"/>
                  </a:lnTo>
                  <a:cubicBezTo>
                    <a:pt x="16650" y="6598"/>
                    <a:pt x="16900" y="6495"/>
                    <a:pt x="17200" y="6495"/>
                  </a:cubicBezTo>
                  <a:cubicBezTo>
                    <a:pt x="17500" y="6495"/>
                    <a:pt x="17750" y="6598"/>
                    <a:pt x="17750" y="6723"/>
                  </a:cubicBezTo>
                  <a:lnTo>
                    <a:pt x="17750" y="11765"/>
                  </a:lnTo>
                  <a:cubicBezTo>
                    <a:pt x="17750" y="12180"/>
                    <a:pt x="18600" y="12512"/>
                    <a:pt x="19600" y="12512"/>
                  </a:cubicBezTo>
                  <a:cubicBezTo>
                    <a:pt x="20750" y="12512"/>
                    <a:pt x="21450" y="12180"/>
                    <a:pt x="21450" y="11765"/>
                  </a:cubicBezTo>
                  <a:lnTo>
                    <a:pt x="21450" y="6266"/>
                  </a:lnTo>
                  <a:cubicBezTo>
                    <a:pt x="21600" y="5084"/>
                    <a:pt x="19200" y="4088"/>
                    <a:pt x="16200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4561" y="4574908"/>
              <a:ext cx="189045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775" y="0"/>
                  </a:moveTo>
                  <a:cubicBezTo>
                    <a:pt x="13159" y="0"/>
                    <a:pt x="15145" y="809"/>
                    <a:pt x="15145" y="1805"/>
                  </a:cubicBezTo>
                  <a:cubicBezTo>
                    <a:pt x="15145" y="2801"/>
                    <a:pt x="13159" y="3631"/>
                    <a:pt x="10775" y="3631"/>
                  </a:cubicBezTo>
                  <a:cubicBezTo>
                    <a:pt x="8392" y="3631"/>
                    <a:pt x="6455" y="2801"/>
                    <a:pt x="6455" y="1805"/>
                  </a:cubicBezTo>
                  <a:cubicBezTo>
                    <a:pt x="6455" y="809"/>
                    <a:pt x="8392" y="0"/>
                    <a:pt x="10775" y="0"/>
                  </a:cubicBezTo>
                  <a:close/>
                  <a:moveTo>
                    <a:pt x="16138" y="4088"/>
                  </a:moveTo>
                  <a:lnTo>
                    <a:pt x="5313" y="4088"/>
                  </a:lnTo>
                  <a:cubicBezTo>
                    <a:pt x="2383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44" y="12574"/>
                    <a:pt x="1837" y="12574"/>
                  </a:cubicBezTo>
                  <a:cubicBezTo>
                    <a:pt x="2930" y="12574"/>
                    <a:pt x="3674" y="12221"/>
                    <a:pt x="3674" y="11827"/>
                  </a:cubicBezTo>
                  <a:lnTo>
                    <a:pt x="3674" y="6785"/>
                  </a:lnTo>
                  <a:cubicBezTo>
                    <a:pt x="3674" y="6661"/>
                    <a:pt x="3923" y="6557"/>
                    <a:pt x="4221" y="6557"/>
                  </a:cubicBezTo>
                  <a:cubicBezTo>
                    <a:pt x="4469" y="6557"/>
                    <a:pt x="4767" y="6661"/>
                    <a:pt x="4767" y="6785"/>
                  </a:cubicBezTo>
                  <a:lnTo>
                    <a:pt x="4767" y="20376"/>
                  </a:lnTo>
                  <a:cubicBezTo>
                    <a:pt x="4767" y="21081"/>
                    <a:pt x="6008" y="21600"/>
                    <a:pt x="7448" y="21600"/>
                  </a:cubicBezTo>
                  <a:cubicBezTo>
                    <a:pt x="8988" y="21600"/>
                    <a:pt x="10080" y="21081"/>
                    <a:pt x="10080" y="20376"/>
                  </a:cubicBezTo>
                  <a:lnTo>
                    <a:pt x="10080" y="12574"/>
                  </a:lnTo>
                  <a:cubicBezTo>
                    <a:pt x="10080" y="12470"/>
                    <a:pt x="10378" y="12346"/>
                    <a:pt x="10676" y="12346"/>
                  </a:cubicBezTo>
                  <a:cubicBezTo>
                    <a:pt x="10924" y="12346"/>
                    <a:pt x="11222" y="12470"/>
                    <a:pt x="11222" y="12574"/>
                  </a:cubicBezTo>
                  <a:lnTo>
                    <a:pt x="11222" y="20314"/>
                  </a:lnTo>
                  <a:cubicBezTo>
                    <a:pt x="11222" y="21019"/>
                    <a:pt x="12463" y="21538"/>
                    <a:pt x="13903" y="21538"/>
                  </a:cubicBezTo>
                  <a:cubicBezTo>
                    <a:pt x="15443" y="21538"/>
                    <a:pt x="16535" y="21019"/>
                    <a:pt x="16535" y="20314"/>
                  </a:cubicBezTo>
                  <a:lnTo>
                    <a:pt x="16535" y="6723"/>
                  </a:lnTo>
                  <a:cubicBezTo>
                    <a:pt x="16535" y="6598"/>
                    <a:pt x="16833" y="6495"/>
                    <a:pt x="17081" y="6495"/>
                  </a:cubicBezTo>
                  <a:cubicBezTo>
                    <a:pt x="17379" y="6495"/>
                    <a:pt x="17677" y="6598"/>
                    <a:pt x="17677" y="6723"/>
                  </a:cubicBezTo>
                  <a:lnTo>
                    <a:pt x="17677" y="11765"/>
                  </a:lnTo>
                  <a:cubicBezTo>
                    <a:pt x="17677" y="12180"/>
                    <a:pt x="18521" y="12512"/>
                    <a:pt x="19465" y="12512"/>
                  </a:cubicBezTo>
                  <a:cubicBezTo>
                    <a:pt x="20607" y="12512"/>
                    <a:pt x="21302" y="12180"/>
                    <a:pt x="21302" y="11765"/>
                  </a:cubicBezTo>
                  <a:lnTo>
                    <a:pt x="21302" y="6266"/>
                  </a:lnTo>
                  <a:cubicBezTo>
                    <a:pt x="21600" y="5084"/>
                    <a:pt x="19068" y="4088"/>
                    <a:pt x="16138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69121" y="4574908"/>
              <a:ext cx="189039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10800" y="0"/>
                  </a:moveTo>
                  <a:cubicBezTo>
                    <a:pt x="13189" y="0"/>
                    <a:pt x="15130" y="809"/>
                    <a:pt x="15130" y="1805"/>
                  </a:cubicBezTo>
                  <a:cubicBezTo>
                    <a:pt x="15130" y="2801"/>
                    <a:pt x="13189" y="3631"/>
                    <a:pt x="10800" y="3631"/>
                  </a:cubicBezTo>
                  <a:cubicBezTo>
                    <a:pt x="8411" y="3631"/>
                    <a:pt x="6420" y="2801"/>
                    <a:pt x="6420" y="1805"/>
                  </a:cubicBezTo>
                  <a:cubicBezTo>
                    <a:pt x="6420" y="809"/>
                    <a:pt x="8411" y="0"/>
                    <a:pt x="10800" y="0"/>
                  </a:cubicBezTo>
                  <a:close/>
                  <a:moveTo>
                    <a:pt x="16125" y="4088"/>
                  </a:moveTo>
                  <a:lnTo>
                    <a:pt x="5325" y="4088"/>
                  </a:lnTo>
                  <a:cubicBezTo>
                    <a:pt x="2389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796" y="12574"/>
                    <a:pt x="1792" y="12574"/>
                  </a:cubicBezTo>
                  <a:cubicBezTo>
                    <a:pt x="2936" y="12574"/>
                    <a:pt x="3633" y="12221"/>
                    <a:pt x="3633" y="11827"/>
                  </a:cubicBezTo>
                  <a:lnTo>
                    <a:pt x="3633" y="6785"/>
                  </a:lnTo>
                  <a:cubicBezTo>
                    <a:pt x="3633" y="6661"/>
                    <a:pt x="3932" y="6557"/>
                    <a:pt x="4181" y="6557"/>
                  </a:cubicBezTo>
                  <a:cubicBezTo>
                    <a:pt x="4479" y="6557"/>
                    <a:pt x="4728" y="6661"/>
                    <a:pt x="4728" y="6785"/>
                  </a:cubicBezTo>
                  <a:lnTo>
                    <a:pt x="4728" y="20376"/>
                  </a:lnTo>
                  <a:cubicBezTo>
                    <a:pt x="4728" y="21081"/>
                    <a:pt x="6022" y="21600"/>
                    <a:pt x="7416" y="21600"/>
                  </a:cubicBezTo>
                  <a:cubicBezTo>
                    <a:pt x="8959" y="21600"/>
                    <a:pt x="10103" y="21081"/>
                    <a:pt x="10103" y="20376"/>
                  </a:cubicBezTo>
                  <a:lnTo>
                    <a:pt x="10103" y="12574"/>
                  </a:lnTo>
                  <a:cubicBezTo>
                    <a:pt x="10103" y="12470"/>
                    <a:pt x="10352" y="12346"/>
                    <a:pt x="10651" y="12346"/>
                  </a:cubicBezTo>
                  <a:cubicBezTo>
                    <a:pt x="10949" y="12346"/>
                    <a:pt x="11198" y="12470"/>
                    <a:pt x="11198" y="12574"/>
                  </a:cubicBezTo>
                  <a:lnTo>
                    <a:pt x="11198" y="20314"/>
                  </a:lnTo>
                  <a:cubicBezTo>
                    <a:pt x="11198" y="21019"/>
                    <a:pt x="12492" y="21538"/>
                    <a:pt x="13886" y="21538"/>
                  </a:cubicBezTo>
                  <a:cubicBezTo>
                    <a:pt x="15429" y="21538"/>
                    <a:pt x="16573" y="21019"/>
                    <a:pt x="16573" y="20314"/>
                  </a:cubicBezTo>
                  <a:lnTo>
                    <a:pt x="16573" y="6723"/>
                  </a:lnTo>
                  <a:cubicBezTo>
                    <a:pt x="16573" y="6598"/>
                    <a:pt x="16822" y="6495"/>
                    <a:pt x="17121" y="6495"/>
                  </a:cubicBezTo>
                  <a:cubicBezTo>
                    <a:pt x="17370" y="6495"/>
                    <a:pt x="17668" y="6598"/>
                    <a:pt x="17668" y="6723"/>
                  </a:cubicBezTo>
                  <a:lnTo>
                    <a:pt x="17668" y="11765"/>
                  </a:lnTo>
                  <a:cubicBezTo>
                    <a:pt x="17668" y="12180"/>
                    <a:pt x="18514" y="12512"/>
                    <a:pt x="19510" y="12512"/>
                  </a:cubicBezTo>
                  <a:cubicBezTo>
                    <a:pt x="20605" y="12512"/>
                    <a:pt x="21301" y="12180"/>
                    <a:pt x="21301" y="11765"/>
                  </a:cubicBezTo>
                  <a:lnTo>
                    <a:pt x="21301" y="6266"/>
                  </a:lnTo>
                  <a:cubicBezTo>
                    <a:pt x="21600" y="5084"/>
                    <a:pt x="19062" y="4088"/>
                    <a:pt x="16125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5621" y="4574908"/>
              <a:ext cx="188276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09"/>
                    <a:pt x="15100" y="1805"/>
                  </a:cubicBezTo>
                  <a:cubicBezTo>
                    <a:pt x="15100" y="2801"/>
                    <a:pt x="13100" y="3631"/>
                    <a:pt x="10700" y="3631"/>
                  </a:cubicBezTo>
                  <a:cubicBezTo>
                    <a:pt x="8300" y="3631"/>
                    <a:pt x="6350" y="2801"/>
                    <a:pt x="6350" y="1805"/>
                  </a:cubicBezTo>
                  <a:cubicBezTo>
                    <a:pt x="6350" y="809"/>
                    <a:pt x="8300" y="0"/>
                    <a:pt x="10700" y="0"/>
                  </a:cubicBezTo>
                  <a:close/>
                  <a:moveTo>
                    <a:pt x="16200" y="4088"/>
                  </a:moveTo>
                  <a:lnTo>
                    <a:pt x="5350" y="4088"/>
                  </a:lnTo>
                  <a:cubicBezTo>
                    <a:pt x="2400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50" y="12574"/>
                    <a:pt x="1800" y="12574"/>
                  </a:cubicBezTo>
                  <a:cubicBezTo>
                    <a:pt x="2950" y="12574"/>
                    <a:pt x="3650" y="12221"/>
                    <a:pt x="3650" y="11827"/>
                  </a:cubicBezTo>
                  <a:lnTo>
                    <a:pt x="3650" y="6785"/>
                  </a:lnTo>
                  <a:cubicBezTo>
                    <a:pt x="3650" y="6661"/>
                    <a:pt x="3900" y="6557"/>
                    <a:pt x="4200" y="6557"/>
                  </a:cubicBezTo>
                  <a:cubicBezTo>
                    <a:pt x="4450" y="6557"/>
                    <a:pt x="4800" y="666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00" y="21600"/>
                    <a:pt x="7450" y="21600"/>
                  </a:cubicBezTo>
                  <a:cubicBezTo>
                    <a:pt x="8850" y="21600"/>
                    <a:pt x="10150" y="21081"/>
                    <a:pt x="10150" y="20376"/>
                  </a:cubicBezTo>
                  <a:lnTo>
                    <a:pt x="10150" y="12574"/>
                  </a:lnTo>
                  <a:cubicBezTo>
                    <a:pt x="10150" y="12470"/>
                    <a:pt x="10400" y="12346"/>
                    <a:pt x="10700" y="12346"/>
                  </a:cubicBezTo>
                  <a:cubicBezTo>
                    <a:pt x="10950" y="12346"/>
                    <a:pt x="11300" y="12470"/>
                    <a:pt x="11300" y="12574"/>
                  </a:cubicBezTo>
                  <a:lnTo>
                    <a:pt x="11300" y="20314"/>
                  </a:lnTo>
                  <a:cubicBezTo>
                    <a:pt x="11300" y="21019"/>
                    <a:pt x="12550" y="21538"/>
                    <a:pt x="13950" y="21538"/>
                  </a:cubicBezTo>
                  <a:cubicBezTo>
                    <a:pt x="15350" y="21538"/>
                    <a:pt x="16650" y="21019"/>
                    <a:pt x="16650" y="20314"/>
                  </a:cubicBezTo>
                  <a:lnTo>
                    <a:pt x="16650" y="6723"/>
                  </a:lnTo>
                  <a:cubicBezTo>
                    <a:pt x="16650" y="6598"/>
                    <a:pt x="16900" y="6495"/>
                    <a:pt x="17200" y="6495"/>
                  </a:cubicBezTo>
                  <a:cubicBezTo>
                    <a:pt x="17500" y="6495"/>
                    <a:pt x="17750" y="6598"/>
                    <a:pt x="17750" y="6723"/>
                  </a:cubicBezTo>
                  <a:lnTo>
                    <a:pt x="17750" y="11765"/>
                  </a:lnTo>
                  <a:cubicBezTo>
                    <a:pt x="17750" y="12180"/>
                    <a:pt x="18600" y="12512"/>
                    <a:pt x="19600" y="12512"/>
                  </a:cubicBezTo>
                  <a:cubicBezTo>
                    <a:pt x="20750" y="12512"/>
                    <a:pt x="21450" y="12180"/>
                    <a:pt x="21450" y="11765"/>
                  </a:cubicBezTo>
                  <a:lnTo>
                    <a:pt x="21450" y="6266"/>
                  </a:lnTo>
                  <a:cubicBezTo>
                    <a:pt x="21600" y="5084"/>
                    <a:pt x="19050" y="4088"/>
                    <a:pt x="16200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940182" y="4574908"/>
              <a:ext cx="188280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50" y="0"/>
                  </a:moveTo>
                  <a:cubicBezTo>
                    <a:pt x="13150" y="0"/>
                    <a:pt x="15100" y="809"/>
                    <a:pt x="15100" y="1805"/>
                  </a:cubicBezTo>
                  <a:cubicBezTo>
                    <a:pt x="15100" y="2801"/>
                    <a:pt x="13150" y="3631"/>
                    <a:pt x="10750" y="3631"/>
                  </a:cubicBezTo>
                  <a:cubicBezTo>
                    <a:pt x="8350" y="3631"/>
                    <a:pt x="6350" y="2801"/>
                    <a:pt x="6350" y="1805"/>
                  </a:cubicBezTo>
                  <a:cubicBezTo>
                    <a:pt x="6350" y="809"/>
                    <a:pt x="8350" y="0"/>
                    <a:pt x="10750" y="0"/>
                  </a:cubicBezTo>
                  <a:close/>
                  <a:moveTo>
                    <a:pt x="16250" y="4088"/>
                  </a:moveTo>
                  <a:lnTo>
                    <a:pt x="5350" y="4088"/>
                  </a:lnTo>
                  <a:cubicBezTo>
                    <a:pt x="2400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50" y="12574"/>
                    <a:pt x="1850" y="12574"/>
                  </a:cubicBezTo>
                  <a:cubicBezTo>
                    <a:pt x="2950" y="12574"/>
                    <a:pt x="3700" y="12221"/>
                    <a:pt x="3700" y="11827"/>
                  </a:cubicBezTo>
                  <a:lnTo>
                    <a:pt x="3700" y="6785"/>
                  </a:lnTo>
                  <a:cubicBezTo>
                    <a:pt x="3700" y="6661"/>
                    <a:pt x="3950" y="6557"/>
                    <a:pt x="4250" y="6557"/>
                  </a:cubicBezTo>
                  <a:cubicBezTo>
                    <a:pt x="4500" y="6557"/>
                    <a:pt x="4800" y="666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500" y="21600"/>
                  </a:cubicBezTo>
                  <a:cubicBezTo>
                    <a:pt x="8900" y="21600"/>
                    <a:pt x="10150" y="21081"/>
                    <a:pt x="10150" y="20376"/>
                  </a:cubicBezTo>
                  <a:lnTo>
                    <a:pt x="10150" y="12574"/>
                  </a:lnTo>
                  <a:cubicBezTo>
                    <a:pt x="10150" y="12470"/>
                    <a:pt x="10450" y="12346"/>
                    <a:pt x="10750" y="12346"/>
                  </a:cubicBezTo>
                  <a:cubicBezTo>
                    <a:pt x="11000" y="12346"/>
                    <a:pt x="11300" y="12470"/>
                    <a:pt x="11300" y="12574"/>
                  </a:cubicBezTo>
                  <a:lnTo>
                    <a:pt x="11300" y="20314"/>
                  </a:lnTo>
                  <a:cubicBezTo>
                    <a:pt x="11300" y="21019"/>
                    <a:pt x="12550" y="21538"/>
                    <a:pt x="14000" y="21538"/>
                  </a:cubicBezTo>
                  <a:cubicBezTo>
                    <a:pt x="15550" y="21538"/>
                    <a:pt x="16650" y="21019"/>
                    <a:pt x="16650" y="20314"/>
                  </a:cubicBezTo>
                  <a:lnTo>
                    <a:pt x="16650" y="6723"/>
                  </a:lnTo>
                  <a:cubicBezTo>
                    <a:pt x="16650" y="6598"/>
                    <a:pt x="16900" y="6495"/>
                    <a:pt x="17200" y="6495"/>
                  </a:cubicBezTo>
                  <a:cubicBezTo>
                    <a:pt x="17450" y="6495"/>
                    <a:pt x="17800" y="6598"/>
                    <a:pt x="17800" y="6723"/>
                  </a:cubicBezTo>
                  <a:lnTo>
                    <a:pt x="17800" y="11765"/>
                  </a:lnTo>
                  <a:cubicBezTo>
                    <a:pt x="17800" y="12180"/>
                    <a:pt x="18650" y="12512"/>
                    <a:pt x="19600" y="12512"/>
                  </a:cubicBezTo>
                  <a:cubicBezTo>
                    <a:pt x="20750" y="12512"/>
                    <a:pt x="21450" y="12180"/>
                    <a:pt x="21450" y="11765"/>
                  </a:cubicBezTo>
                  <a:lnTo>
                    <a:pt x="21450" y="6266"/>
                  </a:lnTo>
                  <a:cubicBezTo>
                    <a:pt x="21600" y="5084"/>
                    <a:pt x="19200" y="4088"/>
                    <a:pt x="16250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174743" y="4574908"/>
              <a:ext cx="188276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25" y="0"/>
                  </a:moveTo>
                  <a:cubicBezTo>
                    <a:pt x="13130" y="0"/>
                    <a:pt x="15085" y="809"/>
                    <a:pt x="15085" y="1805"/>
                  </a:cubicBezTo>
                  <a:cubicBezTo>
                    <a:pt x="15085" y="2801"/>
                    <a:pt x="13130" y="3631"/>
                    <a:pt x="10725" y="3631"/>
                  </a:cubicBezTo>
                  <a:cubicBezTo>
                    <a:pt x="8319" y="3631"/>
                    <a:pt x="6365" y="2801"/>
                    <a:pt x="6365" y="1805"/>
                  </a:cubicBezTo>
                  <a:cubicBezTo>
                    <a:pt x="6365" y="809"/>
                    <a:pt x="8319" y="0"/>
                    <a:pt x="10725" y="0"/>
                  </a:cubicBezTo>
                  <a:close/>
                  <a:moveTo>
                    <a:pt x="16238" y="4088"/>
                  </a:moveTo>
                  <a:lnTo>
                    <a:pt x="5362" y="4088"/>
                  </a:lnTo>
                  <a:cubicBezTo>
                    <a:pt x="2355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02" y="12574"/>
                    <a:pt x="1804" y="12574"/>
                  </a:cubicBezTo>
                  <a:cubicBezTo>
                    <a:pt x="2957" y="12574"/>
                    <a:pt x="3658" y="12221"/>
                    <a:pt x="3658" y="11827"/>
                  </a:cubicBezTo>
                  <a:lnTo>
                    <a:pt x="3658" y="6785"/>
                  </a:lnTo>
                  <a:cubicBezTo>
                    <a:pt x="3658" y="6661"/>
                    <a:pt x="3959" y="6557"/>
                    <a:pt x="4210" y="6557"/>
                  </a:cubicBezTo>
                  <a:cubicBezTo>
                    <a:pt x="4510" y="6557"/>
                    <a:pt x="4761" y="6661"/>
                    <a:pt x="4761" y="6785"/>
                  </a:cubicBezTo>
                  <a:lnTo>
                    <a:pt x="4761" y="20376"/>
                  </a:lnTo>
                  <a:cubicBezTo>
                    <a:pt x="4761" y="21081"/>
                    <a:pt x="6064" y="21600"/>
                    <a:pt x="7467" y="21600"/>
                  </a:cubicBezTo>
                  <a:cubicBezTo>
                    <a:pt x="9021" y="21600"/>
                    <a:pt x="10174" y="21081"/>
                    <a:pt x="10174" y="20376"/>
                  </a:cubicBezTo>
                  <a:lnTo>
                    <a:pt x="10174" y="12574"/>
                  </a:lnTo>
                  <a:cubicBezTo>
                    <a:pt x="10174" y="12470"/>
                    <a:pt x="10424" y="12346"/>
                    <a:pt x="10725" y="12346"/>
                  </a:cubicBezTo>
                  <a:cubicBezTo>
                    <a:pt x="11026" y="12346"/>
                    <a:pt x="11276" y="12470"/>
                    <a:pt x="11276" y="12574"/>
                  </a:cubicBezTo>
                  <a:lnTo>
                    <a:pt x="11276" y="20314"/>
                  </a:lnTo>
                  <a:cubicBezTo>
                    <a:pt x="11276" y="21019"/>
                    <a:pt x="12579" y="21538"/>
                    <a:pt x="13982" y="21538"/>
                  </a:cubicBezTo>
                  <a:cubicBezTo>
                    <a:pt x="15536" y="21538"/>
                    <a:pt x="16689" y="21019"/>
                    <a:pt x="16689" y="20314"/>
                  </a:cubicBezTo>
                  <a:lnTo>
                    <a:pt x="16689" y="6723"/>
                  </a:lnTo>
                  <a:cubicBezTo>
                    <a:pt x="16689" y="6598"/>
                    <a:pt x="16939" y="6495"/>
                    <a:pt x="17240" y="6495"/>
                  </a:cubicBezTo>
                  <a:cubicBezTo>
                    <a:pt x="17490" y="6495"/>
                    <a:pt x="17791" y="6598"/>
                    <a:pt x="17791" y="6723"/>
                  </a:cubicBezTo>
                  <a:lnTo>
                    <a:pt x="17791" y="11765"/>
                  </a:lnTo>
                  <a:cubicBezTo>
                    <a:pt x="17791" y="12180"/>
                    <a:pt x="18643" y="12512"/>
                    <a:pt x="19645" y="12512"/>
                  </a:cubicBezTo>
                  <a:cubicBezTo>
                    <a:pt x="20748" y="12512"/>
                    <a:pt x="21450" y="12180"/>
                    <a:pt x="21450" y="11765"/>
                  </a:cubicBezTo>
                  <a:lnTo>
                    <a:pt x="21450" y="6266"/>
                  </a:lnTo>
                  <a:cubicBezTo>
                    <a:pt x="21600" y="5084"/>
                    <a:pt x="19194" y="4088"/>
                    <a:pt x="16238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09304" y="4574908"/>
              <a:ext cx="188279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extrusionOk="0">
                  <a:moveTo>
                    <a:pt x="10700" y="0"/>
                  </a:moveTo>
                  <a:cubicBezTo>
                    <a:pt x="13100" y="0"/>
                    <a:pt x="15100" y="809"/>
                    <a:pt x="15100" y="1805"/>
                  </a:cubicBezTo>
                  <a:cubicBezTo>
                    <a:pt x="15100" y="2801"/>
                    <a:pt x="13100" y="3631"/>
                    <a:pt x="10700" y="3631"/>
                  </a:cubicBezTo>
                  <a:cubicBezTo>
                    <a:pt x="8300" y="3631"/>
                    <a:pt x="6350" y="2801"/>
                    <a:pt x="6350" y="1805"/>
                  </a:cubicBezTo>
                  <a:cubicBezTo>
                    <a:pt x="6350" y="809"/>
                    <a:pt x="8450" y="0"/>
                    <a:pt x="10700" y="0"/>
                  </a:cubicBezTo>
                  <a:close/>
                  <a:moveTo>
                    <a:pt x="16200" y="4088"/>
                  </a:moveTo>
                  <a:lnTo>
                    <a:pt x="5350" y="4088"/>
                  </a:lnTo>
                  <a:cubicBezTo>
                    <a:pt x="2400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50" y="12574"/>
                    <a:pt x="1850" y="12574"/>
                  </a:cubicBezTo>
                  <a:cubicBezTo>
                    <a:pt x="2950" y="12574"/>
                    <a:pt x="3650" y="12221"/>
                    <a:pt x="3650" y="11827"/>
                  </a:cubicBezTo>
                  <a:lnTo>
                    <a:pt x="3650" y="6785"/>
                  </a:lnTo>
                  <a:cubicBezTo>
                    <a:pt x="3650" y="6661"/>
                    <a:pt x="3950" y="6557"/>
                    <a:pt x="4250" y="6557"/>
                  </a:cubicBezTo>
                  <a:cubicBezTo>
                    <a:pt x="4500" y="6557"/>
                    <a:pt x="4800" y="666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574"/>
                  </a:lnTo>
                  <a:cubicBezTo>
                    <a:pt x="10150" y="12470"/>
                    <a:pt x="10400" y="12346"/>
                    <a:pt x="10700" y="12346"/>
                  </a:cubicBezTo>
                  <a:cubicBezTo>
                    <a:pt x="10950" y="12346"/>
                    <a:pt x="11300" y="12470"/>
                    <a:pt x="11300" y="12574"/>
                  </a:cubicBezTo>
                  <a:lnTo>
                    <a:pt x="11300" y="20314"/>
                  </a:lnTo>
                  <a:cubicBezTo>
                    <a:pt x="11300" y="21019"/>
                    <a:pt x="12550" y="21538"/>
                    <a:pt x="13950" y="21538"/>
                  </a:cubicBezTo>
                  <a:cubicBezTo>
                    <a:pt x="15500" y="21538"/>
                    <a:pt x="16650" y="21019"/>
                    <a:pt x="16650" y="20314"/>
                  </a:cubicBezTo>
                  <a:lnTo>
                    <a:pt x="16650" y="6723"/>
                  </a:lnTo>
                  <a:cubicBezTo>
                    <a:pt x="16650" y="6598"/>
                    <a:pt x="16900" y="6495"/>
                    <a:pt x="17200" y="6495"/>
                  </a:cubicBezTo>
                  <a:cubicBezTo>
                    <a:pt x="17450" y="6495"/>
                    <a:pt x="17750" y="6598"/>
                    <a:pt x="17750" y="6723"/>
                  </a:cubicBezTo>
                  <a:lnTo>
                    <a:pt x="17750" y="11765"/>
                  </a:lnTo>
                  <a:cubicBezTo>
                    <a:pt x="17750" y="12180"/>
                    <a:pt x="18600" y="12512"/>
                    <a:pt x="19600" y="12512"/>
                  </a:cubicBezTo>
                  <a:cubicBezTo>
                    <a:pt x="20600" y="12512"/>
                    <a:pt x="21450" y="12180"/>
                    <a:pt x="21450" y="11765"/>
                  </a:cubicBezTo>
                  <a:lnTo>
                    <a:pt x="21450" y="6266"/>
                  </a:lnTo>
                  <a:cubicBezTo>
                    <a:pt x="21600" y="5084"/>
                    <a:pt x="19200" y="4088"/>
                    <a:pt x="16200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641927" y="4574908"/>
              <a:ext cx="189045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10825" y="0"/>
                  </a:moveTo>
                  <a:cubicBezTo>
                    <a:pt x="13208" y="0"/>
                    <a:pt x="15145" y="809"/>
                    <a:pt x="15145" y="1805"/>
                  </a:cubicBezTo>
                  <a:cubicBezTo>
                    <a:pt x="15145" y="2801"/>
                    <a:pt x="13208" y="3631"/>
                    <a:pt x="10825" y="3631"/>
                  </a:cubicBezTo>
                  <a:cubicBezTo>
                    <a:pt x="8441" y="3631"/>
                    <a:pt x="6455" y="2801"/>
                    <a:pt x="6455" y="1805"/>
                  </a:cubicBezTo>
                  <a:cubicBezTo>
                    <a:pt x="6455" y="809"/>
                    <a:pt x="8441" y="0"/>
                    <a:pt x="10825" y="0"/>
                  </a:cubicBezTo>
                  <a:close/>
                  <a:moveTo>
                    <a:pt x="16138" y="4088"/>
                  </a:moveTo>
                  <a:lnTo>
                    <a:pt x="5363" y="4088"/>
                  </a:lnTo>
                  <a:cubicBezTo>
                    <a:pt x="2383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44" y="12574"/>
                    <a:pt x="1837" y="12574"/>
                  </a:cubicBezTo>
                  <a:cubicBezTo>
                    <a:pt x="2830" y="12574"/>
                    <a:pt x="3674" y="12221"/>
                    <a:pt x="3674" y="11827"/>
                  </a:cubicBezTo>
                  <a:lnTo>
                    <a:pt x="3674" y="6785"/>
                  </a:lnTo>
                  <a:cubicBezTo>
                    <a:pt x="3674" y="6661"/>
                    <a:pt x="3923" y="6557"/>
                    <a:pt x="4221" y="6557"/>
                  </a:cubicBezTo>
                  <a:cubicBezTo>
                    <a:pt x="4519" y="6557"/>
                    <a:pt x="4767" y="6661"/>
                    <a:pt x="4767" y="6785"/>
                  </a:cubicBezTo>
                  <a:lnTo>
                    <a:pt x="4767" y="20376"/>
                  </a:lnTo>
                  <a:cubicBezTo>
                    <a:pt x="4767" y="21081"/>
                    <a:pt x="6058" y="21600"/>
                    <a:pt x="7448" y="21600"/>
                  </a:cubicBezTo>
                  <a:cubicBezTo>
                    <a:pt x="8988" y="21600"/>
                    <a:pt x="10080" y="21081"/>
                    <a:pt x="10080" y="20376"/>
                  </a:cubicBezTo>
                  <a:lnTo>
                    <a:pt x="10080" y="12574"/>
                  </a:lnTo>
                  <a:cubicBezTo>
                    <a:pt x="10080" y="12470"/>
                    <a:pt x="10378" y="12346"/>
                    <a:pt x="10676" y="12346"/>
                  </a:cubicBezTo>
                  <a:cubicBezTo>
                    <a:pt x="10924" y="12346"/>
                    <a:pt x="11222" y="12470"/>
                    <a:pt x="11222" y="12574"/>
                  </a:cubicBezTo>
                  <a:lnTo>
                    <a:pt x="11222" y="20314"/>
                  </a:lnTo>
                  <a:cubicBezTo>
                    <a:pt x="11222" y="21019"/>
                    <a:pt x="12463" y="21538"/>
                    <a:pt x="13903" y="21538"/>
                  </a:cubicBezTo>
                  <a:cubicBezTo>
                    <a:pt x="15443" y="21538"/>
                    <a:pt x="16535" y="21019"/>
                    <a:pt x="16535" y="20314"/>
                  </a:cubicBezTo>
                  <a:lnTo>
                    <a:pt x="16535" y="6723"/>
                  </a:lnTo>
                  <a:cubicBezTo>
                    <a:pt x="16535" y="6598"/>
                    <a:pt x="16833" y="6495"/>
                    <a:pt x="17131" y="6495"/>
                  </a:cubicBezTo>
                  <a:cubicBezTo>
                    <a:pt x="17379" y="6495"/>
                    <a:pt x="17677" y="6598"/>
                    <a:pt x="17677" y="6723"/>
                  </a:cubicBezTo>
                  <a:lnTo>
                    <a:pt x="17677" y="11765"/>
                  </a:lnTo>
                  <a:cubicBezTo>
                    <a:pt x="17677" y="12180"/>
                    <a:pt x="18521" y="12512"/>
                    <a:pt x="19514" y="12512"/>
                  </a:cubicBezTo>
                  <a:cubicBezTo>
                    <a:pt x="20458" y="12512"/>
                    <a:pt x="21302" y="12180"/>
                    <a:pt x="21302" y="11765"/>
                  </a:cubicBezTo>
                  <a:lnTo>
                    <a:pt x="21302" y="6266"/>
                  </a:lnTo>
                  <a:cubicBezTo>
                    <a:pt x="21600" y="5084"/>
                    <a:pt x="19068" y="4088"/>
                    <a:pt x="16138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876488" y="4574908"/>
              <a:ext cx="189417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extrusionOk="0">
                  <a:moveTo>
                    <a:pt x="10800" y="0"/>
                  </a:moveTo>
                  <a:cubicBezTo>
                    <a:pt x="13189" y="0"/>
                    <a:pt x="15130" y="809"/>
                    <a:pt x="15130" y="1805"/>
                  </a:cubicBezTo>
                  <a:cubicBezTo>
                    <a:pt x="15130" y="2801"/>
                    <a:pt x="13189" y="3631"/>
                    <a:pt x="10800" y="3631"/>
                  </a:cubicBezTo>
                  <a:cubicBezTo>
                    <a:pt x="8411" y="3631"/>
                    <a:pt x="6470" y="2801"/>
                    <a:pt x="6470" y="1805"/>
                  </a:cubicBezTo>
                  <a:cubicBezTo>
                    <a:pt x="6470" y="809"/>
                    <a:pt x="8411" y="0"/>
                    <a:pt x="10800" y="0"/>
                  </a:cubicBezTo>
                  <a:close/>
                  <a:moveTo>
                    <a:pt x="16125" y="4088"/>
                  </a:moveTo>
                  <a:lnTo>
                    <a:pt x="5325" y="4088"/>
                  </a:lnTo>
                  <a:cubicBezTo>
                    <a:pt x="2389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46" y="12574"/>
                    <a:pt x="1792" y="12574"/>
                  </a:cubicBezTo>
                  <a:cubicBezTo>
                    <a:pt x="2936" y="12574"/>
                    <a:pt x="3633" y="12221"/>
                    <a:pt x="3633" y="11827"/>
                  </a:cubicBezTo>
                  <a:lnTo>
                    <a:pt x="3633" y="6785"/>
                  </a:lnTo>
                  <a:cubicBezTo>
                    <a:pt x="3633" y="6661"/>
                    <a:pt x="3882" y="6557"/>
                    <a:pt x="4181" y="6557"/>
                  </a:cubicBezTo>
                  <a:cubicBezTo>
                    <a:pt x="4429" y="6557"/>
                    <a:pt x="4778" y="6661"/>
                    <a:pt x="4778" y="6785"/>
                  </a:cubicBezTo>
                  <a:lnTo>
                    <a:pt x="4778" y="20376"/>
                  </a:lnTo>
                  <a:cubicBezTo>
                    <a:pt x="4778" y="21081"/>
                    <a:pt x="6022" y="21600"/>
                    <a:pt x="7416" y="21600"/>
                  </a:cubicBezTo>
                  <a:cubicBezTo>
                    <a:pt x="8809" y="21600"/>
                    <a:pt x="10103" y="21081"/>
                    <a:pt x="10103" y="20376"/>
                  </a:cubicBezTo>
                  <a:lnTo>
                    <a:pt x="10103" y="12574"/>
                  </a:lnTo>
                  <a:cubicBezTo>
                    <a:pt x="10103" y="12470"/>
                    <a:pt x="10352" y="12346"/>
                    <a:pt x="10651" y="12346"/>
                  </a:cubicBezTo>
                  <a:cubicBezTo>
                    <a:pt x="10900" y="12346"/>
                    <a:pt x="11198" y="12470"/>
                    <a:pt x="11198" y="12574"/>
                  </a:cubicBezTo>
                  <a:lnTo>
                    <a:pt x="11198" y="20314"/>
                  </a:lnTo>
                  <a:cubicBezTo>
                    <a:pt x="11198" y="21019"/>
                    <a:pt x="12492" y="21538"/>
                    <a:pt x="13886" y="21538"/>
                  </a:cubicBezTo>
                  <a:cubicBezTo>
                    <a:pt x="15279" y="21538"/>
                    <a:pt x="16573" y="21019"/>
                    <a:pt x="16573" y="20314"/>
                  </a:cubicBezTo>
                  <a:lnTo>
                    <a:pt x="16573" y="6723"/>
                  </a:lnTo>
                  <a:cubicBezTo>
                    <a:pt x="16573" y="6598"/>
                    <a:pt x="16822" y="6495"/>
                    <a:pt x="17121" y="6495"/>
                  </a:cubicBezTo>
                  <a:cubicBezTo>
                    <a:pt x="17419" y="6495"/>
                    <a:pt x="17668" y="6598"/>
                    <a:pt x="17668" y="6723"/>
                  </a:cubicBezTo>
                  <a:lnTo>
                    <a:pt x="17668" y="11765"/>
                  </a:lnTo>
                  <a:cubicBezTo>
                    <a:pt x="17668" y="12180"/>
                    <a:pt x="18514" y="12512"/>
                    <a:pt x="19510" y="12512"/>
                  </a:cubicBezTo>
                  <a:cubicBezTo>
                    <a:pt x="20654" y="12512"/>
                    <a:pt x="21351" y="12180"/>
                    <a:pt x="21351" y="11765"/>
                  </a:cubicBezTo>
                  <a:lnTo>
                    <a:pt x="21351" y="6266"/>
                  </a:lnTo>
                  <a:cubicBezTo>
                    <a:pt x="21600" y="5084"/>
                    <a:pt x="19062" y="4088"/>
                    <a:pt x="16125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112987" y="4574908"/>
              <a:ext cx="188277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00" y="0"/>
                  </a:moveTo>
                  <a:cubicBezTo>
                    <a:pt x="13100" y="0"/>
                    <a:pt x="15100" y="809"/>
                    <a:pt x="15100" y="1805"/>
                  </a:cubicBezTo>
                  <a:cubicBezTo>
                    <a:pt x="15100" y="2801"/>
                    <a:pt x="13100" y="3631"/>
                    <a:pt x="10700" y="3631"/>
                  </a:cubicBezTo>
                  <a:cubicBezTo>
                    <a:pt x="8300" y="3631"/>
                    <a:pt x="6350" y="2801"/>
                    <a:pt x="6350" y="1805"/>
                  </a:cubicBezTo>
                  <a:cubicBezTo>
                    <a:pt x="6350" y="809"/>
                    <a:pt x="8300" y="0"/>
                    <a:pt x="10700" y="0"/>
                  </a:cubicBezTo>
                  <a:close/>
                  <a:moveTo>
                    <a:pt x="16200" y="4088"/>
                  </a:moveTo>
                  <a:lnTo>
                    <a:pt x="5350" y="4088"/>
                  </a:lnTo>
                  <a:cubicBezTo>
                    <a:pt x="2400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50" y="12574"/>
                    <a:pt x="1850" y="12574"/>
                  </a:cubicBezTo>
                  <a:cubicBezTo>
                    <a:pt x="2800" y="12574"/>
                    <a:pt x="3650" y="12221"/>
                    <a:pt x="3650" y="11827"/>
                  </a:cubicBezTo>
                  <a:lnTo>
                    <a:pt x="3650" y="6785"/>
                  </a:lnTo>
                  <a:cubicBezTo>
                    <a:pt x="3650" y="6661"/>
                    <a:pt x="3950" y="6557"/>
                    <a:pt x="4250" y="6557"/>
                  </a:cubicBezTo>
                  <a:cubicBezTo>
                    <a:pt x="4500" y="6557"/>
                    <a:pt x="4800" y="666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050" y="21600"/>
                    <a:pt x="745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574"/>
                  </a:lnTo>
                  <a:cubicBezTo>
                    <a:pt x="10150" y="12470"/>
                    <a:pt x="10400" y="12346"/>
                    <a:pt x="10700" y="12346"/>
                  </a:cubicBezTo>
                  <a:cubicBezTo>
                    <a:pt x="10950" y="12346"/>
                    <a:pt x="11300" y="12470"/>
                    <a:pt x="11300" y="12574"/>
                  </a:cubicBezTo>
                  <a:lnTo>
                    <a:pt x="11300" y="20314"/>
                  </a:lnTo>
                  <a:cubicBezTo>
                    <a:pt x="11300" y="21019"/>
                    <a:pt x="12550" y="21538"/>
                    <a:pt x="13950" y="21538"/>
                  </a:cubicBezTo>
                  <a:cubicBezTo>
                    <a:pt x="15500" y="21538"/>
                    <a:pt x="16650" y="21019"/>
                    <a:pt x="16650" y="20314"/>
                  </a:cubicBezTo>
                  <a:lnTo>
                    <a:pt x="16650" y="6723"/>
                  </a:lnTo>
                  <a:cubicBezTo>
                    <a:pt x="16650" y="6598"/>
                    <a:pt x="16900" y="6495"/>
                    <a:pt x="17200" y="6495"/>
                  </a:cubicBezTo>
                  <a:cubicBezTo>
                    <a:pt x="17450" y="6495"/>
                    <a:pt x="17750" y="6598"/>
                    <a:pt x="17750" y="6723"/>
                  </a:cubicBezTo>
                  <a:lnTo>
                    <a:pt x="17750" y="11765"/>
                  </a:lnTo>
                  <a:cubicBezTo>
                    <a:pt x="17750" y="12180"/>
                    <a:pt x="18600" y="12512"/>
                    <a:pt x="19600" y="12512"/>
                  </a:cubicBezTo>
                  <a:cubicBezTo>
                    <a:pt x="20600" y="12512"/>
                    <a:pt x="21450" y="12180"/>
                    <a:pt x="21450" y="11765"/>
                  </a:cubicBezTo>
                  <a:lnTo>
                    <a:pt x="21450" y="6266"/>
                  </a:lnTo>
                  <a:cubicBezTo>
                    <a:pt x="21600" y="5084"/>
                    <a:pt x="19050" y="4088"/>
                    <a:pt x="16200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347548" y="4574908"/>
              <a:ext cx="188276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10750" y="0"/>
                  </a:moveTo>
                  <a:cubicBezTo>
                    <a:pt x="13150" y="0"/>
                    <a:pt x="15100" y="809"/>
                    <a:pt x="15100" y="1805"/>
                  </a:cubicBezTo>
                  <a:cubicBezTo>
                    <a:pt x="15100" y="2801"/>
                    <a:pt x="13150" y="3631"/>
                    <a:pt x="10750" y="3631"/>
                  </a:cubicBezTo>
                  <a:cubicBezTo>
                    <a:pt x="8350" y="3631"/>
                    <a:pt x="6350" y="2801"/>
                    <a:pt x="6350" y="1805"/>
                  </a:cubicBezTo>
                  <a:cubicBezTo>
                    <a:pt x="6350" y="809"/>
                    <a:pt x="8350" y="0"/>
                    <a:pt x="10750" y="0"/>
                  </a:cubicBezTo>
                  <a:close/>
                  <a:moveTo>
                    <a:pt x="16250" y="4088"/>
                  </a:moveTo>
                  <a:lnTo>
                    <a:pt x="5400" y="4088"/>
                  </a:lnTo>
                  <a:cubicBezTo>
                    <a:pt x="2400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50" y="12574"/>
                    <a:pt x="1850" y="12574"/>
                  </a:cubicBezTo>
                  <a:cubicBezTo>
                    <a:pt x="2850" y="12574"/>
                    <a:pt x="3700" y="12221"/>
                    <a:pt x="3700" y="11827"/>
                  </a:cubicBezTo>
                  <a:lnTo>
                    <a:pt x="3700" y="6785"/>
                  </a:lnTo>
                  <a:cubicBezTo>
                    <a:pt x="3700" y="6661"/>
                    <a:pt x="3950" y="6557"/>
                    <a:pt x="4250" y="6557"/>
                  </a:cubicBezTo>
                  <a:cubicBezTo>
                    <a:pt x="4550" y="6557"/>
                    <a:pt x="4800" y="6661"/>
                    <a:pt x="4800" y="6785"/>
                  </a:cubicBezTo>
                  <a:lnTo>
                    <a:pt x="4800" y="20376"/>
                  </a:lnTo>
                  <a:cubicBezTo>
                    <a:pt x="4800" y="21081"/>
                    <a:pt x="6100" y="21600"/>
                    <a:pt x="7500" y="21600"/>
                  </a:cubicBezTo>
                  <a:cubicBezTo>
                    <a:pt x="9050" y="21600"/>
                    <a:pt x="10150" y="21081"/>
                    <a:pt x="10150" y="20376"/>
                  </a:cubicBezTo>
                  <a:lnTo>
                    <a:pt x="10150" y="12574"/>
                  </a:lnTo>
                  <a:cubicBezTo>
                    <a:pt x="10150" y="12470"/>
                    <a:pt x="10450" y="12346"/>
                    <a:pt x="10750" y="12346"/>
                  </a:cubicBezTo>
                  <a:cubicBezTo>
                    <a:pt x="11000" y="12346"/>
                    <a:pt x="11300" y="12470"/>
                    <a:pt x="11300" y="12574"/>
                  </a:cubicBezTo>
                  <a:lnTo>
                    <a:pt x="11300" y="20314"/>
                  </a:lnTo>
                  <a:cubicBezTo>
                    <a:pt x="11300" y="21019"/>
                    <a:pt x="12550" y="21538"/>
                    <a:pt x="14000" y="21538"/>
                  </a:cubicBezTo>
                  <a:cubicBezTo>
                    <a:pt x="15550" y="21538"/>
                    <a:pt x="16650" y="21019"/>
                    <a:pt x="16650" y="20314"/>
                  </a:cubicBezTo>
                  <a:lnTo>
                    <a:pt x="16650" y="6723"/>
                  </a:lnTo>
                  <a:cubicBezTo>
                    <a:pt x="16650" y="6598"/>
                    <a:pt x="16950" y="6495"/>
                    <a:pt x="17250" y="6495"/>
                  </a:cubicBezTo>
                  <a:cubicBezTo>
                    <a:pt x="17500" y="6495"/>
                    <a:pt x="17800" y="6598"/>
                    <a:pt x="17800" y="6723"/>
                  </a:cubicBezTo>
                  <a:lnTo>
                    <a:pt x="17800" y="11765"/>
                  </a:lnTo>
                  <a:cubicBezTo>
                    <a:pt x="17800" y="12180"/>
                    <a:pt x="18650" y="12512"/>
                    <a:pt x="19650" y="12512"/>
                  </a:cubicBezTo>
                  <a:cubicBezTo>
                    <a:pt x="20750" y="12512"/>
                    <a:pt x="21450" y="12180"/>
                    <a:pt x="21450" y="11765"/>
                  </a:cubicBezTo>
                  <a:lnTo>
                    <a:pt x="21450" y="6266"/>
                  </a:lnTo>
                  <a:cubicBezTo>
                    <a:pt x="21600" y="5084"/>
                    <a:pt x="19050" y="4088"/>
                    <a:pt x="16250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582109" y="4574908"/>
              <a:ext cx="188683" cy="45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0725" y="0"/>
                  </a:moveTo>
                  <a:cubicBezTo>
                    <a:pt x="13130" y="0"/>
                    <a:pt x="15135" y="809"/>
                    <a:pt x="15135" y="1805"/>
                  </a:cubicBezTo>
                  <a:cubicBezTo>
                    <a:pt x="15135" y="2801"/>
                    <a:pt x="13130" y="3631"/>
                    <a:pt x="10725" y="3631"/>
                  </a:cubicBezTo>
                  <a:cubicBezTo>
                    <a:pt x="8319" y="3631"/>
                    <a:pt x="6365" y="2801"/>
                    <a:pt x="6365" y="1805"/>
                  </a:cubicBezTo>
                  <a:cubicBezTo>
                    <a:pt x="6365" y="809"/>
                    <a:pt x="8319" y="0"/>
                    <a:pt x="10725" y="0"/>
                  </a:cubicBezTo>
                  <a:close/>
                  <a:moveTo>
                    <a:pt x="16238" y="4088"/>
                  </a:moveTo>
                  <a:lnTo>
                    <a:pt x="5362" y="4088"/>
                  </a:lnTo>
                  <a:cubicBezTo>
                    <a:pt x="2406" y="4088"/>
                    <a:pt x="0" y="5084"/>
                    <a:pt x="0" y="6308"/>
                  </a:cubicBezTo>
                  <a:lnTo>
                    <a:pt x="0" y="11827"/>
                  </a:lnTo>
                  <a:cubicBezTo>
                    <a:pt x="0" y="12221"/>
                    <a:pt x="852" y="12574"/>
                    <a:pt x="1804" y="12574"/>
                  </a:cubicBezTo>
                  <a:cubicBezTo>
                    <a:pt x="2957" y="12574"/>
                    <a:pt x="3658" y="12221"/>
                    <a:pt x="3658" y="11827"/>
                  </a:cubicBezTo>
                  <a:lnTo>
                    <a:pt x="3658" y="6785"/>
                  </a:lnTo>
                  <a:cubicBezTo>
                    <a:pt x="3658" y="6661"/>
                    <a:pt x="3909" y="6557"/>
                    <a:pt x="4210" y="6557"/>
                  </a:cubicBezTo>
                  <a:cubicBezTo>
                    <a:pt x="4460" y="6557"/>
                    <a:pt x="4811" y="6661"/>
                    <a:pt x="4811" y="6785"/>
                  </a:cubicBezTo>
                  <a:lnTo>
                    <a:pt x="4811" y="20376"/>
                  </a:lnTo>
                  <a:cubicBezTo>
                    <a:pt x="4811" y="21081"/>
                    <a:pt x="6064" y="21600"/>
                    <a:pt x="7467" y="21600"/>
                  </a:cubicBezTo>
                  <a:cubicBezTo>
                    <a:pt x="8871" y="21600"/>
                    <a:pt x="10174" y="21081"/>
                    <a:pt x="10174" y="20376"/>
                  </a:cubicBezTo>
                  <a:lnTo>
                    <a:pt x="10174" y="12574"/>
                  </a:lnTo>
                  <a:cubicBezTo>
                    <a:pt x="10174" y="12470"/>
                    <a:pt x="10424" y="12346"/>
                    <a:pt x="10725" y="12346"/>
                  </a:cubicBezTo>
                  <a:cubicBezTo>
                    <a:pt x="10975" y="12346"/>
                    <a:pt x="11276" y="12470"/>
                    <a:pt x="11276" y="12574"/>
                  </a:cubicBezTo>
                  <a:lnTo>
                    <a:pt x="11276" y="20314"/>
                  </a:lnTo>
                  <a:cubicBezTo>
                    <a:pt x="11276" y="21019"/>
                    <a:pt x="12579" y="21538"/>
                    <a:pt x="13982" y="21538"/>
                  </a:cubicBezTo>
                  <a:cubicBezTo>
                    <a:pt x="15386" y="21538"/>
                    <a:pt x="16689" y="21019"/>
                    <a:pt x="16689" y="20314"/>
                  </a:cubicBezTo>
                  <a:lnTo>
                    <a:pt x="16689" y="6723"/>
                  </a:lnTo>
                  <a:cubicBezTo>
                    <a:pt x="16689" y="6598"/>
                    <a:pt x="16939" y="6495"/>
                    <a:pt x="17240" y="6495"/>
                  </a:cubicBezTo>
                  <a:cubicBezTo>
                    <a:pt x="17541" y="6495"/>
                    <a:pt x="17791" y="6598"/>
                    <a:pt x="17791" y="6723"/>
                  </a:cubicBezTo>
                  <a:lnTo>
                    <a:pt x="17791" y="11765"/>
                  </a:lnTo>
                  <a:cubicBezTo>
                    <a:pt x="17791" y="12180"/>
                    <a:pt x="18643" y="12512"/>
                    <a:pt x="19645" y="12512"/>
                  </a:cubicBezTo>
                  <a:cubicBezTo>
                    <a:pt x="20648" y="12512"/>
                    <a:pt x="21500" y="12180"/>
                    <a:pt x="21500" y="11765"/>
                  </a:cubicBezTo>
                  <a:lnTo>
                    <a:pt x="21500" y="6266"/>
                  </a:lnTo>
                  <a:cubicBezTo>
                    <a:pt x="21600" y="5084"/>
                    <a:pt x="19194" y="4088"/>
                    <a:pt x="16238" y="408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111094" y="106618"/>
              <a:ext cx="233198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191081" y="23262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345968" y="106618"/>
              <a:ext cx="232896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63" extrusionOk="0">
                  <a:moveTo>
                    <a:pt x="13382" y="0"/>
                  </a:moveTo>
                  <a:cubicBezTo>
                    <a:pt x="15683" y="0"/>
                    <a:pt x="17359" y="1197"/>
                    <a:pt x="17671" y="1896"/>
                  </a:cubicBezTo>
                  <a:lnTo>
                    <a:pt x="20556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53"/>
                  </a:lnTo>
                  <a:cubicBezTo>
                    <a:pt x="14162" y="21525"/>
                    <a:pt x="11082" y="21525"/>
                    <a:pt x="11082" y="20253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425643" y="23262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4701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580217" y="106618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660203" y="23262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4814777" y="106618"/>
              <a:ext cx="233209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630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53"/>
                  </a:lnTo>
                  <a:cubicBezTo>
                    <a:pt x="14216" y="21525"/>
                    <a:pt x="11131" y="21525"/>
                    <a:pt x="11131" y="20253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4894764" y="23262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049339" y="106618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693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129326" y="23262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985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285838" y="106618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363887" y="23262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520399" y="106618"/>
              <a:ext cx="233198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53"/>
                  </a:lnTo>
                  <a:cubicBezTo>
                    <a:pt x="14216" y="21525"/>
                    <a:pt x="11131" y="21525"/>
                    <a:pt x="11131" y="20253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598448" y="23262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754961" y="106618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693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694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833009" y="23262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989522" y="106618"/>
              <a:ext cx="233198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067569" y="23262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222457" y="106618"/>
              <a:ext cx="232573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63" extrusionOk="0">
                  <a:moveTo>
                    <a:pt x="13382" y="0"/>
                  </a:moveTo>
                  <a:cubicBezTo>
                    <a:pt x="15683" y="0"/>
                    <a:pt x="17359" y="1197"/>
                    <a:pt x="17671" y="1896"/>
                  </a:cubicBezTo>
                  <a:lnTo>
                    <a:pt x="20517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53"/>
                  </a:lnTo>
                  <a:cubicBezTo>
                    <a:pt x="14162" y="21525"/>
                    <a:pt x="11082" y="21525"/>
                    <a:pt x="11082" y="20253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302131" y="23262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456705" y="106618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34753" y="23262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985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691238" y="106618"/>
              <a:ext cx="233256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63" extrusionOk="0">
                  <a:moveTo>
                    <a:pt x="13479" y="0"/>
                  </a:moveTo>
                  <a:cubicBezTo>
                    <a:pt x="15771" y="0"/>
                    <a:pt x="17403" y="1197"/>
                    <a:pt x="17752" y="1896"/>
                  </a:cubicBezTo>
                  <a:lnTo>
                    <a:pt x="20588" y="7882"/>
                  </a:lnTo>
                  <a:cubicBezTo>
                    <a:pt x="21132" y="9154"/>
                    <a:pt x="18607" y="9703"/>
                    <a:pt x="17946" y="8430"/>
                  </a:cubicBezTo>
                  <a:lnTo>
                    <a:pt x="15421" y="2943"/>
                  </a:lnTo>
                  <a:lnTo>
                    <a:pt x="14023" y="2943"/>
                  </a:lnTo>
                  <a:lnTo>
                    <a:pt x="18296" y="12671"/>
                  </a:lnTo>
                  <a:lnTo>
                    <a:pt x="14217" y="12671"/>
                  </a:lnTo>
                  <a:lnTo>
                    <a:pt x="14217" y="20253"/>
                  </a:lnTo>
                  <a:cubicBezTo>
                    <a:pt x="14217" y="21525"/>
                    <a:pt x="11148" y="21525"/>
                    <a:pt x="11148" y="20253"/>
                  </a:cubicBezTo>
                  <a:lnTo>
                    <a:pt x="11148" y="12671"/>
                  </a:lnTo>
                  <a:lnTo>
                    <a:pt x="9516" y="12671"/>
                  </a:lnTo>
                  <a:lnTo>
                    <a:pt x="9516" y="20253"/>
                  </a:lnTo>
                  <a:cubicBezTo>
                    <a:pt x="9516" y="21600"/>
                    <a:pt x="6447" y="21600"/>
                    <a:pt x="6447" y="20253"/>
                  </a:cubicBezTo>
                  <a:lnTo>
                    <a:pt x="6447" y="12671"/>
                  </a:lnTo>
                  <a:lnTo>
                    <a:pt x="2407" y="12671"/>
                  </a:lnTo>
                  <a:lnTo>
                    <a:pt x="6680" y="2943"/>
                  </a:lnTo>
                  <a:lnTo>
                    <a:pt x="5243" y="2943"/>
                  </a:lnTo>
                  <a:lnTo>
                    <a:pt x="2718" y="8430"/>
                  </a:lnTo>
                  <a:cubicBezTo>
                    <a:pt x="2057" y="9628"/>
                    <a:pt x="-468" y="9154"/>
                    <a:pt x="76" y="7882"/>
                  </a:cubicBezTo>
                  <a:lnTo>
                    <a:pt x="2951" y="1896"/>
                  </a:lnTo>
                  <a:cubicBezTo>
                    <a:pt x="3261" y="1197"/>
                    <a:pt x="4582" y="0"/>
                    <a:pt x="6874" y="0"/>
                  </a:cubicBezTo>
                  <a:lnTo>
                    <a:pt x="13479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771252" y="23262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5112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111094" y="614511"/>
              <a:ext cx="233198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732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cubicBezTo>
                    <a:pt x="15740" y="0"/>
                    <a:pt x="17380" y="1197"/>
                    <a:pt x="1773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91081" y="533093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345968" y="614511"/>
              <a:ext cx="232896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63" extrusionOk="0">
                  <a:moveTo>
                    <a:pt x="17671" y="1896"/>
                  </a:moveTo>
                  <a:lnTo>
                    <a:pt x="20556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53"/>
                  </a:lnTo>
                  <a:cubicBezTo>
                    <a:pt x="14162" y="21525"/>
                    <a:pt x="11082" y="21525"/>
                    <a:pt x="11082" y="20253"/>
                  </a:cubicBezTo>
                  <a:lnTo>
                    <a:pt x="11082" y="12596"/>
                  </a:lnTo>
                  <a:lnTo>
                    <a:pt x="9522" y="12596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cubicBezTo>
                    <a:pt x="15683" y="0"/>
                    <a:pt x="17359" y="1197"/>
                    <a:pt x="17671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425643" y="533093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4701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580217" y="614511"/>
              <a:ext cx="233197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732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cubicBezTo>
                    <a:pt x="15740" y="0"/>
                    <a:pt x="17380" y="1197"/>
                    <a:pt x="1773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660203" y="533093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14777" y="614511"/>
              <a:ext cx="233209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63" extrusionOk="0">
                  <a:moveTo>
                    <a:pt x="17732" y="1896"/>
                  </a:moveTo>
                  <a:lnTo>
                    <a:pt x="20583" y="7882"/>
                  </a:lnTo>
                  <a:cubicBezTo>
                    <a:pt x="21130" y="9154"/>
                    <a:pt x="18630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53"/>
                  </a:lnTo>
                  <a:cubicBezTo>
                    <a:pt x="14216" y="21525"/>
                    <a:pt x="11131" y="21525"/>
                    <a:pt x="11131" y="20253"/>
                  </a:cubicBezTo>
                  <a:lnTo>
                    <a:pt x="11131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cubicBezTo>
                    <a:pt x="15740" y="0"/>
                    <a:pt x="17380" y="1197"/>
                    <a:pt x="1773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894764" y="533093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5049339" y="614511"/>
              <a:ext cx="233197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693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29" y="12596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cubicBezTo>
                    <a:pt x="15740" y="0"/>
                    <a:pt x="17380" y="1197"/>
                    <a:pt x="17693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5129326" y="533093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985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285838" y="614511"/>
              <a:ext cx="233197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732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cubicBezTo>
                    <a:pt x="15740" y="0"/>
                    <a:pt x="17380" y="1197"/>
                    <a:pt x="1773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363887" y="533093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20399" y="614511"/>
              <a:ext cx="233198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732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53"/>
                  </a:lnTo>
                  <a:cubicBezTo>
                    <a:pt x="14216" y="21525"/>
                    <a:pt x="11131" y="21525"/>
                    <a:pt x="11131" y="20253"/>
                  </a:cubicBezTo>
                  <a:lnTo>
                    <a:pt x="11131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cubicBezTo>
                    <a:pt x="15740" y="0"/>
                    <a:pt x="17380" y="1197"/>
                    <a:pt x="1773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598448" y="533093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754961" y="614511"/>
              <a:ext cx="233197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693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29" y="12596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694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cubicBezTo>
                    <a:pt x="15740" y="0"/>
                    <a:pt x="17380" y="1197"/>
                    <a:pt x="17693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33009" y="533093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989522" y="614511"/>
              <a:ext cx="233198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732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cubicBezTo>
                    <a:pt x="15740" y="0"/>
                    <a:pt x="17380" y="1197"/>
                    <a:pt x="1773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067569" y="533093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222457" y="614511"/>
              <a:ext cx="232573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63" extrusionOk="0">
                  <a:moveTo>
                    <a:pt x="17671" y="1896"/>
                  </a:moveTo>
                  <a:lnTo>
                    <a:pt x="20517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53"/>
                  </a:lnTo>
                  <a:cubicBezTo>
                    <a:pt x="14162" y="21525"/>
                    <a:pt x="11082" y="21525"/>
                    <a:pt x="11082" y="20253"/>
                  </a:cubicBezTo>
                  <a:lnTo>
                    <a:pt x="11082" y="12596"/>
                  </a:lnTo>
                  <a:lnTo>
                    <a:pt x="9522" y="12596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cubicBezTo>
                    <a:pt x="15683" y="0"/>
                    <a:pt x="17359" y="1197"/>
                    <a:pt x="17671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302131" y="533093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456705" y="614511"/>
              <a:ext cx="233197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7732" y="1896"/>
                  </a:move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cubicBezTo>
                    <a:pt x="15740" y="0"/>
                    <a:pt x="17380" y="1197"/>
                    <a:pt x="1773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534753" y="533093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985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691238" y="614511"/>
              <a:ext cx="233256" cy="375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63" extrusionOk="0">
                  <a:moveTo>
                    <a:pt x="17752" y="1896"/>
                  </a:moveTo>
                  <a:lnTo>
                    <a:pt x="20588" y="7882"/>
                  </a:lnTo>
                  <a:cubicBezTo>
                    <a:pt x="21132" y="9154"/>
                    <a:pt x="18607" y="9703"/>
                    <a:pt x="17946" y="8430"/>
                  </a:cubicBezTo>
                  <a:lnTo>
                    <a:pt x="15421" y="2943"/>
                  </a:lnTo>
                  <a:lnTo>
                    <a:pt x="14023" y="2943"/>
                  </a:lnTo>
                  <a:lnTo>
                    <a:pt x="18296" y="12671"/>
                  </a:lnTo>
                  <a:lnTo>
                    <a:pt x="14217" y="12671"/>
                  </a:lnTo>
                  <a:lnTo>
                    <a:pt x="14217" y="20253"/>
                  </a:lnTo>
                  <a:cubicBezTo>
                    <a:pt x="14217" y="21525"/>
                    <a:pt x="11148" y="21525"/>
                    <a:pt x="11148" y="20253"/>
                  </a:cubicBezTo>
                  <a:lnTo>
                    <a:pt x="11148" y="12596"/>
                  </a:lnTo>
                  <a:lnTo>
                    <a:pt x="9516" y="12596"/>
                  </a:lnTo>
                  <a:lnTo>
                    <a:pt x="9516" y="20253"/>
                  </a:lnTo>
                  <a:cubicBezTo>
                    <a:pt x="9516" y="21600"/>
                    <a:pt x="6447" y="21600"/>
                    <a:pt x="6447" y="20253"/>
                  </a:cubicBezTo>
                  <a:lnTo>
                    <a:pt x="6447" y="12671"/>
                  </a:lnTo>
                  <a:lnTo>
                    <a:pt x="2407" y="12671"/>
                  </a:lnTo>
                  <a:lnTo>
                    <a:pt x="6680" y="2943"/>
                  </a:lnTo>
                  <a:lnTo>
                    <a:pt x="5243" y="2943"/>
                  </a:lnTo>
                  <a:lnTo>
                    <a:pt x="2718" y="8430"/>
                  </a:lnTo>
                  <a:cubicBezTo>
                    <a:pt x="2057" y="9628"/>
                    <a:pt x="-468" y="9154"/>
                    <a:pt x="76" y="7882"/>
                  </a:cubicBezTo>
                  <a:lnTo>
                    <a:pt x="2951" y="1896"/>
                  </a:lnTo>
                  <a:cubicBezTo>
                    <a:pt x="3261" y="1197"/>
                    <a:pt x="4582" y="0"/>
                    <a:pt x="6874" y="0"/>
                  </a:cubicBezTo>
                  <a:lnTo>
                    <a:pt x="13479" y="0"/>
                  </a:lnTo>
                  <a:cubicBezTo>
                    <a:pt x="15771" y="0"/>
                    <a:pt x="17403" y="1197"/>
                    <a:pt x="17752" y="1896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771252" y="533093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5112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111094" y="1122403"/>
              <a:ext cx="233198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4191081" y="1040985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518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345968" y="1122403"/>
              <a:ext cx="232896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63" extrusionOk="0">
                  <a:moveTo>
                    <a:pt x="13382" y="0"/>
                  </a:moveTo>
                  <a:cubicBezTo>
                    <a:pt x="15683" y="0"/>
                    <a:pt x="17359" y="1197"/>
                    <a:pt x="17671" y="1896"/>
                  </a:cubicBezTo>
                  <a:lnTo>
                    <a:pt x="20556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53"/>
                  </a:lnTo>
                  <a:cubicBezTo>
                    <a:pt x="14162" y="21525"/>
                    <a:pt x="11082" y="21525"/>
                    <a:pt x="11082" y="20253"/>
                  </a:cubicBezTo>
                  <a:lnTo>
                    <a:pt x="11082" y="12596"/>
                  </a:lnTo>
                  <a:lnTo>
                    <a:pt x="9522" y="12596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425643" y="1040985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518"/>
                    <a:pt x="4701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4580217" y="1122403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660203" y="1040985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518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814777" y="1122403"/>
              <a:ext cx="233209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630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53"/>
                  </a:lnTo>
                  <a:cubicBezTo>
                    <a:pt x="14216" y="21525"/>
                    <a:pt x="11131" y="21525"/>
                    <a:pt x="11131" y="20253"/>
                  </a:cubicBezTo>
                  <a:lnTo>
                    <a:pt x="11131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894764" y="1040985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518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049339" y="1122403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693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29" y="12596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129326" y="1040985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256" y="16518"/>
                    <a:pt x="4985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285838" y="1122403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5363887" y="1040985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518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520399" y="1122403"/>
              <a:ext cx="233198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53"/>
                  </a:lnTo>
                  <a:cubicBezTo>
                    <a:pt x="14216" y="21525"/>
                    <a:pt x="11131" y="21525"/>
                    <a:pt x="11131" y="20253"/>
                  </a:cubicBezTo>
                  <a:lnTo>
                    <a:pt x="11131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598448" y="1040985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518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5754961" y="1122403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396" y="0"/>
                  </a:moveTo>
                  <a:cubicBezTo>
                    <a:pt x="15740" y="0"/>
                    <a:pt x="17380" y="1197"/>
                    <a:pt x="17693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29" y="12596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694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5833009" y="1040985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518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989522" y="1122403"/>
              <a:ext cx="233198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067569" y="1040985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518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222457" y="1122403"/>
              <a:ext cx="232573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63" extrusionOk="0">
                  <a:moveTo>
                    <a:pt x="13382" y="0"/>
                  </a:moveTo>
                  <a:cubicBezTo>
                    <a:pt x="15683" y="0"/>
                    <a:pt x="17359" y="1197"/>
                    <a:pt x="17671" y="1896"/>
                  </a:cubicBezTo>
                  <a:lnTo>
                    <a:pt x="20517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53"/>
                  </a:lnTo>
                  <a:cubicBezTo>
                    <a:pt x="14162" y="21525"/>
                    <a:pt x="11082" y="21525"/>
                    <a:pt x="11082" y="20253"/>
                  </a:cubicBezTo>
                  <a:lnTo>
                    <a:pt x="11082" y="12596"/>
                  </a:lnTo>
                  <a:lnTo>
                    <a:pt x="9522" y="12596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302131" y="1040985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518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456705" y="1122403"/>
              <a:ext cx="233197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63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53"/>
                  </a:lnTo>
                  <a:cubicBezTo>
                    <a:pt x="14177" y="21525"/>
                    <a:pt x="11092" y="21525"/>
                    <a:pt x="11092" y="20253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534753" y="1040985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383" y="16518"/>
                    <a:pt x="4985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691238" y="1122403"/>
              <a:ext cx="233256" cy="37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63" extrusionOk="0">
                  <a:moveTo>
                    <a:pt x="13479" y="0"/>
                  </a:moveTo>
                  <a:cubicBezTo>
                    <a:pt x="15771" y="0"/>
                    <a:pt x="17403" y="1197"/>
                    <a:pt x="17752" y="1896"/>
                  </a:cubicBezTo>
                  <a:lnTo>
                    <a:pt x="20588" y="7882"/>
                  </a:lnTo>
                  <a:cubicBezTo>
                    <a:pt x="21132" y="9154"/>
                    <a:pt x="18607" y="9703"/>
                    <a:pt x="17946" y="8430"/>
                  </a:cubicBezTo>
                  <a:lnTo>
                    <a:pt x="15421" y="2943"/>
                  </a:lnTo>
                  <a:lnTo>
                    <a:pt x="14023" y="2943"/>
                  </a:lnTo>
                  <a:lnTo>
                    <a:pt x="18296" y="12671"/>
                  </a:lnTo>
                  <a:lnTo>
                    <a:pt x="14217" y="12671"/>
                  </a:lnTo>
                  <a:lnTo>
                    <a:pt x="14217" y="20253"/>
                  </a:lnTo>
                  <a:cubicBezTo>
                    <a:pt x="14217" y="21525"/>
                    <a:pt x="11148" y="21525"/>
                    <a:pt x="11148" y="20253"/>
                  </a:cubicBezTo>
                  <a:lnTo>
                    <a:pt x="11148" y="12596"/>
                  </a:lnTo>
                  <a:lnTo>
                    <a:pt x="9516" y="12596"/>
                  </a:lnTo>
                  <a:lnTo>
                    <a:pt x="9516" y="20253"/>
                  </a:lnTo>
                  <a:cubicBezTo>
                    <a:pt x="9516" y="21600"/>
                    <a:pt x="6447" y="21600"/>
                    <a:pt x="6447" y="20253"/>
                  </a:cubicBezTo>
                  <a:lnTo>
                    <a:pt x="6447" y="12671"/>
                  </a:lnTo>
                  <a:lnTo>
                    <a:pt x="2407" y="12671"/>
                  </a:lnTo>
                  <a:lnTo>
                    <a:pt x="6680" y="2943"/>
                  </a:lnTo>
                  <a:lnTo>
                    <a:pt x="5243" y="2943"/>
                  </a:lnTo>
                  <a:lnTo>
                    <a:pt x="2718" y="8430"/>
                  </a:lnTo>
                  <a:cubicBezTo>
                    <a:pt x="2057" y="9628"/>
                    <a:pt x="-468" y="9154"/>
                    <a:pt x="76" y="7882"/>
                  </a:cubicBezTo>
                  <a:lnTo>
                    <a:pt x="2951" y="1896"/>
                  </a:lnTo>
                  <a:cubicBezTo>
                    <a:pt x="3261" y="1197"/>
                    <a:pt x="4582" y="0"/>
                    <a:pt x="6874" y="0"/>
                  </a:cubicBezTo>
                  <a:lnTo>
                    <a:pt x="13479" y="0"/>
                  </a:ln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6771252" y="1040985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383" y="16518"/>
                    <a:pt x="5112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ED9D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111094" y="1632234"/>
              <a:ext cx="233198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78"/>
                  </a:lnTo>
                  <a:cubicBezTo>
                    <a:pt x="14177" y="21525"/>
                    <a:pt x="11092" y="21525"/>
                    <a:pt x="11092" y="20278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191081" y="1548877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4345968" y="1632234"/>
              <a:ext cx="232896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70" extrusionOk="0">
                  <a:moveTo>
                    <a:pt x="13382" y="0"/>
                  </a:moveTo>
                  <a:cubicBezTo>
                    <a:pt x="15683" y="0"/>
                    <a:pt x="17359" y="1197"/>
                    <a:pt x="17671" y="1896"/>
                  </a:cubicBezTo>
                  <a:lnTo>
                    <a:pt x="20556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78"/>
                  </a:lnTo>
                  <a:cubicBezTo>
                    <a:pt x="14162" y="21525"/>
                    <a:pt x="11082" y="21525"/>
                    <a:pt x="11082" y="20278"/>
                  </a:cubicBezTo>
                  <a:lnTo>
                    <a:pt x="11082" y="12596"/>
                  </a:lnTo>
                  <a:lnTo>
                    <a:pt x="9522" y="12596"/>
                  </a:lnTo>
                  <a:lnTo>
                    <a:pt x="9522" y="20278"/>
                  </a:lnTo>
                  <a:cubicBezTo>
                    <a:pt x="9522" y="21600"/>
                    <a:pt x="6442" y="21600"/>
                    <a:pt x="6442" y="20278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425643" y="1548877"/>
              <a:ext cx="75161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4701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580217" y="1632234"/>
              <a:ext cx="233197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396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78"/>
                  </a:lnTo>
                  <a:cubicBezTo>
                    <a:pt x="14177" y="21525"/>
                    <a:pt x="11092" y="21525"/>
                    <a:pt x="11092" y="20278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660203" y="1548877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814777" y="1632234"/>
              <a:ext cx="233209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70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630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78"/>
                  </a:lnTo>
                  <a:cubicBezTo>
                    <a:pt x="14216" y="21525"/>
                    <a:pt x="11131" y="21525"/>
                    <a:pt x="11131" y="20278"/>
                  </a:cubicBezTo>
                  <a:lnTo>
                    <a:pt x="11131" y="12596"/>
                  </a:lnTo>
                  <a:lnTo>
                    <a:pt x="9568" y="12596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4894764" y="1548877"/>
              <a:ext cx="75161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5082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049339" y="1632234"/>
              <a:ext cx="233197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396" y="0"/>
                  </a:moveTo>
                  <a:cubicBezTo>
                    <a:pt x="15740" y="0"/>
                    <a:pt x="17380" y="1197"/>
                    <a:pt x="17693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78"/>
                  </a:lnTo>
                  <a:cubicBezTo>
                    <a:pt x="14177" y="21525"/>
                    <a:pt x="11092" y="21525"/>
                    <a:pt x="11092" y="20278"/>
                  </a:cubicBezTo>
                  <a:lnTo>
                    <a:pt x="11092" y="12596"/>
                  </a:lnTo>
                  <a:lnTo>
                    <a:pt x="9529" y="12596"/>
                  </a:lnTo>
                  <a:lnTo>
                    <a:pt x="9529" y="20278"/>
                  </a:lnTo>
                  <a:cubicBezTo>
                    <a:pt x="9529" y="21600"/>
                    <a:pt x="6444" y="21600"/>
                    <a:pt x="6444" y="20278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5129326" y="1548877"/>
              <a:ext cx="75158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256" y="16871"/>
                    <a:pt x="4985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285838" y="1632234"/>
              <a:ext cx="233197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396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78"/>
                  </a:lnTo>
                  <a:cubicBezTo>
                    <a:pt x="14177" y="21525"/>
                    <a:pt x="11092" y="21525"/>
                    <a:pt x="11092" y="20278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363887" y="1548877"/>
              <a:ext cx="75158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520399" y="1632234"/>
              <a:ext cx="233198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66" y="8430"/>
                  </a:cubicBezTo>
                  <a:lnTo>
                    <a:pt x="15427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216" y="12671"/>
                  </a:lnTo>
                  <a:lnTo>
                    <a:pt x="14216" y="20278"/>
                  </a:lnTo>
                  <a:cubicBezTo>
                    <a:pt x="14216" y="21525"/>
                    <a:pt x="11131" y="21525"/>
                    <a:pt x="11131" y="20278"/>
                  </a:cubicBezTo>
                  <a:lnTo>
                    <a:pt x="11131" y="12596"/>
                  </a:lnTo>
                  <a:lnTo>
                    <a:pt x="9568" y="12596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598448" y="1548877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5754961" y="1632234"/>
              <a:ext cx="233197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396" y="0"/>
                  </a:moveTo>
                  <a:cubicBezTo>
                    <a:pt x="15740" y="0"/>
                    <a:pt x="17380" y="1197"/>
                    <a:pt x="17693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43" y="2943"/>
                  </a:lnTo>
                  <a:lnTo>
                    <a:pt x="18240" y="12671"/>
                  </a:lnTo>
                  <a:lnTo>
                    <a:pt x="14177" y="12671"/>
                  </a:lnTo>
                  <a:lnTo>
                    <a:pt x="14177" y="20278"/>
                  </a:lnTo>
                  <a:cubicBezTo>
                    <a:pt x="14177" y="21525"/>
                    <a:pt x="11092" y="21525"/>
                    <a:pt x="11092" y="20278"/>
                  </a:cubicBezTo>
                  <a:lnTo>
                    <a:pt x="11092" y="12596"/>
                  </a:lnTo>
                  <a:lnTo>
                    <a:pt x="9529" y="12596"/>
                  </a:lnTo>
                  <a:lnTo>
                    <a:pt x="9529" y="20278"/>
                  </a:lnTo>
                  <a:cubicBezTo>
                    <a:pt x="9529" y="21600"/>
                    <a:pt x="6444" y="21600"/>
                    <a:pt x="6444" y="20278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694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5833009" y="1548877"/>
              <a:ext cx="75158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989522" y="1632234"/>
              <a:ext cx="233198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78"/>
                  </a:lnTo>
                  <a:cubicBezTo>
                    <a:pt x="14177" y="21525"/>
                    <a:pt x="11092" y="21525"/>
                    <a:pt x="11092" y="20278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067569" y="1548877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222457" y="1632234"/>
              <a:ext cx="232573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70" extrusionOk="0">
                  <a:moveTo>
                    <a:pt x="13382" y="0"/>
                  </a:moveTo>
                  <a:cubicBezTo>
                    <a:pt x="15683" y="0"/>
                    <a:pt x="17359" y="1197"/>
                    <a:pt x="17671" y="1896"/>
                  </a:cubicBezTo>
                  <a:lnTo>
                    <a:pt x="20517" y="7882"/>
                  </a:lnTo>
                  <a:cubicBezTo>
                    <a:pt x="21102" y="9154"/>
                    <a:pt x="18568" y="9703"/>
                    <a:pt x="17905" y="8430"/>
                  </a:cubicBezTo>
                  <a:lnTo>
                    <a:pt x="15371" y="2943"/>
                  </a:lnTo>
                  <a:lnTo>
                    <a:pt x="13928" y="2943"/>
                  </a:lnTo>
                  <a:lnTo>
                    <a:pt x="18217" y="12671"/>
                  </a:lnTo>
                  <a:lnTo>
                    <a:pt x="14162" y="12671"/>
                  </a:lnTo>
                  <a:lnTo>
                    <a:pt x="14162" y="20278"/>
                  </a:lnTo>
                  <a:cubicBezTo>
                    <a:pt x="14162" y="21525"/>
                    <a:pt x="11082" y="21525"/>
                    <a:pt x="11082" y="20278"/>
                  </a:cubicBezTo>
                  <a:lnTo>
                    <a:pt x="11082" y="12596"/>
                  </a:lnTo>
                  <a:lnTo>
                    <a:pt x="9522" y="12596"/>
                  </a:lnTo>
                  <a:lnTo>
                    <a:pt x="9522" y="20278"/>
                  </a:lnTo>
                  <a:cubicBezTo>
                    <a:pt x="9522" y="21600"/>
                    <a:pt x="6442" y="21600"/>
                    <a:pt x="6442" y="20278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302131" y="1548877"/>
              <a:ext cx="75161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5082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6456705" y="1632234"/>
              <a:ext cx="233197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70" extrusionOk="0">
                  <a:moveTo>
                    <a:pt x="13435" y="0"/>
                  </a:moveTo>
                  <a:cubicBezTo>
                    <a:pt x="15740" y="0"/>
                    <a:pt x="17380" y="1197"/>
                    <a:pt x="17732" y="1896"/>
                  </a:cubicBezTo>
                  <a:lnTo>
                    <a:pt x="20583" y="7882"/>
                  </a:lnTo>
                  <a:cubicBezTo>
                    <a:pt x="21130" y="9154"/>
                    <a:pt x="18591" y="9703"/>
                    <a:pt x="17927" y="8430"/>
                  </a:cubicBezTo>
                  <a:lnTo>
                    <a:pt x="15388" y="2943"/>
                  </a:lnTo>
                  <a:lnTo>
                    <a:pt x="13982" y="2943"/>
                  </a:lnTo>
                  <a:lnTo>
                    <a:pt x="18279" y="12671"/>
                  </a:lnTo>
                  <a:lnTo>
                    <a:pt x="14177" y="12671"/>
                  </a:lnTo>
                  <a:lnTo>
                    <a:pt x="14177" y="20278"/>
                  </a:lnTo>
                  <a:cubicBezTo>
                    <a:pt x="14177" y="21525"/>
                    <a:pt x="11092" y="21525"/>
                    <a:pt x="11092" y="20278"/>
                  </a:cubicBezTo>
                  <a:lnTo>
                    <a:pt x="11092" y="12596"/>
                  </a:lnTo>
                  <a:lnTo>
                    <a:pt x="9568" y="12596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534753" y="1548877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383" y="16871"/>
                    <a:pt x="4985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691238" y="1632234"/>
              <a:ext cx="233256" cy="3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70" extrusionOk="0">
                  <a:moveTo>
                    <a:pt x="13479" y="0"/>
                  </a:moveTo>
                  <a:cubicBezTo>
                    <a:pt x="15771" y="0"/>
                    <a:pt x="17403" y="1197"/>
                    <a:pt x="17752" y="1896"/>
                  </a:cubicBezTo>
                  <a:lnTo>
                    <a:pt x="20588" y="7882"/>
                  </a:lnTo>
                  <a:cubicBezTo>
                    <a:pt x="21132" y="9154"/>
                    <a:pt x="18607" y="9703"/>
                    <a:pt x="17946" y="8430"/>
                  </a:cubicBezTo>
                  <a:lnTo>
                    <a:pt x="15421" y="2943"/>
                  </a:lnTo>
                  <a:lnTo>
                    <a:pt x="14023" y="2943"/>
                  </a:lnTo>
                  <a:lnTo>
                    <a:pt x="18296" y="12671"/>
                  </a:lnTo>
                  <a:lnTo>
                    <a:pt x="14217" y="12671"/>
                  </a:lnTo>
                  <a:lnTo>
                    <a:pt x="14217" y="20278"/>
                  </a:lnTo>
                  <a:cubicBezTo>
                    <a:pt x="14217" y="21525"/>
                    <a:pt x="11148" y="21525"/>
                    <a:pt x="11148" y="20278"/>
                  </a:cubicBezTo>
                  <a:lnTo>
                    <a:pt x="11148" y="12596"/>
                  </a:lnTo>
                  <a:lnTo>
                    <a:pt x="9516" y="12596"/>
                  </a:lnTo>
                  <a:lnTo>
                    <a:pt x="9516" y="20278"/>
                  </a:lnTo>
                  <a:cubicBezTo>
                    <a:pt x="9516" y="21600"/>
                    <a:pt x="6447" y="21600"/>
                    <a:pt x="6447" y="20278"/>
                  </a:cubicBezTo>
                  <a:lnTo>
                    <a:pt x="6447" y="12671"/>
                  </a:lnTo>
                  <a:lnTo>
                    <a:pt x="2407" y="12671"/>
                  </a:lnTo>
                  <a:lnTo>
                    <a:pt x="6680" y="2943"/>
                  </a:lnTo>
                  <a:lnTo>
                    <a:pt x="5243" y="2943"/>
                  </a:lnTo>
                  <a:lnTo>
                    <a:pt x="2718" y="8430"/>
                  </a:lnTo>
                  <a:cubicBezTo>
                    <a:pt x="2057" y="9628"/>
                    <a:pt x="-468" y="9154"/>
                    <a:pt x="76" y="7882"/>
                  </a:cubicBezTo>
                  <a:lnTo>
                    <a:pt x="2951" y="1896"/>
                  </a:lnTo>
                  <a:cubicBezTo>
                    <a:pt x="3261" y="1197"/>
                    <a:pt x="4582" y="0"/>
                    <a:pt x="6874" y="0"/>
                  </a:cubicBezTo>
                  <a:lnTo>
                    <a:pt x="13479" y="0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771252" y="1548877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383" y="16871"/>
                    <a:pt x="5112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111094" y="2140126"/>
              <a:ext cx="233198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53"/>
                  </a:lnTo>
                  <a:cubicBezTo>
                    <a:pt x="14177" y="21600"/>
                    <a:pt x="11092" y="21600"/>
                    <a:pt x="11092" y="203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717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91081" y="2056770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345968" y="2140126"/>
              <a:ext cx="232896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88" extrusionOk="0">
                  <a:moveTo>
                    <a:pt x="13382" y="75"/>
                  </a:moveTo>
                  <a:cubicBezTo>
                    <a:pt x="15683" y="75"/>
                    <a:pt x="17359" y="1272"/>
                    <a:pt x="17671" y="1970"/>
                  </a:cubicBezTo>
                  <a:lnTo>
                    <a:pt x="20556" y="7957"/>
                  </a:lnTo>
                  <a:cubicBezTo>
                    <a:pt x="21102" y="9229"/>
                    <a:pt x="18568" y="9777"/>
                    <a:pt x="17905" y="8505"/>
                  </a:cubicBezTo>
                  <a:lnTo>
                    <a:pt x="15371" y="3018"/>
                  </a:lnTo>
                  <a:lnTo>
                    <a:pt x="13928" y="3018"/>
                  </a:lnTo>
                  <a:lnTo>
                    <a:pt x="18217" y="12745"/>
                  </a:lnTo>
                  <a:lnTo>
                    <a:pt x="14162" y="12745"/>
                  </a:lnTo>
                  <a:lnTo>
                    <a:pt x="14162" y="20353"/>
                  </a:lnTo>
                  <a:cubicBezTo>
                    <a:pt x="14162" y="21600"/>
                    <a:pt x="11082" y="21600"/>
                    <a:pt x="11082" y="20353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78"/>
                  </a:lnTo>
                  <a:cubicBezTo>
                    <a:pt x="9522" y="21600"/>
                    <a:pt x="6442" y="21600"/>
                    <a:pt x="6442" y="20278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68"/>
                  </a:lnTo>
                  <a:lnTo>
                    <a:pt x="5233" y="2968"/>
                  </a:lnTo>
                  <a:lnTo>
                    <a:pt x="2699" y="8455"/>
                  </a:lnTo>
                  <a:cubicBezTo>
                    <a:pt x="2036" y="9653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425643" y="2056770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4701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80217" y="2140126"/>
              <a:ext cx="233197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396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53"/>
                  </a:lnTo>
                  <a:cubicBezTo>
                    <a:pt x="14177" y="21600"/>
                    <a:pt x="11092" y="21600"/>
                    <a:pt x="11092" y="203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0203" y="2056770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814777" y="2140126"/>
              <a:ext cx="233209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88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630" y="9777"/>
                    <a:pt x="17966" y="8505"/>
                  </a:cubicBezTo>
                  <a:lnTo>
                    <a:pt x="15427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216" y="12745"/>
                  </a:lnTo>
                  <a:lnTo>
                    <a:pt x="14216" y="20353"/>
                  </a:lnTo>
                  <a:cubicBezTo>
                    <a:pt x="14216" y="21600"/>
                    <a:pt x="11131" y="21600"/>
                    <a:pt x="11131" y="20353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894764" y="2056770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5082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049339" y="2140126"/>
              <a:ext cx="233197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396" y="75"/>
                  </a:moveTo>
                  <a:cubicBezTo>
                    <a:pt x="15740" y="75"/>
                    <a:pt x="17380" y="1272"/>
                    <a:pt x="17693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43" y="3018"/>
                  </a:lnTo>
                  <a:lnTo>
                    <a:pt x="18240" y="12745"/>
                  </a:lnTo>
                  <a:lnTo>
                    <a:pt x="14177" y="12745"/>
                  </a:lnTo>
                  <a:lnTo>
                    <a:pt x="14177" y="20353"/>
                  </a:lnTo>
                  <a:cubicBezTo>
                    <a:pt x="14177" y="21600"/>
                    <a:pt x="11092" y="21600"/>
                    <a:pt x="11092" y="20353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78"/>
                  </a:lnTo>
                  <a:cubicBezTo>
                    <a:pt x="9529" y="21600"/>
                    <a:pt x="6444" y="21600"/>
                    <a:pt x="6444" y="20278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33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129326" y="2056770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256" y="16871"/>
                    <a:pt x="4985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285838" y="2140126"/>
              <a:ext cx="233197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396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53"/>
                  </a:lnTo>
                  <a:cubicBezTo>
                    <a:pt x="14177" y="21600"/>
                    <a:pt x="11092" y="21600"/>
                    <a:pt x="11092" y="203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63887" y="2056770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20399" y="2140126"/>
              <a:ext cx="233198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66" y="8505"/>
                  </a:cubicBezTo>
                  <a:lnTo>
                    <a:pt x="15427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216" y="12745"/>
                  </a:lnTo>
                  <a:lnTo>
                    <a:pt x="14216" y="20353"/>
                  </a:lnTo>
                  <a:cubicBezTo>
                    <a:pt x="14216" y="21600"/>
                    <a:pt x="11131" y="21600"/>
                    <a:pt x="11131" y="20353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598448" y="2056770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754961" y="2140126"/>
              <a:ext cx="233197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396" y="75"/>
                  </a:moveTo>
                  <a:cubicBezTo>
                    <a:pt x="15740" y="75"/>
                    <a:pt x="17380" y="1272"/>
                    <a:pt x="17693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43" y="3018"/>
                  </a:lnTo>
                  <a:lnTo>
                    <a:pt x="18240" y="12745"/>
                  </a:lnTo>
                  <a:lnTo>
                    <a:pt x="14177" y="12745"/>
                  </a:lnTo>
                  <a:lnTo>
                    <a:pt x="14177" y="20353"/>
                  </a:lnTo>
                  <a:cubicBezTo>
                    <a:pt x="14177" y="21600"/>
                    <a:pt x="11092" y="21600"/>
                    <a:pt x="11092" y="20353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78"/>
                  </a:lnTo>
                  <a:cubicBezTo>
                    <a:pt x="9529" y="21600"/>
                    <a:pt x="6444" y="21600"/>
                    <a:pt x="6444" y="20278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33" y="2968"/>
                  </a:lnTo>
                  <a:lnTo>
                    <a:pt x="2694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833009" y="2056770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89522" y="2140126"/>
              <a:ext cx="233198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53"/>
                  </a:lnTo>
                  <a:cubicBezTo>
                    <a:pt x="14177" y="21600"/>
                    <a:pt x="11092" y="21600"/>
                    <a:pt x="11092" y="203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067569" y="2056770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222457" y="2140126"/>
              <a:ext cx="232573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88" extrusionOk="0">
                  <a:moveTo>
                    <a:pt x="13382" y="75"/>
                  </a:moveTo>
                  <a:cubicBezTo>
                    <a:pt x="15683" y="75"/>
                    <a:pt x="17359" y="1272"/>
                    <a:pt x="17671" y="1970"/>
                  </a:cubicBezTo>
                  <a:lnTo>
                    <a:pt x="20517" y="7957"/>
                  </a:lnTo>
                  <a:cubicBezTo>
                    <a:pt x="21102" y="9229"/>
                    <a:pt x="18568" y="9777"/>
                    <a:pt x="17905" y="8505"/>
                  </a:cubicBezTo>
                  <a:lnTo>
                    <a:pt x="15371" y="3018"/>
                  </a:lnTo>
                  <a:lnTo>
                    <a:pt x="13928" y="3018"/>
                  </a:lnTo>
                  <a:lnTo>
                    <a:pt x="18217" y="12745"/>
                  </a:lnTo>
                  <a:lnTo>
                    <a:pt x="14162" y="12745"/>
                  </a:lnTo>
                  <a:lnTo>
                    <a:pt x="14162" y="20353"/>
                  </a:lnTo>
                  <a:cubicBezTo>
                    <a:pt x="14162" y="21600"/>
                    <a:pt x="11082" y="21600"/>
                    <a:pt x="11082" y="20353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78"/>
                  </a:lnTo>
                  <a:cubicBezTo>
                    <a:pt x="9522" y="21600"/>
                    <a:pt x="6442" y="21600"/>
                    <a:pt x="6442" y="20278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68"/>
                  </a:lnTo>
                  <a:lnTo>
                    <a:pt x="5233" y="2968"/>
                  </a:lnTo>
                  <a:lnTo>
                    <a:pt x="2699" y="8455"/>
                  </a:lnTo>
                  <a:cubicBezTo>
                    <a:pt x="2036" y="9653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302131" y="2056770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5082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456705" y="2140126"/>
              <a:ext cx="233197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8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53"/>
                  </a:lnTo>
                  <a:cubicBezTo>
                    <a:pt x="14177" y="21600"/>
                    <a:pt x="11092" y="21600"/>
                    <a:pt x="11092" y="20353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78"/>
                  </a:lnTo>
                  <a:cubicBezTo>
                    <a:pt x="9568" y="21600"/>
                    <a:pt x="6483" y="21600"/>
                    <a:pt x="6483" y="20278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534753" y="2056770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383" y="16871"/>
                    <a:pt x="4985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91238" y="2140126"/>
              <a:ext cx="233256" cy="37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88" extrusionOk="0">
                  <a:moveTo>
                    <a:pt x="13479" y="75"/>
                  </a:moveTo>
                  <a:cubicBezTo>
                    <a:pt x="15771" y="75"/>
                    <a:pt x="17403" y="1272"/>
                    <a:pt x="17752" y="1970"/>
                  </a:cubicBezTo>
                  <a:lnTo>
                    <a:pt x="20588" y="7957"/>
                  </a:lnTo>
                  <a:cubicBezTo>
                    <a:pt x="21132" y="9229"/>
                    <a:pt x="18607" y="9777"/>
                    <a:pt x="17946" y="8505"/>
                  </a:cubicBezTo>
                  <a:lnTo>
                    <a:pt x="15421" y="3018"/>
                  </a:lnTo>
                  <a:lnTo>
                    <a:pt x="14023" y="3018"/>
                  </a:lnTo>
                  <a:lnTo>
                    <a:pt x="18296" y="12745"/>
                  </a:lnTo>
                  <a:lnTo>
                    <a:pt x="14217" y="12745"/>
                  </a:lnTo>
                  <a:lnTo>
                    <a:pt x="14217" y="20353"/>
                  </a:lnTo>
                  <a:cubicBezTo>
                    <a:pt x="14217" y="21600"/>
                    <a:pt x="11148" y="21600"/>
                    <a:pt x="11148" y="20353"/>
                  </a:cubicBezTo>
                  <a:lnTo>
                    <a:pt x="11148" y="12671"/>
                  </a:lnTo>
                  <a:lnTo>
                    <a:pt x="9516" y="12671"/>
                  </a:lnTo>
                  <a:lnTo>
                    <a:pt x="9516" y="20278"/>
                  </a:lnTo>
                  <a:cubicBezTo>
                    <a:pt x="9516" y="21600"/>
                    <a:pt x="6447" y="21600"/>
                    <a:pt x="6447" y="20278"/>
                  </a:cubicBezTo>
                  <a:lnTo>
                    <a:pt x="6447" y="12671"/>
                  </a:lnTo>
                  <a:lnTo>
                    <a:pt x="2407" y="12671"/>
                  </a:lnTo>
                  <a:lnTo>
                    <a:pt x="6680" y="2968"/>
                  </a:lnTo>
                  <a:lnTo>
                    <a:pt x="5243" y="2968"/>
                  </a:lnTo>
                  <a:lnTo>
                    <a:pt x="2718" y="8455"/>
                  </a:lnTo>
                  <a:cubicBezTo>
                    <a:pt x="2057" y="9653"/>
                    <a:pt x="-468" y="9154"/>
                    <a:pt x="76" y="7882"/>
                  </a:cubicBezTo>
                  <a:lnTo>
                    <a:pt x="2951" y="1896"/>
                  </a:lnTo>
                  <a:cubicBezTo>
                    <a:pt x="3261" y="1197"/>
                    <a:pt x="4582" y="0"/>
                    <a:pt x="6874" y="0"/>
                  </a:cubicBezTo>
                  <a:lnTo>
                    <a:pt x="13479" y="0"/>
                  </a:lnTo>
                  <a:lnTo>
                    <a:pt x="13479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771252" y="2056770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383" y="16871"/>
                    <a:pt x="5112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111094" y="2646080"/>
              <a:ext cx="233198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27" y="8530"/>
                  </a:cubicBezTo>
                  <a:lnTo>
                    <a:pt x="15388" y="3043"/>
                  </a:lnTo>
                  <a:lnTo>
                    <a:pt x="13982" y="3043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717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191081" y="2566601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345968" y="2646080"/>
              <a:ext cx="232896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82" extrusionOk="0">
                  <a:moveTo>
                    <a:pt x="13382" y="75"/>
                  </a:moveTo>
                  <a:cubicBezTo>
                    <a:pt x="15683" y="75"/>
                    <a:pt x="17359" y="1272"/>
                    <a:pt x="17671" y="1970"/>
                  </a:cubicBezTo>
                  <a:lnTo>
                    <a:pt x="20556" y="7957"/>
                  </a:lnTo>
                  <a:cubicBezTo>
                    <a:pt x="21102" y="9229"/>
                    <a:pt x="18568" y="9802"/>
                    <a:pt x="17905" y="8530"/>
                  </a:cubicBezTo>
                  <a:lnTo>
                    <a:pt x="15371" y="3043"/>
                  </a:lnTo>
                  <a:lnTo>
                    <a:pt x="13928" y="3043"/>
                  </a:lnTo>
                  <a:lnTo>
                    <a:pt x="18217" y="12745"/>
                  </a:lnTo>
                  <a:lnTo>
                    <a:pt x="14162" y="12745"/>
                  </a:lnTo>
                  <a:lnTo>
                    <a:pt x="14162" y="20328"/>
                  </a:lnTo>
                  <a:cubicBezTo>
                    <a:pt x="14162" y="21600"/>
                    <a:pt x="11082" y="21600"/>
                    <a:pt x="11082" y="20328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68"/>
                  </a:lnTo>
                  <a:lnTo>
                    <a:pt x="5233" y="2968"/>
                  </a:lnTo>
                  <a:lnTo>
                    <a:pt x="2699" y="8455"/>
                  </a:lnTo>
                  <a:cubicBezTo>
                    <a:pt x="2036" y="9653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425643" y="2566601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4701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580217" y="2646080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27" y="8530"/>
                  </a:cubicBezTo>
                  <a:lnTo>
                    <a:pt x="15388" y="3043"/>
                  </a:lnTo>
                  <a:lnTo>
                    <a:pt x="13982" y="3043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60203" y="2566601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814777" y="2646080"/>
              <a:ext cx="233209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630" y="9802"/>
                    <a:pt x="17966" y="8530"/>
                  </a:cubicBezTo>
                  <a:lnTo>
                    <a:pt x="15427" y="3043"/>
                  </a:lnTo>
                  <a:lnTo>
                    <a:pt x="13982" y="3043"/>
                  </a:lnTo>
                  <a:lnTo>
                    <a:pt x="18279" y="12745"/>
                  </a:lnTo>
                  <a:lnTo>
                    <a:pt x="14216" y="12745"/>
                  </a:lnTo>
                  <a:lnTo>
                    <a:pt x="14216" y="20328"/>
                  </a:lnTo>
                  <a:cubicBezTo>
                    <a:pt x="14216" y="21600"/>
                    <a:pt x="11131" y="21600"/>
                    <a:pt x="11131" y="20328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894764" y="2566601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5082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049339" y="2646080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693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27" y="8530"/>
                  </a:cubicBezTo>
                  <a:lnTo>
                    <a:pt x="15388" y="3043"/>
                  </a:lnTo>
                  <a:lnTo>
                    <a:pt x="13943" y="3043"/>
                  </a:lnTo>
                  <a:lnTo>
                    <a:pt x="18240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33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129326" y="2566601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256" y="16871"/>
                    <a:pt x="4985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5838" y="2646080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27" y="8530"/>
                  </a:cubicBezTo>
                  <a:lnTo>
                    <a:pt x="15388" y="3043"/>
                  </a:lnTo>
                  <a:lnTo>
                    <a:pt x="13982" y="3043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363887" y="2566601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520399" y="2646080"/>
              <a:ext cx="233198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66" y="8530"/>
                  </a:cubicBezTo>
                  <a:lnTo>
                    <a:pt x="15427" y="3043"/>
                  </a:lnTo>
                  <a:lnTo>
                    <a:pt x="13982" y="3043"/>
                  </a:lnTo>
                  <a:lnTo>
                    <a:pt x="18279" y="12745"/>
                  </a:lnTo>
                  <a:lnTo>
                    <a:pt x="14216" y="12745"/>
                  </a:lnTo>
                  <a:lnTo>
                    <a:pt x="14216" y="20328"/>
                  </a:lnTo>
                  <a:cubicBezTo>
                    <a:pt x="14216" y="21600"/>
                    <a:pt x="11131" y="21600"/>
                    <a:pt x="11131" y="20328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598448" y="2566601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754961" y="2646080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693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27" y="8530"/>
                  </a:cubicBezTo>
                  <a:lnTo>
                    <a:pt x="15388" y="3043"/>
                  </a:lnTo>
                  <a:lnTo>
                    <a:pt x="13943" y="3043"/>
                  </a:lnTo>
                  <a:lnTo>
                    <a:pt x="18240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33" y="2968"/>
                  </a:lnTo>
                  <a:lnTo>
                    <a:pt x="2694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833009" y="2566601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71" y="0"/>
                    <a:pt x="10736" y="0"/>
                  </a:cubicBezTo>
                  <a:cubicBezTo>
                    <a:pt x="4601" y="0"/>
                    <a:pt x="0" y="4601"/>
                    <a:pt x="0" y="10736"/>
                  </a:cubicBezTo>
                  <a:cubicBezTo>
                    <a:pt x="0" y="16871"/>
                    <a:pt x="4601" y="21600"/>
                    <a:pt x="10736" y="21600"/>
                  </a:cubicBezTo>
                  <a:cubicBezTo>
                    <a:pt x="16871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989522" y="2646080"/>
              <a:ext cx="233198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27" y="8530"/>
                  </a:cubicBezTo>
                  <a:lnTo>
                    <a:pt x="15388" y="3043"/>
                  </a:lnTo>
                  <a:lnTo>
                    <a:pt x="13982" y="3043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6067569" y="2566601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0" y="16871"/>
                    <a:pt x="4729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222457" y="2646080"/>
              <a:ext cx="232573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82" extrusionOk="0">
                  <a:moveTo>
                    <a:pt x="13382" y="75"/>
                  </a:moveTo>
                  <a:cubicBezTo>
                    <a:pt x="15683" y="75"/>
                    <a:pt x="17359" y="1272"/>
                    <a:pt x="17671" y="1970"/>
                  </a:cubicBezTo>
                  <a:lnTo>
                    <a:pt x="20517" y="7957"/>
                  </a:lnTo>
                  <a:cubicBezTo>
                    <a:pt x="21102" y="9229"/>
                    <a:pt x="18568" y="9802"/>
                    <a:pt x="17905" y="8530"/>
                  </a:cubicBezTo>
                  <a:lnTo>
                    <a:pt x="15371" y="3043"/>
                  </a:lnTo>
                  <a:lnTo>
                    <a:pt x="13928" y="3043"/>
                  </a:lnTo>
                  <a:lnTo>
                    <a:pt x="18217" y="12745"/>
                  </a:lnTo>
                  <a:lnTo>
                    <a:pt x="14162" y="12745"/>
                  </a:lnTo>
                  <a:lnTo>
                    <a:pt x="14162" y="20328"/>
                  </a:lnTo>
                  <a:cubicBezTo>
                    <a:pt x="14162" y="21600"/>
                    <a:pt x="11082" y="21600"/>
                    <a:pt x="11082" y="20328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68"/>
                  </a:lnTo>
                  <a:lnTo>
                    <a:pt x="5233" y="2968"/>
                  </a:lnTo>
                  <a:lnTo>
                    <a:pt x="2699" y="8455"/>
                  </a:lnTo>
                  <a:cubicBezTo>
                    <a:pt x="2036" y="9653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02131" y="2566601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899" y="0"/>
                    <a:pt x="10800" y="0"/>
                  </a:cubicBezTo>
                  <a:cubicBezTo>
                    <a:pt x="4701" y="0"/>
                    <a:pt x="0" y="4601"/>
                    <a:pt x="0" y="10736"/>
                  </a:cubicBezTo>
                  <a:cubicBezTo>
                    <a:pt x="0" y="16871"/>
                    <a:pt x="5082" y="21600"/>
                    <a:pt x="10800" y="21600"/>
                  </a:cubicBezTo>
                  <a:cubicBezTo>
                    <a:pt x="168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456705" y="2646080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29"/>
                    <a:pt x="18591" y="9802"/>
                    <a:pt x="17927" y="8530"/>
                  </a:cubicBezTo>
                  <a:lnTo>
                    <a:pt x="15388" y="3043"/>
                  </a:lnTo>
                  <a:lnTo>
                    <a:pt x="13982" y="3043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68"/>
                  </a:lnTo>
                  <a:lnTo>
                    <a:pt x="5272" y="2968"/>
                  </a:lnTo>
                  <a:lnTo>
                    <a:pt x="2733" y="8455"/>
                  </a:lnTo>
                  <a:cubicBezTo>
                    <a:pt x="2069" y="9653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534753" y="2566601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383" y="16871"/>
                    <a:pt x="4985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691238" y="2646080"/>
              <a:ext cx="233256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82" extrusionOk="0">
                  <a:moveTo>
                    <a:pt x="13479" y="75"/>
                  </a:moveTo>
                  <a:cubicBezTo>
                    <a:pt x="15771" y="75"/>
                    <a:pt x="17403" y="1272"/>
                    <a:pt x="17752" y="1970"/>
                  </a:cubicBezTo>
                  <a:lnTo>
                    <a:pt x="20588" y="7957"/>
                  </a:lnTo>
                  <a:cubicBezTo>
                    <a:pt x="21132" y="9229"/>
                    <a:pt x="18607" y="9802"/>
                    <a:pt x="17946" y="8530"/>
                  </a:cubicBezTo>
                  <a:lnTo>
                    <a:pt x="15421" y="3043"/>
                  </a:lnTo>
                  <a:lnTo>
                    <a:pt x="14023" y="3043"/>
                  </a:lnTo>
                  <a:lnTo>
                    <a:pt x="18296" y="12745"/>
                  </a:lnTo>
                  <a:lnTo>
                    <a:pt x="14217" y="12745"/>
                  </a:lnTo>
                  <a:lnTo>
                    <a:pt x="14217" y="20328"/>
                  </a:lnTo>
                  <a:cubicBezTo>
                    <a:pt x="14217" y="21600"/>
                    <a:pt x="11148" y="21600"/>
                    <a:pt x="11148" y="20328"/>
                  </a:cubicBezTo>
                  <a:lnTo>
                    <a:pt x="11148" y="12671"/>
                  </a:lnTo>
                  <a:lnTo>
                    <a:pt x="9516" y="12671"/>
                  </a:lnTo>
                  <a:lnTo>
                    <a:pt x="9516" y="20253"/>
                  </a:lnTo>
                  <a:cubicBezTo>
                    <a:pt x="9516" y="21600"/>
                    <a:pt x="6447" y="21600"/>
                    <a:pt x="6447" y="20253"/>
                  </a:cubicBezTo>
                  <a:lnTo>
                    <a:pt x="6447" y="12671"/>
                  </a:lnTo>
                  <a:lnTo>
                    <a:pt x="2407" y="12671"/>
                  </a:lnTo>
                  <a:lnTo>
                    <a:pt x="6680" y="2968"/>
                  </a:lnTo>
                  <a:lnTo>
                    <a:pt x="5243" y="2968"/>
                  </a:lnTo>
                  <a:lnTo>
                    <a:pt x="2718" y="8455"/>
                  </a:lnTo>
                  <a:cubicBezTo>
                    <a:pt x="2057" y="9653"/>
                    <a:pt x="-468" y="9154"/>
                    <a:pt x="76" y="7882"/>
                  </a:cubicBezTo>
                  <a:lnTo>
                    <a:pt x="2951" y="1896"/>
                  </a:lnTo>
                  <a:cubicBezTo>
                    <a:pt x="3261" y="1197"/>
                    <a:pt x="4582" y="0"/>
                    <a:pt x="6874" y="0"/>
                  </a:cubicBezTo>
                  <a:lnTo>
                    <a:pt x="13479" y="0"/>
                  </a:lnTo>
                  <a:lnTo>
                    <a:pt x="13479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771252" y="2566601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36"/>
                  </a:moveTo>
                  <a:cubicBezTo>
                    <a:pt x="21600" y="4601"/>
                    <a:pt x="16999" y="0"/>
                    <a:pt x="10864" y="0"/>
                  </a:cubicBezTo>
                  <a:cubicBezTo>
                    <a:pt x="4729" y="0"/>
                    <a:pt x="0" y="4601"/>
                    <a:pt x="0" y="10736"/>
                  </a:cubicBezTo>
                  <a:cubicBezTo>
                    <a:pt x="383" y="16871"/>
                    <a:pt x="5112" y="21600"/>
                    <a:pt x="10864" y="21600"/>
                  </a:cubicBezTo>
                  <a:cubicBezTo>
                    <a:pt x="16999" y="21600"/>
                    <a:pt x="21600" y="16871"/>
                    <a:pt x="21600" y="10736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4111094" y="3153973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893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191081" y="3074494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4345968" y="3153973"/>
              <a:ext cx="232896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82" extrusionOk="0">
                  <a:moveTo>
                    <a:pt x="13382" y="75"/>
                  </a:moveTo>
                  <a:cubicBezTo>
                    <a:pt x="15683" y="75"/>
                    <a:pt x="17359" y="1271"/>
                    <a:pt x="17671" y="1968"/>
                  </a:cubicBezTo>
                  <a:lnTo>
                    <a:pt x="20556" y="7947"/>
                  </a:lnTo>
                  <a:cubicBezTo>
                    <a:pt x="21102" y="9218"/>
                    <a:pt x="18568" y="9791"/>
                    <a:pt x="17905" y="8520"/>
                  </a:cubicBezTo>
                  <a:lnTo>
                    <a:pt x="15371" y="3039"/>
                  </a:lnTo>
                  <a:lnTo>
                    <a:pt x="13928" y="3039"/>
                  </a:lnTo>
                  <a:lnTo>
                    <a:pt x="18217" y="12731"/>
                  </a:lnTo>
                  <a:lnTo>
                    <a:pt x="14162" y="12731"/>
                  </a:lnTo>
                  <a:lnTo>
                    <a:pt x="14162" y="20329"/>
                  </a:lnTo>
                  <a:cubicBezTo>
                    <a:pt x="14162" y="21600"/>
                    <a:pt x="11082" y="21600"/>
                    <a:pt x="11082" y="20329"/>
                  </a:cubicBezTo>
                  <a:lnTo>
                    <a:pt x="11082" y="12656"/>
                  </a:lnTo>
                  <a:lnTo>
                    <a:pt x="9522" y="12656"/>
                  </a:lnTo>
                  <a:lnTo>
                    <a:pt x="9522" y="20255"/>
                  </a:lnTo>
                  <a:cubicBezTo>
                    <a:pt x="9522" y="21600"/>
                    <a:pt x="6442" y="21600"/>
                    <a:pt x="6442" y="20255"/>
                  </a:cubicBezTo>
                  <a:lnTo>
                    <a:pt x="6442" y="12656"/>
                  </a:lnTo>
                  <a:lnTo>
                    <a:pt x="2387" y="12656"/>
                  </a:lnTo>
                  <a:lnTo>
                    <a:pt x="6676" y="2965"/>
                  </a:lnTo>
                  <a:lnTo>
                    <a:pt x="5233" y="2965"/>
                  </a:lnTo>
                  <a:lnTo>
                    <a:pt x="2699" y="8446"/>
                  </a:lnTo>
                  <a:cubicBezTo>
                    <a:pt x="2036" y="9642"/>
                    <a:pt x="-498" y="9143"/>
                    <a:pt x="87" y="7873"/>
                  </a:cubicBezTo>
                  <a:lnTo>
                    <a:pt x="2933" y="1893"/>
                  </a:lnTo>
                  <a:cubicBezTo>
                    <a:pt x="3245" y="1196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425643" y="3074494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4701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580217" y="315397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893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60203" y="3074494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814777" y="3153973"/>
              <a:ext cx="233209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630" y="9791"/>
                    <a:pt x="17966" y="8520"/>
                  </a:cubicBezTo>
                  <a:lnTo>
                    <a:pt x="15427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216" y="12731"/>
                  </a:lnTo>
                  <a:lnTo>
                    <a:pt x="14216" y="20329"/>
                  </a:lnTo>
                  <a:cubicBezTo>
                    <a:pt x="14216" y="21600"/>
                    <a:pt x="11131" y="21600"/>
                    <a:pt x="11131" y="20329"/>
                  </a:cubicBezTo>
                  <a:lnTo>
                    <a:pt x="11131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420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893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94764" y="3074494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5082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049339" y="315397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693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43" y="3039"/>
                  </a:lnTo>
                  <a:lnTo>
                    <a:pt x="18240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29" y="12656"/>
                  </a:lnTo>
                  <a:lnTo>
                    <a:pt x="9529" y="20255"/>
                  </a:lnTo>
                  <a:cubicBezTo>
                    <a:pt x="9529" y="21600"/>
                    <a:pt x="6444" y="21600"/>
                    <a:pt x="6444" y="20255"/>
                  </a:cubicBezTo>
                  <a:lnTo>
                    <a:pt x="6444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33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893"/>
                  </a:lnTo>
                  <a:cubicBezTo>
                    <a:pt x="3280" y="1196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129326" y="3074494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256" y="16615"/>
                    <a:pt x="4985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285838" y="315397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893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363887" y="3074494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520399" y="3153973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66" y="8520"/>
                  </a:cubicBezTo>
                  <a:lnTo>
                    <a:pt x="15427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216" y="12731"/>
                  </a:lnTo>
                  <a:lnTo>
                    <a:pt x="14216" y="20329"/>
                  </a:lnTo>
                  <a:cubicBezTo>
                    <a:pt x="14216" y="21600"/>
                    <a:pt x="11131" y="21600"/>
                    <a:pt x="11131" y="20329"/>
                  </a:cubicBezTo>
                  <a:lnTo>
                    <a:pt x="11131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420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893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598448" y="3074494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754961" y="315397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693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43" y="3039"/>
                  </a:lnTo>
                  <a:lnTo>
                    <a:pt x="18240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29" y="12656"/>
                  </a:lnTo>
                  <a:lnTo>
                    <a:pt x="9529" y="20255"/>
                  </a:lnTo>
                  <a:cubicBezTo>
                    <a:pt x="9529" y="21600"/>
                    <a:pt x="6444" y="21600"/>
                    <a:pt x="6444" y="20255"/>
                  </a:cubicBezTo>
                  <a:lnTo>
                    <a:pt x="6444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33" y="2965"/>
                  </a:lnTo>
                  <a:lnTo>
                    <a:pt x="2694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893"/>
                  </a:lnTo>
                  <a:cubicBezTo>
                    <a:pt x="3280" y="1196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33009" y="3074494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989522" y="3153973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893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67569" y="3074494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222457" y="3153973"/>
              <a:ext cx="232573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82" extrusionOk="0">
                  <a:moveTo>
                    <a:pt x="13382" y="75"/>
                  </a:moveTo>
                  <a:cubicBezTo>
                    <a:pt x="15683" y="75"/>
                    <a:pt x="17359" y="1271"/>
                    <a:pt x="17671" y="1968"/>
                  </a:cubicBezTo>
                  <a:lnTo>
                    <a:pt x="20517" y="7947"/>
                  </a:lnTo>
                  <a:cubicBezTo>
                    <a:pt x="21102" y="9218"/>
                    <a:pt x="18568" y="9791"/>
                    <a:pt x="17905" y="8520"/>
                  </a:cubicBezTo>
                  <a:lnTo>
                    <a:pt x="15371" y="3039"/>
                  </a:lnTo>
                  <a:lnTo>
                    <a:pt x="13928" y="3039"/>
                  </a:lnTo>
                  <a:lnTo>
                    <a:pt x="18217" y="12731"/>
                  </a:lnTo>
                  <a:lnTo>
                    <a:pt x="14162" y="12731"/>
                  </a:lnTo>
                  <a:lnTo>
                    <a:pt x="14162" y="20329"/>
                  </a:lnTo>
                  <a:cubicBezTo>
                    <a:pt x="14162" y="21600"/>
                    <a:pt x="11082" y="21600"/>
                    <a:pt x="11082" y="20329"/>
                  </a:cubicBezTo>
                  <a:lnTo>
                    <a:pt x="11082" y="12656"/>
                  </a:lnTo>
                  <a:lnTo>
                    <a:pt x="9522" y="12656"/>
                  </a:lnTo>
                  <a:lnTo>
                    <a:pt x="9522" y="20255"/>
                  </a:lnTo>
                  <a:cubicBezTo>
                    <a:pt x="9522" y="21600"/>
                    <a:pt x="6442" y="21600"/>
                    <a:pt x="6442" y="20255"/>
                  </a:cubicBezTo>
                  <a:lnTo>
                    <a:pt x="6442" y="12656"/>
                  </a:lnTo>
                  <a:lnTo>
                    <a:pt x="2387" y="12656"/>
                  </a:lnTo>
                  <a:lnTo>
                    <a:pt x="6676" y="2965"/>
                  </a:lnTo>
                  <a:lnTo>
                    <a:pt x="5233" y="2965"/>
                  </a:lnTo>
                  <a:lnTo>
                    <a:pt x="2699" y="8446"/>
                  </a:lnTo>
                  <a:cubicBezTo>
                    <a:pt x="2036" y="9642"/>
                    <a:pt x="-498" y="9143"/>
                    <a:pt x="87" y="7873"/>
                  </a:cubicBezTo>
                  <a:lnTo>
                    <a:pt x="2933" y="1893"/>
                  </a:lnTo>
                  <a:cubicBezTo>
                    <a:pt x="3245" y="1196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302131" y="3074494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5082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456705" y="315397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893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534753" y="3074494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383" y="16615"/>
                    <a:pt x="4985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691238" y="3153973"/>
              <a:ext cx="233256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82" extrusionOk="0">
                  <a:moveTo>
                    <a:pt x="13479" y="75"/>
                  </a:moveTo>
                  <a:cubicBezTo>
                    <a:pt x="15771" y="75"/>
                    <a:pt x="17403" y="1271"/>
                    <a:pt x="17752" y="1968"/>
                  </a:cubicBezTo>
                  <a:lnTo>
                    <a:pt x="20588" y="7947"/>
                  </a:lnTo>
                  <a:cubicBezTo>
                    <a:pt x="21132" y="9218"/>
                    <a:pt x="18607" y="9791"/>
                    <a:pt x="17946" y="8520"/>
                  </a:cubicBezTo>
                  <a:lnTo>
                    <a:pt x="15421" y="3039"/>
                  </a:lnTo>
                  <a:lnTo>
                    <a:pt x="14023" y="3039"/>
                  </a:lnTo>
                  <a:lnTo>
                    <a:pt x="18296" y="12731"/>
                  </a:lnTo>
                  <a:lnTo>
                    <a:pt x="14217" y="12731"/>
                  </a:lnTo>
                  <a:lnTo>
                    <a:pt x="14217" y="20329"/>
                  </a:lnTo>
                  <a:cubicBezTo>
                    <a:pt x="14217" y="21600"/>
                    <a:pt x="11148" y="21600"/>
                    <a:pt x="11148" y="20329"/>
                  </a:cubicBezTo>
                  <a:lnTo>
                    <a:pt x="11148" y="12656"/>
                  </a:lnTo>
                  <a:lnTo>
                    <a:pt x="9516" y="12656"/>
                  </a:lnTo>
                  <a:lnTo>
                    <a:pt x="9516" y="20255"/>
                  </a:lnTo>
                  <a:cubicBezTo>
                    <a:pt x="9516" y="21600"/>
                    <a:pt x="6447" y="21600"/>
                    <a:pt x="6447" y="20255"/>
                  </a:cubicBezTo>
                  <a:lnTo>
                    <a:pt x="6447" y="12656"/>
                  </a:lnTo>
                  <a:lnTo>
                    <a:pt x="2407" y="12656"/>
                  </a:lnTo>
                  <a:lnTo>
                    <a:pt x="6680" y="2965"/>
                  </a:lnTo>
                  <a:lnTo>
                    <a:pt x="5243" y="2965"/>
                  </a:lnTo>
                  <a:lnTo>
                    <a:pt x="2718" y="8446"/>
                  </a:lnTo>
                  <a:cubicBezTo>
                    <a:pt x="2057" y="9642"/>
                    <a:pt x="-468" y="9143"/>
                    <a:pt x="76" y="7873"/>
                  </a:cubicBezTo>
                  <a:lnTo>
                    <a:pt x="2951" y="1893"/>
                  </a:lnTo>
                  <a:cubicBezTo>
                    <a:pt x="3261" y="1196"/>
                    <a:pt x="4582" y="0"/>
                    <a:pt x="6874" y="0"/>
                  </a:cubicBezTo>
                  <a:lnTo>
                    <a:pt x="13479" y="0"/>
                  </a:lnTo>
                  <a:lnTo>
                    <a:pt x="13479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771252" y="3074494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857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383" y="16615"/>
                    <a:pt x="5112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111094" y="3663803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191081" y="3582385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45968" y="3663803"/>
              <a:ext cx="232896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82" extrusionOk="0">
                  <a:moveTo>
                    <a:pt x="13382" y="75"/>
                  </a:moveTo>
                  <a:cubicBezTo>
                    <a:pt x="15683" y="75"/>
                    <a:pt x="17359" y="1271"/>
                    <a:pt x="17671" y="1968"/>
                  </a:cubicBezTo>
                  <a:lnTo>
                    <a:pt x="20556" y="7947"/>
                  </a:lnTo>
                  <a:cubicBezTo>
                    <a:pt x="21102" y="9218"/>
                    <a:pt x="18568" y="9791"/>
                    <a:pt x="17905" y="8520"/>
                  </a:cubicBezTo>
                  <a:lnTo>
                    <a:pt x="15371" y="3039"/>
                  </a:lnTo>
                  <a:lnTo>
                    <a:pt x="13928" y="3039"/>
                  </a:lnTo>
                  <a:lnTo>
                    <a:pt x="18217" y="12731"/>
                  </a:lnTo>
                  <a:lnTo>
                    <a:pt x="14162" y="12731"/>
                  </a:lnTo>
                  <a:lnTo>
                    <a:pt x="14162" y="20329"/>
                  </a:lnTo>
                  <a:cubicBezTo>
                    <a:pt x="14162" y="21600"/>
                    <a:pt x="11082" y="21600"/>
                    <a:pt x="11082" y="20329"/>
                  </a:cubicBezTo>
                  <a:lnTo>
                    <a:pt x="11082" y="12656"/>
                  </a:lnTo>
                  <a:lnTo>
                    <a:pt x="9522" y="12656"/>
                  </a:lnTo>
                  <a:lnTo>
                    <a:pt x="9522" y="20255"/>
                  </a:lnTo>
                  <a:cubicBezTo>
                    <a:pt x="9522" y="21600"/>
                    <a:pt x="6442" y="21600"/>
                    <a:pt x="6442" y="20255"/>
                  </a:cubicBezTo>
                  <a:lnTo>
                    <a:pt x="6442" y="12656"/>
                  </a:lnTo>
                  <a:lnTo>
                    <a:pt x="2387" y="12656"/>
                  </a:lnTo>
                  <a:lnTo>
                    <a:pt x="6676" y="2965"/>
                  </a:lnTo>
                  <a:lnTo>
                    <a:pt x="5233" y="2965"/>
                  </a:lnTo>
                  <a:lnTo>
                    <a:pt x="2699" y="8446"/>
                  </a:lnTo>
                  <a:cubicBezTo>
                    <a:pt x="2036" y="9642"/>
                    <a:pt x="-498" y="9143"/>
                    <a:pt x="87" y="7873"/>
                  </a:cubicBezTo>
                  <a:lnTo>
                    <a:pt x="2933" y="1918"/>
                  </a:lnTo>
                  <a:cubicBezTo>
                    <a:pt x="3245" y="1196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425643" y="3582385"/>
              <a:ext cx="75161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4701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580217" y="366380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660203" y="3582385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814777" y="3663803"/>
              <a:ext cx="233209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630" y="9791"/>
                    <a:pt x="17966" y="8520"/>
                  </a:cubicBezTo>
                  <a:lnTo>
                    <a:pt x="15427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216" y="12731"/>
                  </a:lnTo>
                  <a:lnTo>
                    <a:pt x="14216" y="20329"/>
                  </a:lnTo>
                  <a:cubicBezTo>
                    <a:pt x="14216" y="21600"/>
                    <a:pt x="11131" y="21600"/>
                    <a:pt x="11131" y="20329"/>
                  </a:cubicBezTo>
                  <a:lnTo>
                    <a:pt x="11131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420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894764" y="3582385"/>
              <a:ext cx="75161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5082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049339" y="366380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693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43" y="3039"/>
                  </a:lnTo>
                  <a:lnTo>
                    <a:pt x="18240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29" y="12656"/>
                  </a:lnTo>
                  <a:lnTo>
                    <a:pt x="9529" y="20255"/>
                  </a:lnTo>
                  <a:cubicBezTo>
                    <a:pt x="9529" y="21600"/>
                    <a:pt x="6444" y="21600"/>
                    <a:pt x="6444" y="20255"/>
                  </a:cubicBezTo>
                  <a:lnTo>
                    <a:pt x="6444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33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129326" y="3582385"/>
              <a:ext cx="75158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256" y="16615"/>
                    <a:pt x="4985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285838" y="366380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363887" y="3582385"/>
              <a:ext cx="75158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520399" y="3663803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66" y="8520"/>
                  </a:cubicBezTo>
                  <a:lnTo>
                    <a:pt x="15427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216" y="12731"/>
                  </a:lnTo>
                  <a:lnTo>
                    <a:pt x="14216" y="20329"/>
                  </a:lnTo>
                  <a:cubicBezTo>
                    <a:pt x="14216" y="21600"/>
                    <a:pt x="11131" y="21600"/>
                    <a:pt x="11131" y="20329"/>
                  </a:cubicBezTo>
                  <a:lnTo>
                    <a:pt x="11131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420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598448" y="3582385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754961" y="366380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693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43" y="3039"/>
                  </a:lnTo>
                  <a:lnTo>
                    <a:pt x="18240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29" y="12656"/>
                  </a:lnTo>
                  <a:lnTo>
                    <a:pt x="9529" y="20255"/>
                  </a:lnTo>
                  <a:cubicBezTo>
                    <a:pt x="9529" y="21600"/>
                    <a:pt x="6444" y="21600"/>
                    <a:pt x="6444" y="20255"/>
                  </a:cubicBezTo>
                  <a:lnTo>
                    <a:pt x="6444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33" y="2965"/>
                  </a:lnTo>
                  <a:lnTo>
                    <a:pt x="2694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833009" y="3582385"/>
              <a:ext cx="75158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989522" y="3663803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067569" y="3582385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22457" y="3663803"/>
              <a:ext cx="232573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82" extrusionOk="0">
                  <a:moveTo>
                    <a:pt x="13382" y="75"/>
                  </a:moveTo>
                  <a:cubicBezTo>
                    <a:pt x="15683" y="75"/>
                    <a:pt x="17359" y="1271"/>
                    <a:pt x="17671" y="1968"/>
                  </a:cubicBezTo>
                  <a:lnTo>
                    <a:pt x="20517" y="7947"/>
                  </a:lnTo>
                  <a:cubicBezTo>
                    <a:pt x="21102" y="9218"/>
                    <a:pt x="18568" y="9791"/>
                    <a:pt x="17905" y="8520"/>
                  </a:cubicBezTo>
                  <a:lnTo>
                    <a:pt x="15371" y="3039"/>
                  </a:lnTo>
                  <a:lnTo>
                    <a:pt x="13928" y="3039"/>
                  </a:lnTo>
                  <a:lnTo>
                    <a:pt x="18217" y="12731"/>
                  </a:lnTo>
                  <a:lnTo>
                    <a:pt x="14162" y="12731"/>
                  </a:lnTo>
                  <a:lnTo>
                    <a:pt x="14162" y="20329"/>
                  </a:lnTo>
                  <a:cubicBezTo>
                    <a:pt x="14162" y="21600"/>
                    <a:pt x="11082" y="21600"/>
                    <a:pt x="11082" y="20329"/>
                  </a:cubicBezTo>
                  <a:lnTo>
                    <a:pt x="11082" y="12656"/>
                  </a:lnTo>
                  <a:lnTo>
                    <a:pt x="9522" y="12656"/>
                  </a:lnTo>
                  <a:lnTo>
                    <a:pt x="9522" y="20255"/>
                  </a:lnTo>
                  <a:cubicBezTo>
                    <a:pt x="9522" y="21600"/>
                    <a:pt x="6442" y="21600"/>
                    <a:pt x="6442" y="20255"/>
                  </a:cubicBezTo>
                  <a:lnTo>
                    <a:pt x="6442" y="12656"/>
                  </a:lnTo>
                  <a:lnTo>
                    <a:pt x="2387" y="12656"/>
                  </a:lnTo>
                  <a:lnTo>
                    <a:pt x="6676" y="2965"/>
                  </a:lnTo>
                  <a:lnTo>
                    <a:pt x="5233" y="2965"/>
                  </a:lnTo>
                  <a:lnTo>
                    <a:pt x="2699" y="8446"/>
                  </a:lnTo>
                  <a:cubicBezTo>
                    <a:pt x="2036" y="9642"/>
                    <a:pt x="-498" y="9143"/>
                    <a:pt x="87" y="7873"/>
                  </a:cubicBezTo>
                  <a:lnTo>
                    <a:pt x="2933" y="1918"/>
                  </a:lnTo>
                  <a:cubicBezTo>
                    <a:pt x="3245" y="1196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302131" y="3582385"/>
              <a:ext cx="75161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5082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456705" y="3663803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534753" y="3582385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383" y="16615"/>
                    <a:pt x="4985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691238" y="3663803"/>
              <a:ext cx="233256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82" extrusionOk="0">
                  <a:moveTo>
                    <a:pt x="13479" y="75"/>
                  </a:moveTo>
                  <a:cubicBezTo>
                    <a:pt x="15771" y="75"/>
                    <a:pt x="17403" y="1271"/>
                    <a:pt x="17752" y="1968"/>
                  </a:cubicBezTo>
                  <a:lnTo>
                    <a:pt x="20588" y="7947"/>
                  </a:lnTo>
                  <a:cubicBezTo>
                    <a:pt x="21132" y="9218"/>
                    <a:pt x="18607" y="9791"/>
                    <a:pt x="17946" y="8520"/>
                  </a:cubicBezTo>
                  <a:lnTo>
                    <a:pt x="15421" y="3039"/>
                  </a:lnTo>
                  <a:lnTo>
                    <a:pt x="14023" y="3039"/>
                  </a:lnTo>
                  <a:lnTo>
                    <a:pt x="18296" y="12731"/>
                  </a:lnTo>
                  <a:lnTo>
                    <a:pt x="14217" y="12731"/>
                  </a:lnTo>
                  <a:lnTo>
                    <a:pt x="14217" y="20329"/>
                  </a:lnTo>
                  <a:cubicBezTo>
                    <a:pt x="14217" y="21600"/>
                    <a:pt x="11148" y="21600"/>
                    <a:pt x="11148" y="20329"/>
                  </a:cubicBezTo>
                  <a:lnTo>
                    <a:pt x="11148" y="12656"/>
                  </a:lnTo>
                  <a:lnTo>
                    <a:pt x="9516" y="12656"/>
                  </a:lnTo>
                  <a:lnTo>
                    <a:pt x="9516" y="20255"/>
                  </a:lnTo>
                  <a:cubicBezTo>
                    <a:pt x="9516" y="21600"/>
                    <a:pt x="6447" y="21600"/>
                    <a:pt x="6447" y="20255"/>
                  </a:cubicBezTo>
                  <a:lnTo>
                    <a:pt x="6447" y="12656"/>
                  </a:lnTo>
                  <a:lnTo>
                    <a:pt x="2407" y="12656"/>
                  </a:lnTo>
                  <a:lnTo>
                    <a:pt x="6680" y="2965"/>
                  </a:lnTo>
                  <a:lnTo>
                    <a:pt x="5243" y="2965"/>
                  </a:lnTo>
                  <a:lnTo>
                    <a:pt x="2718" y="8446"/>
                  </a:lnTo>
                  <a:cubicBezTo>
                    <a:pt x="2057" y="9642"/>
                    <a:pt x="-468" y="9143"/>
                    <a:pt x="76" y="7873"/>
                  </a:cubicBezTo>
                  <a:lnTo>
                    <a:pt x="2951" y="1918"/>
                  </a:lnTo>
                  <a:cubicBezTo>
                    <a:pt x="3261" y="1196"/>
                    <a:pt x="4582" y="0"/>
                    <a:pt x="6874" y="0"/>
                  </a:cubicBezTo>
                  <a:lnTo>
                    <a:pt x="13479" y="0"/>
                  </a:lnTo>
                  <a:lnTo>
                    <a:pt x="13479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771252" y="3582385"/>
              <a:ext cx="75159" cy="7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383" y="16615"/>
                    <a:pt x="5112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111094" y="4171696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191081" y="4092217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345968" y="4171696"/>
              <a:ext cx="232896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82" extrusionOk="0">
                  <a:moveTo>
                    <a:pt x="13382" y="75"/>
                  </a:moveTo>
                  <a:cubicBezTo>
                    <a:pt x="15683" y="75"/>
                    <a:pt x="17359" y="1271"/>
                    <a:pt x="17671" y="1968"/>
                  </a:cubicBezTo>
                  <a:lnTo>
                    <a:pt x="20556" y="7947"/>
                  </a:lnTo>
                  <a:cubicBezTo>
                    <a:pt x="21102" y="9218"/>
                    <a:pt x="18568" y="9791"/>
                    <a:pt x="17905" y="8520"/>
                  </a:cubicBezTo>
                  <a:lnTo>
                    <a:pt x="15371" y="3039"/>
                  </a:lnTo>
                  <a:lnTo>
                    <a:pt x="13928" y="3039"/>
                  </a:lnTo>
                  <a:lnTo>
                    <a:pt x="18217" y="12731"/>
                  </a:lnTo>
                  <a:lnTo>
                    <a:pt x="14162" y="12731"/>
                  </a:lnTo>
                  <a:lnTo>
                    <a:pt x="14162" y="20329"/>
                  </a:lnTo>
                  <a:cubicBezTo>
                    <a:pt x="14162" y="21600"/>
                    <a:pt x="11082" y="21600"/>
                    <a:pt x="11082" y="20329"/>
                  </a:cubicBezTo>
                  <a:lnTo>
                    <a:pt x="11082" y="12656"/>
                  </a:lnTo>
                  <a:lnTo>
                    <a:pt x="9522" y="12656"/>
                  </a:lnTo>
                  <a:lnTo>
                    <a:pt x="9522" y="20255"/>
                  </a:lnTo>
                  <a:cubicBezTo>
                    <a:pt x="9522" y="21600"/>
                    <a:pt x="6442" y="21600"/>
                    <a:pt x="6442" y="20255"/>
                  </a:cubicBezTo>
                  <a:lnTo>
                    <a:pt x="6442" y="12656"/>
                  </a:lnTo>
                  <a:lnTo>
                    <a:pt x="2387" y="12656"/>
                  </a:lnTo>
                  <a:lnTo>
                    <a:pt x="6676" y="2965"/>
                  </a:lnTo>
                  <a:lnTo>
                    <a:pt x="5233" y="2965"/>
                  </a:lnTo>
                  <a:lnTo>
                    <a:pt x="2699" y="8446"/>
                  </a:lnTo>
                  <a:cubicBezTo>
                    <a:pt x="2036" y="9642"/>
                    <a:pt x="-498" y="9143"/>
                    <a:pt x="87" y="7873"/>
                  </a:cubicBezTo>
                  <a:lnTo>
                    <a:pt x="2933" y="1918"/>
                  </a:lnTo>
                  <a:cubicBezTo>
                    <a:pt x="3245" y="1196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425643" y="4092217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4701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580217" y="4171696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660203" y="4092217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814777" y="4171696"/>
              <a:ext cx="233209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630" y="9791"/>
                    <a:pt x="17966" y="8520"/>
                  </a:cubicBezTo>
                  <a:lnTo>
                    <a:pt x="15427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216" y="12731"/>
                  </a:lnTo>
                  <a:lnTo>
                    <a:pt x="14216" y="20329"/>
                  </a:lnTo>
                  <a:cubicBezTo>
                    <a:pt x="14216" y="21600"/>
                    <a:pt x="11131" y="21600"/>
                    <a:pt x="11131" y="20329"/>
                  </a:cubicBezTo>
                  <a:lnTo>
                    <a:pt x="11131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420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894764" y="4092217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5082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049339" y="4171696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693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43" y="3039"/>
                  </a:lnTo>
                  <a:lnTo>
                    <a:pt x="18240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29" y="12656"/>
                  </a:lnTo>
                  <a:lnTo>
                    <a:pt x="9529" y="20255"/>
                  </a:lnTo>
                  <a:cubicBezTo>
                    <a:pt x="9529" y="21600"/>
                    <a:pt x="6444" y="21600"/>
                    <a:pt x="6444" y="20255"/>
                  </a:cubicBezTo>
                  <a:lnTo>
                    <a:pt x="6444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33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129326" y="4092217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256" y="16615"/>
                    <a:pt x="4985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285838" y="4171696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363887" y="4092217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5520399" y="4171696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66" y="8520"/>
                  </a:cubicBezTo>
                  <a:lnTo>
                    <a:pt x="15427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216" y="12731"/>
                  </a:lnTo>
                  <a:lnTo>
                    <a:pt x="14216" y="20329"/>
                  </a:lnTo>
                  <a:cubicBezTo>
                    <a:pt x="14216" y="21600"/>
                    <a:pt x="11131" y="21600"/>
                    <a:pt x="11131" y="20329"/>
                  </a:cubicBezTo>
                  <a:lnTo>
                    <a:pt x="11131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420" y="12656"/>
                  </a:lnTo>
                  <a:lnTo>
                    <a:pt x="6717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5598448" y="4092217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754961" y="4171696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1"/>
                    <a:pt x="17693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43" y="3039"/>
                  </a:lnTo>
                  <a:lnTo>
                    <a:pt x="18240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29" y="12656"/>
                  </a:lnTo>
                  <a:lnTo>
                    <a:pt x="9529" y="20255"/>
                  </a:lnTo>
                  <a:cubicBezTo>
                    <a:pt x="9529" y="21600"/>
                    <a:pt x="6444" y="21600"/>
                    <a:pt x="6444" y="20255"/>
                  </a:cubicBezTo>
                  <a:lnTo>
                    <a:pt x="6444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33" y="2965"/>
                  </a:lnTo>
                  <a:lnTo>
                    <a:pt x="2694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833009" y="4092217"/>
              <a:ext cx="75158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71" y="0"/>
                    <a:pt x="10736" y="0"/>
                  </a:cubicBezTo>
                  <a:cubicBezTo>
                    <a:pt x="4601" y="0"/>
                    <a:pt x="0" y="4729"/>
                    <a:pt x="0" y="10864"/>
                  </a:cubicBezTo>
                  <a:cubicBezTo>
                    <a:pt x="0" y="16615"/>
                    <a:pt x="4601" y="21600"/>
                    <a:pt x="10736" y="21600"/>
                  </a:cubicBezTo>
                  <a:cubicBezTo>
                    <a:pt x="16871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989522" y="4171696"/>
              <a:ext cx="233198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67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067569" y="4092217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0" y="16615"/>
                    <a:pt x="4729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222457" y="4171696"/>
              <a:ext cx="232573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82" extrusionOk="0">
                  <a:moveTo>
                    <a:pt x="13382" y="75"/>
                  </a:moveTo>
                  <a:cubicBezTo>
                    <a:pt x="15683" y="75"/>
                    <a:pt x="17359" y="1271"/>
                    <a:pt x="17671" y="1968"/>
                  </a:cubicBezTo>
                  <a:lnTo>
                    <a:pt x="20517" y="7947"/>
                  </a:lnTo>
                  <a:cubicBezTo>
                    <a:pt x="21102" y="9218"/>
                    <a:pt x="18568" y="9791"/>
                    <a:pt x="17905" y="8520"/>
                  </a:cubicBezTo>
                  <a:lnTo>
                    <a:pt x="15371" y="3039"/>
                  </a:lnTo>
                  <a:lnTo>
                    <a:pt x="13928" y="3039"/>
                  </a:lnTo>
                  <a:lnTo>
                    <a:pt x="18217" y="12731"/>
                  </a:lnTo>
                  <a:lnTo>
                    <a:pt x="14162" y="12731"/>
                  </a:lnTo>
                  <a:lnTo>
                    <a:pt x="14162" y="20329"/>
                  </a:lnTo>
                  <a:cubicBezTo>
                    <a:pt x="14162" y="21600"/>
                    <a:pt x="11082" y="21600"/>
                    <a:pt x="11082" y="20329"/>
                  </a:cubicBezTo>
                  <a:lnTo>
                    <a:pt x="11082" y="12656"/>
                  </a:lnTo>
                  <a:lnTo>
                    <a:pt x="9522" y="12656"/>
                  </a:lnTo>
                  <a:lnTo>
                    <a:pt x="9522" y="20255"/>
                  </a:lnTo>
                  <a:cubicBezTo>
                    <a:pt x="9522" y="21600"/>
                    <a:pt x="6442" y="21600"/>
                    <a:pt x="6442" y="20255"/>
                  </a:cubicBezTo>
                  <a:lnTo>
                    <a:pt x="6442" y="12656"/>
                  </a:lnTo>
                  <a:lnTo>
                    <a:pt x="2387" y="12656"/>
                  </a:lnTo>
                  <a:lnTo>
                    <a:pt x="6676" y="2965"/>
                  </a:lnTo>
                  <a:lnTo>
                    <a:pt x="5233" y="2965"/>
                  </a:lnTo>
                  <a:lnTo>
                    <a:pt x="2699" y="8446"/>
                  </a:lnTo>
                  <a:cubicBezTo>
                    <a:pt x="2036" y="9642"/>
                    <a:pt x="-498" y="9143"/>
                    <a:pt x="87" y="7873"/>
                  </a:cubicBezTo>
                  <a:lnTo>
                    <a:pt x="2933" y="1918"/>
                  </a:lnTo>
                  <a:cubicBezTo>
                    <a:pt x="3245" y="1196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302131" y="4092217"/>
              <a:ext cx="75161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899" y="0"/>
                    <a:pt x="10800" y="0"/>
                  </a:cubicBezTo>
                  <a:cubicBezTo>
                    <a:pt x="4701" y="0"/>
                    <a:pt x="0" y="4729"/>
                    <a:pt x="0" y="10864"/>
                  </a:cubicBezTo>
                  <a:cubicBezTo>
                    <a:pt x="0" y="16615"/>
                    <a:pt x="5082" y="21600"/>
                    <a:pt x="10800" y="21600"/>
                  </a:cubicBezTo>
                  <a:cubicBezTo>
                    <a:pt x="168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456705" y="4171696"/>
              <a:ext cx="233197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1"/>
                    <a:pt x="17732" y="1968"/>
                  </a:cubicBezTo>
                  <a:lnTo>
                    <a:pt x="20583" y="7947"/>
                  </a:lnTo>
                  <a:cubicBezTo>
                    <a:pt x="21130" y="9218"/>
                    <a:pt x="18591" y="9791"/>
                    <a:pt x="17927" y="8520"/>
                  </a:cubicBezTo>
                  <a:lnTo>
                    <a:pt x="15388" y="3039"/>
                  </a:lnTo>
                  <a:lnTo>
                    <a:pt x="13982" y="3039"/>
                  </a:lnTo>
                  <a:lnTo>
                    <a:pt x="18279" y="12731"/>
                  </a:lnTo>
                  <a:lnTo>
                    <a:pt x="14177" y="12731"/>
                  </a:lnTo>
                  <a:lnTo>
                    <a:pt x="14177" y="20329"/>
                  </a:lnTo>
                  <a:cubicBezTo>
                    <a:pt x="14177" y="21600"/>
                    <a:pt x="11092" y="21600"/>
                    <a:pt x="11092" y="20329"/>
                  </a:cubicBezTo>
                  <a:lnTo>
                    <a:pt x="11092" y="12656"/>
                  </a:lnTo>
                  <a:lnTo>
                    <a:pt x="9568" y="12656"/>
                  </a:lnTo>
                  <a:lnTo>
                    <a:pt x="9568" y="20255"/>
                  </a:lnTo>
                  <a:cubicBezTo>
                    <a:pt x="9568" y="21600"/>
                    <a:pt x="6483" y="21600"/>
                    <a:pt x="6483" y="20255"/>
                  </a:cubicBezTo>
                  <a:lnTo>
                    <a:pt x="6483" y="12656"/>
                  </a:lnTo>
                  <a:lnTo>
                    <a:pt x="2381" y="12656"/>
                  </a:lnTo>
                  <a:lnTo>
                    <a:pt x="6678" y="2965"/>
                  </a:lnTo>
                  <a:lnTo>
                    <a:pt x="5272" y="2965"/>
                  </a:lnTo>
                  <a:lnTo>
                    <a:pt x="2733" y="8446"/>
                  </a:lnTo>
                  <a:cubicBezTo>
                    <a:pt x="2069" y="9642"/>
                    <a:pt x="-470" y="9143"/>
                    <a:pt x="77" y="7873"/>
                  </a:cubicBezTo>
                  <a:lnTo>
                    <a:pt x="2928" y="1918"/>
                  </a:lnTo>
                  <a:cubicBezTo>
                    <a:pt x="3280" y="1196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534753" y="4092217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383" y="16615"/>
                    <a:pt x="4985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691238" y="4171696"/>
              <a:ext cx="233256" cy="37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82" extrusionOk="0">
                  <a:moveTo>
                    <a:pt x="13479" y="75"/>
                  </a:moveTo>
                  <a:cubicBezTo>
                    <a:pt x="15771" y="75"/>
                    <a:pt x="17403" y="1271"/>
                    <a:pt x="17752" y="1968"/>
                  </a:cubicBezTo>
                  <a:lnTo>
                    <a:pt x="20588" y="7947"/>
                  </a:lnTo>
                  <a:cubicBezTo>
                    <a:pt x="21132" y="9218"/>
                    <a:pt x="18607" y="9791"/>
                    <a:pt x="17946" y="8520"/>
                  </a:cubicBezTo>
                  <a:lnTo>
                    <a:pt x="15421" y="3039"/>
                  </a:lnTo>
                  <a:lnTo>
                    <a:pt x="14023" y="3039"/>
                  </a:lnTo>
                  <a:lnTo>
                    <a:pt x="18296" y="12731"/>
                  </a:lnTo>
                  <a:lnTo>
                    <a:pt x="14217" y="12731"/>
                  </a:lnTo>
                  <a:lnTo>
                    <a:pt x="14217" y="20329"/>
                  </a:lnTo>
                  <a:cubicBezTo>
                    <a:pt x="14217" y="21600"/>
                    <a:pt x="11148" y="21600"/>
                    <a:pt x="11148" y="20329"/>
                  </a:cubicBezTo>
                  <a:lnTo>
                    <a:pt x="11148" y="12656"/>
                  </a:lnTo>
                  <a:lnTo>
                    <a:pt x="9516" y="12656"/>
                  </a:lnTo>
                  <a:lnTo>
                    <a:pt x="9516" y="20255"/>
                  </a:lnTo>
                  <a:cubicBezTo>
                    <a:pt x="9516" y="21600"/>
                    <a:pt x="6447" y="21600"/>
                    <a:pt x="6447" y="20255"/>
                  </a:cubicBezTo>
                  <a:lnTo>
                    <a:pt x="6447" y="12656"/>
                  </a:lnTo>
                  <a:lnTo>
                    <a:pt x="2407" y="12656"/>
                  </a:lnTo>
                  <a:lnTo>
                    <a:pt x="6680" y="2965"/>
                  </a:lnTo>
                  <a:lnTo>
                    <a:pt x="5243" y="2965"/>
                  </a:lnTo>
                  <a:lnTo>
                    <a:pt x="2718" y="8446"/>
                  </a:lnTo>
                  <a:cubicBezTo>
                    <a:pt x="2057" y="9642"/>
                    <a:pt x="-468" y="9143"/>
                    <a:pt x="76" y="7873"/>
                  </a:cubicBezTo>
                  <a:lnTo>
                    <a:pt x="2951" y="1918"/>
                  </a:lnTo>
                  <a:cubicBezTo>
                    <a:pt x="3261" y="1196"/>
                    <a:pt x="4582" y="0"/>
                    <a:pt x="6874" y="0"/>
                  </a:cubicBezTo>
                  <a:lnTo>
                    <a:pt x="13479" y="0"/>
                  </a:lnTo>
                  <a:lnTo>
                    <a:pt x="13479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771252" y="4092217"/>
              <a:ext cx="75159" cy="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64"/>
                  </a:moveTo>
                  <a:cubicBezTo>
                    <a:pt x="21600" y="4729"/>
                    <a:pt x="16999" y="0"/>
                    <a:pt x="10864" y="0"/>
                  </a:cubicBezTo>
                  <a:cubicBezTo>
                    <a:pt x="4729" y="0"/>
                    <a:pt x="0" y="4729"/>
                    <a:pt x="0" y="10864"/>
                  </a:cubicBezTo>
                  <a:cubicBezTo>
                    <a:pt x="383" y="16615"/>
                    <a:pt x="5112" y="21600"/>
                    <a:pt x="10864" y="21600"/>
                  </a:cubicBezTo>
                  <a:cubicBezTo>
                    <a:pt x="16999" y="21600"/>
                    <a:pt x="21600" y="16999"/>
                    <a:pt x="21600" y="10864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11094" y="4685404"/>
              <a:ext cx="233198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91081" y="4603986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345968" y="4685404"/>
              <a:ext cx="232896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282" extrusionOk="0">
                  <a:moveTo>
                    <a:pt x="13382" y="75"/>
                  </a:moveTo>
                  <a:cubicBezTo>
                    <a:pt x="15683" y="75"/>
                    <a:pt x="17359" y="1272"/>
                    <a:pt x="17671" y="1970"/>
                  </a:cubicBezTo>
                  <a:lnTo>
                    <a:pt x="20556" y="7957"/>
                  </a:lnTo>
                  <a:cubicBezTo>
                    <a:pt x="21102" y="9204"/>
                    <a:pt x="18568" y="9777"/>
                    <a:pt x="17905" y="8505"/>
                  </a:cubicBezTo>
                  <a:lnTo>
                    <a:pt x="15371" y="3018"/>
                  </a:lnTo>
                  <a:lnTo>
                    <a:pt x="13928" y="3018"/>
                  </a:lnTo>
                  <a:lnTo>
                    <a:pt x="18217" y="12745"/>
                  </a:lnTo>
                  <a:lnTo>
                    <a:pt x="14162" y="12745"/>
                  </a:lnTo>
                  <a:lnTo>
                    <a:pt x="14162" y="20328"/>
                  </a:lnTo>
                  <a:cubicBezTo>
                    <a:pt x="14162" y="21600"/>
                    <a:pt x="11082" y="21600"/>
                    <a:pt x="11082" y="20328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425643" y="4603986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4701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580217" y="4685404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660203" y="4603986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814777" y="4685404"/>
              <a:ext cx="233209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0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04"/>
                    <a:pt x="18630" y="9777"/>
                    <a:pt x="17966" y="8505"/>
                  </a:cubicBezTo>
                  <a:lnTo>
                    <a:pt x="15427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216" y="12745"/>
                  </a:lnTo>
                  <a:lnTo>
                    <a:pt x="14216" y="20328"/>
                  </a:lnTo>
                  <a:cubicBezTo>
                    <a:pt x="14216" y="21600"/>
                    <a:pt x="11131" y="21600"/>
                    <a:pt x="11131" y="20328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894764" y="4603986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049339" y="4685404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693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43" y="3018"/>
                  </a:lnTo>
                  <a:lnTo>
                    <a:pt x="18240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129326" y="4603986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256" y="16899"/>
                    <a:pt x="4985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285838" y="4685404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363887" y="4603986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520399" y="4685404"/>
              <a:ext cx="233198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66" y="8505"/>
                  </a:cubicBezTo>
                  <a:lnTo>
                    <a:pt x="15427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216" y="12745"/>
                  </a:lnTo>
                  <a:lnTo>
                    <a:pt x="14216" y="20328"/>
                  </a:lnTo>
                  <a:cubicBezTo>
                    <a:pt x="14216" y="21600"/>
                    <a:pt x="11131" y="21600"/>
                    <a:pt x="11131" y="20328"/>
                  </a:cubicBezTo>
                  <a:lnTo>
                    <a:pt x="11131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420" y="12671"/>
                  </a:lnTo>
                  <a:lnTo>
                    <a:pt x="6717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598448" y="4603986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5754961" y="4685404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396" y="75"/>
                  </a:moveTo>
                  <a:cubicBezTo>
                    <a:pt x="15740" y="75"/>
                    <a:pt x="17380" y="1272"/>
                    <a:pt x="17693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43" y="3018"/>
                  </a:lnTo>
                  <a:lnTo>
                    <a:pt x="18240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29" y="12671"/>
                  </a:lnTo>
                  <a:lnTo>
                    <a:pt x="9529" y="20253"/>
                  </a:lnTo>
                  <a:cubicBezTo>
                    <a:pt x="9529" y="21600"/>
                    <a:pt x="6444" y="21600"/>
                    <a:pt x="6444" y="20253"/>
                  </a:cubicBezTo>
                  <a:lnTo>
                    <a:pt x="6444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33" y="2943"/>
                  </a:lnTo>
                  <a:lnTo>
                    <a:pt x="2694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569" y="0"/>
                    <a:pt x="6912" y="0"/>
                  </a:cubicBezTo>
                  <a:lnTo>
                    <a:pt x="13396" y="0"/>
                  </a:lnTo>
                  <a:lnTo>
                    <a:pt x="13396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5833009" y="4603986"/>
              <a:ext cx="75158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71" y="0"/>
                    <a:pt x="10736" y="0"/>
                  </a:cubicBezTo>
                  <a:cubicBezTo>
                    <a:pt x="4601" y="0"/>
                    <a:pt x="0" y="4701"/>
                    <a:pt x="0" y="10800"/>
                  </a:cubicBezTo>
                  <a:cubicBezTo>
                    <a:pt x="0" y="16899"/>
                    <a:pt x="4601" y="21600"/>
                    <a:pt x="10736" y="21600"/>
                  </a:cubicBezTo>
                  <a:cubicBezTo>
                    <a:pt x="16871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5989522" y="4685404"/>
              <a:ext cx="233198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67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067569" y="4603986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0" y="16899"/>
                    <a:pt x="4729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222457" y="4685404"/>
              <a:ext cx="232573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282" extrusionOk="0">
                  <a:moveTo>
                    <a:pt x="13382" y="75"/>
                  </a:moveTo>
                  <a:cubicBezTo>
                    <a:pt x="15683" y="75"/>
                    <a:pt x="17359" y="1272"/>
                    <a:pt x="17671" y="1970"/>
                  </a:cubicBezTo>
                  <a:lnTo>
                    <a:pt x="20517" y="7957"/>
                  </a:lnTo>
                  <a:cubicBezTo>
                    <a:pt x="21102" y="9204"/>
                    <a:pt x="18568" y="9777"/>
                    <a:pt x="17905" y="8505"/>
                  </a:cubicBezTo>
                  <a:lnTo>
                    <a:pt x="15371" y="3018"/>
                  </a:lnTo>
                  <a:lnTo>
                    <a:pt x="13928" y="3018"/>
                  </a:lnTo>
                  <a:lnTo>
                    <a:pt x="18217" y="12745"/>
                  </a:lnTo>
                  <a:lnTo>
                    <a:pt x="14162" y="12745"/>
                  </a:lnTo>
                  <a:lnTo>
                    <a:pt x="14162" y="20328"/>
                  </a:lnTo>
                  <a:cubicBezTo>
                    <a:pt x="14162" y="21600"/>
                    <a:pt x="11082" y="21600"/>
                    <a:pt x="11082" y="20328"/>
                  </a:cubicBezTo>
                  <a:lnTo>
                    <a:pt x="11082" y="12671"/>
                  </a:lnTo>
                  <a:lnTo>
                    <a:pt x="9522" y="12671"/>
                  </a:lnTo>
                  <a:lnTo>
                    <a:pt x="9522" y="20253"/>
                  </a:lnTo>
                  <a:cubicBezTo>
                    <a:pt x="9522" y="21600"/>
                    <a:pt x="6442" y="21600"/>
                    <a:pt x="6442" y="20253"/>
                  </a:cubicBezTo>
                  <a:lnTo>
                    <a:pt x="6442" y="12671"/>
                  </a:lnTo>
                  <a:lnTo>
                    <a:pt x="2387" y="12671"/>
                  </a:lnTo>
                  <a:lnTo>
                    <a:pt x="6676" y="2943"/>
                  </a:lnTo>
                  <a:lnTo>
                    <a:pt x="5233" y="2943"/>
                  </a:lnTo>
                  <a:lnTo>
                    <a:pt x="2699" y="8430"/>
                  </a:lnTo>
                  <a:cubicBezTo>
                    <a:pt x="2036" y="9628"/>
                    <a:pt x="-498" y="9154"/>
                    <a:pt x="87" y="7882"/>
                  </a:cubicBezTo>
                  <a:lnTo>
                    <a:pt x="2933" y="1896"/>
                  </a:lnTo>
                  <a:cubicBezTo>
                    <a:pt x="3245" y="1197"/>
                    <a:pt x="4571" y="0"/>
                    <a:pt x="6910" y="0"/>
                  </a:cubicBezTo>
                  <a:lnTo>
                    <a:pt x="13382" y="0"/>
                  </a:lnTo>
                  <a:lnTo>
                    <a:pt x="13382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302131" y="4603986"/>
              <a:ext cx="75161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899" y="0"/>
                    <a:pt x="10800" y="0"/>
                  </a:cubicBezTo>
                  <a:cubicBezTo>
                    <a:pt x="4701" y="0"/>
                    <a:pt x="0" y="4701"/>
                    <a:pt x="0" y="10800"/>
                  </a:cubicBezTo>
                  <a:cubicBezTo>
                    <a:pt x="0" y="16899"/>
                    <a:pt x="5082" y="21600"/>
                    <a:pt x="10800" y="21600"/>
                  </a:cubicBezTo>
                  <a:cubicBezTo>
                    <a:pt x="168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456705" y="4685404"/>
              <a:ext cx="233197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82" extrusionOk="0">
                  <a:moveTo>
                    <a:pt x="13435" y="75"/>
                  </a:moveTo>
                  <a:cubicBezTo>
                    <a:pt x="15740" y="75"/>
                    <a:pt x="17380" y="1272"/>
                    <a:pt x="17732" y="1970"/>
                  </a:cubicBezTo>
                  <a:lnTo>
                    <a:pt x="20583" y="7957"/>
                  </a:lnTo>
                  <a:cubicBezTo>
                    <a:pt x="21130" y="9204"/>
                    <a:pt x="18591" y="9777"/>
                    <a:pt x="17927" y="8505"/>
                  </a:cubicBezTo>
                  <a:lnTo>
                    <a:pt x="15388" y="3018"/>
                  </a:lnTo>
                  <a:lnTo>
                    <a:pt x="13982" y="3018"/>
                  </a:lnTo>
                  <a:lnTo>
                    <a:pt x="18279" y="12745"/>
                  </a:lnTo>
                  <a:lnTo>
                    <a:pt x="14177" y="12745"/>
                  </a:lnTo>
                  <a:lnTo>
                    <a:pt x="14177" y="20328"/>
                  </a:lnTo>
                  <a:cubicBezTo>
                    <a:pt x="14177" y="21600"/>
                    <a:pt x="11092" y="21600"/>
                    <a:pt x="11092" y="20328"/>
                  </a:cubicBezTo>
                  <a:lnTo>
                    <a:pt x="11092" y="12671"/>
                  </a:lnTo>
                  <a:lnTo>
                    <a:pt x="9568" y="12671"/>
                  </a:lnTo>
                  <a:lnTo>
                    <a:pt x="9568" y="20253"/>
                  </a:lnTo>
                  <a:cubicBezTo>
                    <a:pt x="9568" y="21600"/>
                    <a:pt x="6483" y="21600"/>
                    <a:pt x="6483" y="20253"/>
                  </a:cubicBezTo>
                  <a:lnTo>
                    <a:pt x="6483" y="12671"/>
                  </a:lnTo>
                  <a:lnTo>
                    <a:pt x="2381" y="12671"/>
                  </a:lnTo>
                  <a:lnTo>
                    <a:pt x="6678" y="2943"/>
                  </a:lnTo>
                  <a:lnTo>
                    <a:pt x="5272" y="2943"/>
                  </a:lnTo>
                  <a:lnTo>
                    <a:pt x="2733" y="8430"/>
                  </a:lnTo>
                  <a:cubicBezTo>
                    <a:pt x="2069" y="9628"/>
                    <a:pt x="-470" y="9154"/>
                    <a:pt x="77" y="7882"/>
                  </a:cubicBezTo>
                  <a:lnTo>
                    <a:pt x="2928" y="1896"/>
                  </a:lnTo>
                  <a:cubicBezTo>
                    <a:pt x="3280" y="1197"/>
                    <a:pt x="4608" y="0"/>
                    <a:pt x="6912" y="0"/>
                  </a:cubicBezTo>
                  <a:lnTo>
                    <a:pt x="13435" y="0"/>
                  </a:lnTo>
                  <a:lnTo>
                    <a:pt x="13435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534753" y="4603986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383" y="16899"/>
                    <a:pt x="4985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691238" y="4685404"/>
              <a:ext cx="233256" cy="375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282" extrusionOk="0">
                  <a:moveTo>
                    <a:pt x="13479" y="75"/>
                  </a:moveTo>
                  <a:cubicBezTo>
                    <a:pt x="15771" y="75"/>
                    <a:pt x="17403" y="1272"/>
                    <a:pt x="17752" y="1970"/>
                  </a:cubicBezTo>
                  <a:lnTo>
                    <a:pt x="20588" y="7957"/>
                  </a:lnTo>
                  <a:cubicBezTo>
                    <a:pt x="21132" y="9204"/>
                    <a:pt x="18607" y="9777"/>
                    <a:pt x="17946" y="8505"/>
                  </a:cubicBezTo>
                  <a:lnTo>
                    <a:pt x="15421" y="3018"/>
                  </a:lnTo>
                  <a:lnTo>
                    <a:pt x="14023" y="3018"/>
                  </a:lnTo>
                  <a:lnTo>
                    <a:pt x="18296" y="12745"/>
                  </a:lnTo>
                  <a:lnTo>
                    <a:pt x="14217" y="12745"/>
                  </a:lnTo>
                  <a:lnTo>
                    <a:pt x="14217" y="20328"/>
                  </a:lnTo>
                  <a:cubicBezTo>
                    <a:pt x="14217" y="21600"/>
                    <a:pt x="11148" y="21600"/>
                    <a:pt x="11148" y="20328"/>
                  </a:cubicBezTo>
                  <a:lnTo>
                    <a:pt x="11148" y="12671"/>
                  </a:lnTo>
                  <a:lnTo>
                    <a:pt x="9516" y="12671"/>
                  </a:lnTo>
                  <a:lnTo>
                    <a:pt x="9516" y="20253"/>
                  </a:lnTo>
                  <a:cubicBezTo>
                    <a:pt x="9516" y="21600"/>
                    <a:pt x="6447" y="21600"/>
                    <a:pt x="6447" y="20253"/>
                  </a:cubicBezTo>
                  <a:lnTo>
                    <a:pt x="6447" y="12671"/>
                  </a:lnTo>
                  <a:lnTo>
                    <a:pt x="2407" y="12671"/>
                  </a:lnTo>
                  <a:lnTo>
                    <a:pt x="6680" y="2943"/>
                  </a:lnTo>
                  <a:lnTo>
                    <a:pt x="5243" y="2943"/>
                  </a:lnTo>
                  <a:lnTo>
                    <a:pt x="2718" y="8430"/>
                  </a:lnTo>
                  <a:cubicBezTo>
                    <a:pt x="2057" y="9628"/>
                    <a:pt x="-468" y="9154"/>
                    <a:pt x="76" y="7882"/>
                  </a:cubicBezTo>
                  <a:lnTo>
                    <a:pt x="2951" y="1896"/>
                  </a:lnTo>
                  <a:cubicBezTo>
                    <a:pt x="3261" y="1197"/>
                    <a:pt x="4582" y="0"/>
                    <a:pt x="6874" y="0"/>
                  </a:cubicBezTo>
                  <a:lnTo>
                    <a:pt x="13479" y="0"/>
                  </a:lnTo>
                  <a:lnTo>
                    <a:pt x="13479" y="75"/>
                  </a:ln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771252" y="4603986"/>
              <a:ext cx="75159" cy="7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4701"/>
                    <a:pt x="16999" y="0"/>
                    <a:pt x="10864" y="0"/>
                  </a:cubicBezTo>
                  <a:cubicBezTo>
                    <a:pt x="4729" y="0"/>
                    <a:pt x="0" y="4701"/>
                    <a:pt x="0" y="10800"/>
                  </a:cubicBezTo>
                  <a:cubicBezTo>
                    <a:pt x="383" y="16899"/>
                    <a:pt x="5112" y="21600"/>
                    <a:pt x="10864" y="21600"/>
                  </a:cubicBezTo>
                  <a:cubicBezTo>
                    <a:pt x="16999" y="21600"/>
                    <a:pt x="21600" y="16899"/>
                    <a:pt x="21600" y="10800"/>
                  </a:cubicBezTo>
                </a:path>
              </a:pathLst>
            </a:custGeom>
            <a:solidFill>
              <a:srgbClr val="D16E8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7192500" y="7669670"/>
            <a:ext cx="2823867" cy="3638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3000" b="1">
                <a:solidFill>
                  <a:srgbClr val="D16E83"/>
                </a:solidFill>
                <a:latin typeface="'Bebas'"/>
                <a:ea typeface="'Bebas'"/>
                <a:cs typeface="'Bebas'"/>
                <a:sym typeface="'Bebas'"/>
              </a:defRPr>
            </a:lvl1pPr>
          </a:lstStyle>
          <a:p>
            <a:r>
              <a:t>70%</a:t>
            </a:r>
          </a:p>
        </p:txBody>
      </p:sp>
      <p:sp>
        <p:nvSpPr>
          <p:cNvPr id="659" name="Shape 659"/>
          <p:cNvSpPr/>
          <p:nvPr/>
        </p:nvSpPr>
        <p:spPr>
          <a:xfrm>
            <a:off x="2957138" y="7600301"/>
            <a:ext cx="3131299" cy="3638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3000" b="1">
                <a:solidFill>
                  <a:srgbClr val="355C7D"/>
                </a:solidFill>
                <a:latin typeface="'Bebas'"/>
                <a:ea typeface="'Bebas'"/>
                <a:cs typeface="'Bebas'"/>
                <a:sym typeface="'Bebas'"/>
              </a:defRPr>
            </a:lvl1pPr>
          </a:lstStyle>
          <a:p>
            <a:r>
              <a:t>80%</a:t>
            </a:r>
          </a:p>
        </p:txBody>
      </p:sp>
      <p:sp>
        <p:nvSpPr>
          <p:cNvPr id="660" name="Shape 660"/>
          <p:cNvSpPr/>
          <p:nvPr/>
        </p:nvSpPr>
        <p:spPr>
          <a:xfrm>
            <a:off x="2963102" y="8399222"/>
            <a:ext cx="3119371" cy="5689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800">
                <a:solidFill>
                  <a:srgbClr val="FEFEF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661" name="Shape 661"/>
          <p:cNvSpPr/>
          <p:nvPr/>
        </p:nvSpPr>
        <p:spPr>
          <a:xfrm>
            <a:off x="7188889" y="8399222"/>
            <a:ext cx="3119371" cy="5689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spAutoFit/>
          </a:bodyPr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800">
                <a:solidFill>
                  <a:srgbClr val="FEFEF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662" name="Shape 662"/>
          <p:cNvSpPr/>
          <p:nvPr/>
        </p:nvSpPr>
        <p:spPr>
          <a:xfrm>
            <a:off x="3291178" y="499014"/>
            <a:ext cx="6422444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EFEF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COMPARING THE PERCENTAGES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/>
        </p:nvSpPr>
        <p:spPr>
          <a:xfrm>
            <a:off x="5838297" y="2633062"/>
            <a:ext cx="1097100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category 1</a:t>
            </a:r>
          </a:p>
        </p:txBody>
      </p:sp>
      <p:sp>
        <p:nvSpPr>
          <p:cNvPr id="665" name="Shape 665"/>
          <p:cNvSpPr/>
          <p:nvPr/>
        </p:nvSpPr>
        <p:spPr>
          <a:xfrm>
            <a:off x="5838297" y="3401465"/>
            <a:ext cx="1097100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category 2</a:t>
            </a:r>
          </a:p>
        </p:txBody>
      </p:sp>
      <p:sp>
        <p:nvSpPr>
          <p:cNvPr id="666" name="Shape 666"/>
          <p:cNvSpPr/>
          <p:nvPr/>
        </p:nvSpPr>
        <p:spPr>
          <a:xfrm>
            <a:off x="5838297" y="4206752"/>
            <a:ext cx="1097100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category 3</a:t>
            </a:r>
          </a:p>
        </p:txBody>
      </p:sp>
      <p:sp>
        <p:nvSpPr>
          <p:cNvPr id="667" name="Shape 667"/>
          <p:cNvSpPr/>
          <p:nvPr/>
        </p:nvSpPr>
        <p:spPr>
          <a:xfrm>
            <a:off x="5838297" y="5014088"/>
            <a:ext cx="1097100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category 4</a:t>
            </a:r>
          </a:p>
        </p:txBody>
      </p:sp>
      <p:sp>
        <p:nvSpPr>
          <p:cNvPr id="668" name="Shape 668"/>
          <p:cNvSpPr/>
          <p:nvPr/>
        </p:nvSpPr>
        <p:spPr>
          <a:xfrm>
            <a:off x="5838297" y="5819374"/>
            <a:ext cx="1097100" cy="266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112000"/>
              </a:lnSpc>
              <a:tabLst>
                <a:tab pos="927100" algn="l"/>
              </a:tabLst>
              <a:defRPr sz="1800">
                <a:solidFill>
                  <a:srgbClr val="DED9D7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category 5</a:t>
            </a:r>
          </a:p>
        </p:txBody>
      </p:sp>
      <p:sp>
        <p:nvSpPr>
          <p:cNvPr id="669" name="Shape 669"/>
          <p:cNvSpPr/>
          <p:nvPr/>
        </p:nvSpPr>
        <p:spPr>
          <a:xfrm>
            <a:off x="1271109" y="2454792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4"/>
                  <a:pt x="15056" y="1812"/>
                </a:cubicBezTo>
                <a:cubicBezTo>
                  <a:pt x="15056" y="2831"/>
                  <a:pt x="13125" y="3625"/>
                  <a:pt x="10693" y="3625"/>
                </a:cubicBezTo>
                <a:cubicBezTo>
                  <a:pt x="8261" y="3625"/>
                  <a:pt x="6366" y="2831"/>
                  <a:pt x="6366" y="1812"/>
                </a:cubicBezTo>
                <a:cubicBezTo>
                  <a:pt x="6366" y="794"/>
                  <a:pt x="8261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823" y="12598"/>
                  <a:pt x="1931" y="12598"/>
                </a:cubicBezTo>
                <a:cubicBezTo>
                  <a:pt x="3040" y="12598"/>
                  <a:pt x="3826" y="12253"/>
                  <a:pt x="3826" y="11789"/>
                </a:cubicBezTo>
                <a:lnTo>
                  <a:pt x="3826" y="6711"/>
                </a:lnTo>
                <a:cubicBezTo>
                  <a:pt x="3826" y="6591"/>
                  <a:pt x="4005" y="6501"/>
                  <a:pt x="4327" y="6501"/>
                </a:cubicBezTo>
                <a:cubicBezTo>
                  <a:pt x="4613" y="6501"/>
                  <a:pt x="4864" y="6591"/>
                  <a:pt x="4864" y="6711"/>
                </a:cubicBezTo>
                <a:lnTo>
                  <a:pt x="4864" y="20372"/>
                </a:lnTo>
                <a:cubicBezTo>
                  <a:pt x="4864" y="21046"/>
                  <a:pt x="6044" y="21600"/>
                  <a:pt x="7581" y="21600"/>
                </a:cubicBezTo>
                <a:cubicBezTo>
                  <a:pt x="9083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478" y="12373"/>
                  <a:pt x="10800" y="12373"/>
                </a:cubicBezTo>
                <a:cubicBezTo>
                  <a:pt x="11086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481" y="21600"/>
                  <a:pt x="14019" y="21600"/>
                </a:cubicBezTo>
                <a:cubicBezTo>
                  <a:pt x="15521" y="21600"/>
                  <a:pt x="16772" y="21046"/>
                  <a:pt x="16772" y="20372"/>
                </a:cubicBezTo>
                <a:lnTo>
                  <a:pt x="16772" y="6711"/>
                </a:lnTo>
                <a:cubicBezTo>
                  <a:pt x="16772" y="6591"/>
                  <a:pt x="16951" y="6501"/>
                  <a:pt x="17273" y="6501"/>
                </a:cubicBezTo>
                <a:cubicBezTo>
                  <a:pt x="17559" y="6501"/>
                  <a:pt x="17774" y="6591"/>
                  <a:pt x="17774" y="6711"/>
                </a:cubicBezTo>
                <a:lnTo>
                  <a:pt x="17774" y="11789"/>
                </a:lnTo>
                <a:cubicBezTo>
                  <a:pt x="17774" y="12208"/>
                  <a:pt x="18560" y="12598"/>
                  <a:pt x="19669" y="12598"/>
                </a:cubicBezTo>
                <a:cubicBezTo>
                  <a:pt x="20777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8989" y="4059"/>
                  <a:pt x="16057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1615354" y="2454792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4"/>
                  <a:pt x="15056" y="1812"/>
                </a:cubicBezTo>
                <a:cubicBezTo>
                  <a:pt x="15056" y="2831"/>
                  <a:pt x="13125" y="3625"/>
                  <a:pt x="10693" y="3625"/>
                </a:cubicBezTo>
                <a:cubicBezTo>
                  <a:pt x="8297" y="3625"/>
                  <a:pt x="6366" y="2831"/>
                  <a:pt x="6366" y="1812"/>
                </a:cubicBezTo>
                <a:cubicBezTo>
                  <a:pt x="6366" y="794"/>
                  <a:pt x="8297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823" y="12598"/>
                  <a:pt x="1931" y="12598"/>
                </a:cubicBezTo>
                <a:cubicBezTo>
                  <a:pt x="3040" y="12598"/>
                  <a:pt x="3862" y="12253"/>
                  <a:pt x="3862" y="11789"/>
                </a:cubicBezTo>
                <a:lnTo>
                  <a:pt x="3862" y="6711"/>
                </a:lnTo>
                <a:cubicBezTo>
                  <a:pt x="3862" y="6591"/>
                  <a:pt x="4041" y="6501"/>
                  <a:pt x="4363" y="6501"/>
                </a:cubicBezTo>
                <a:cubicBezTo>
                  <a:pt x="4649" y="6501"/>
                  <a:pt x="4864" y="6591"/>
                  <a:pt x="4864" y="6711"/>
                </a:cubicBezTo>
                <a:lnTo>
                  <a:pt x="4864" y="20372"/>
                </a:lnTo>
                <a:cubicBezTo>
                  <a:pt x="4864" y="21046"/>
                  <a:pt x="6079" y="21600"/>
                  <a:pt x="7581" y="21600"/>
                </a:cubicBezTo>
                <a:cubicBezTo>
                  <a:pt x="9083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478" y="12373"/>
                  <a:pt x="10800" y="12373"/>
                </a:cubicBezTo>
                <a:cubicBezTo>
                  <a:pt x="11086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517" y="21600"/>
                  <a:pt x="14054" y="21600"/>
                </a:cubicBezTo>
                <a:cubicBezTo>
                  <a:pt x="15556" y="21600"/>
                  <a:pt x="16772" y="21046"/>
                  <a:pt x="16772" y="20372"/>
                </a:cubicBezTo>
                <a:lnTo>
                  <a:pt x="16772" y="6711"/>
                </a:lnTo>
                <a:cubicBezTo>
                  <a:pt x="16772" y="6591"/>
                  <a:pt x="16951" y="6501"/>
                  <a:pt x="17273" y="6501"/>
                </a:cubicBezTo>
                <a:cubicBezTo>
                  <a:pt x="17559" y="6501"/>
                  <a:pt x="17774" y="6591"/>
                  <a:pt x="17774" y="6711"/>
                </a:cubicBezTo>
                <a:lnTo>
                  <a:pt x="17774" y="11789"/>
                </a:lnTo>
                <a:cubicBezTo>
                  <a:pt x="17774" y="12208"/>
                  <a:pt x="18596" y="12598"/>
                  <a:pt x="19705" y="12598"/>
                </a:cubicBezTo>
                <a:cubicBezTo>
                  <a:pt x="20813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8989" y="4059"/>
                  <a:pt x="16057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1961648" y="2454792"/>
            <a:ext cx="280259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794"/>
                  <a:pt x="15045" y="1812"/>
                </a:cubicBezTo>
                <a:cubicBezTo>
                  <a:pt x="15045" y="2831"/>
                  <a:pt x="13110" y="3625"/>
                  <a:pt x="10710" y="3625"/>
                </a:cubicBezTo>
                <a:cubicBezTo>
                  <a:pt x="8275" y="3625"/>
                  <a:pt x="6340" y="2831"/>
                  <a:pt x="6340" y="1812"/>
                </a:cubicBezTo>
                <a:cubicBezTo>
                  <a:pt x="6340" y="794"/>
                  <a:pt x="8275" y="0"/>
                  <a:pt x="10710" y="0"/>
                </a:cubicBezTo>
                <a:close/>
                <a:moveTo>
                  <a:pt x="16048" y="4059"/>
                </a:moveTo>
                <a:lnTo>
                  <a:pt x="5337" y="4059"/>
                </a:lnTo>
                <a:cubicBezTo>
                  <a:pt x="2293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788" y="12598"/>
                  <a:pt x="1899" y="12598"/>
                </a:cubicBezTo>
                <a:cubicBezTo>
                  <a:pt x="3009" y="12598"/>
                  <a:pt x="3833" y="12253"/>
                  <a:pt x="3833" y="11789"/>
                </a:cubicBezTo>
                <a:lnTo>
                  <a:pt x="3833" y="6711"/>
                </a:lnTo>
                <a:cubicBezTo>
                  <a:pt x="3833" y="6591"/>
                  <a:pt x="4012" y="6501"/>
                  <a:pt x="4334" y="6501"/>
                </a:cubicBezTo>
                <a:cubicBezTo>
                  <a:pt x="4621" y="6501"/>
                  <a:pt x="4836" y="6591"/>
                  <a:pt x="4836" y="6711"/>
                </a:cubicBezTo>
                <a:lnTo>
                  <a:pt x="4836" y="20372"/>
                </a:lnTo>
                <a:cubicBezTo>
                  <a:pt x="4836" y="21046"/>
                  <a:pt x="6018" y="21600"/>
                  <a:pt x="7558" y="21600"/>
                </a:cubicBezTo>
                <a:cubicBezTo>
                  <a:pt x="9063" y="21600"/>
                  <a:pt x="10281" y="21046"/>
                  <a:pt x="10281" y="20372"/>
                </a:cubicBezTo>
                <a:lnTo>
                  <a:pt x="10281" y="12598"/>
                </a:lnTo>
                <a:cubicBezTo>
                  <a:pt x="10281" y="12463"/>
                  <a:pt x="10460" y="12373"/>
                  <a:pt x="10782" y="12373"/>
                </a:cubicBezTo>
                <a:cubicBezTo>
                  <a:pt x="11069" y="12373"/>
                  <a:pt x="11319" y="12463"/>
                  <a:pt x="11319" y="12598"/>
                </a:cubicBezTo>
                <a:lnTo>
                  <a:pt x="11319" y="20372"/>
                </a:lnTo>
                <a:cubicBezTo>
                  <a:pt x="11319" y="21046"/>
                  <a:pt x="12501" y="21600"/>
                  <a:pt x="14042" y="21600"/>
                </a:cubicBezTo>
                <a:cubicBezTo>
                  <a:pt x="15546" y="21600"/>
                  <a:pt x="16764" y="21046"/>
                  <a:pt x="16764" y="20372"/>
                </a:cubicBezTo>
                <a:lnTo>
                  <a:pt x="16764" y="6711"/>
                </a:lnTo>
                <a:cubicBezTo>
                  <a:pt x="16764" y="6591"/>
                  <a:pt x="16943" y="6501"/>
                  <a:pt x="17266" y="6501"/>
                </a:cubicBezTo>
                <a:cubicBezTo>
                  <a:pt x="17552" y="6501"/>
                  <a:pt x="17767" y="6591"/>
                  <a:pt x="17767" y="6711"/>
                </a:cubicBezTo>
                <a:lnTo>
                  <a:pt x="17767" y="11789"/>
                </a:lnTo>
                <a:cubicBezTo>
                  <a:pt x="17767" y="12208"/>
                  <a:pt x="18591" y="12598"/>
                  <a:pt x="19701" y="12598"/>
                </a:cubicBezTo>
                <a:cubicBezTo>
                  <a:pt x="20812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528" y="5063"/>
                  <a:pt x="18985" y="4059"/>
                  <a:pt x="16048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2303843" y="2454792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232" y="0"/>
                  <a:pt x="15127" y="794"/>
                  <a:pt x="15127" y="1812"/>
                </a:cubicBezTo>
                <a:cubicBezTo>
                  <a:pt x="15127" y="2831"/>
                  <a:pt x="13232" y="3625"/>
                  <a:pt x="10800" y="3625"/>
                </a:cubicBezTo>
                <a:cubicBezTo>
                  <a:pt x="8368" y="3625"/>
                  <a:pt x="6473" y="2831"/>
                  <a:pt x="6473" y="1812"/>
                </a:cubicBezTo>
                <a:cubicBezTo>
                  <a:pt x="6473" y="794"/>
                  <a:pt x="8368" y="0"/>
                  <a:pt x="10800" y="0"/>
                </a:cubicBezTo>
                <a:close/>
                <a:moveTo>
                  <a:pt x="16128" y="4059"/>
                </a:moveTo>
                <a:lnTo>
                  <a:pt x="5364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823" y="12598"/>
                  <a:pt x="1931" y="12598"/>
                </a:cubicBezTo>
                <a:cubicBezTo>
                  <a:pt x="3040" y="12598"/>
                  <a:pt x="3826" y="12253"/>
                  <a:pt x="3826" y="11789"/>
                </a:cubicBezTo>
                <a:lnTo>
                  <a:pt x="3826" y="6711"/>
                </a:lnTo>
                <a:cubicBezTo>
                  <a:pt x="3826" y="6591"/>
                  <a:pt x="4005" y="6501"/>
                  <a:pt x="4327" y="6501"/>
                </a:cubicBezTo>
                <a:cubicBezTo>
                  <a:pt x="4613" y="6501"/>
                  <a:pt x="4828" y="6591"/>
                  <a:pt x="4828" y="6711"/>
                </a:cubicBezTo>
                <a:lnTo>
                  <a:pt x="4828" y="20372"/>
                </a:lnTo>
                <a:cubicBezTo>
                  <a:pt x="4828" y="21046"/>
                  <a:pt x="6044" y="21600"/>
                  <a:pt x="7581" y="21600"/>
                </a:cubicBezTo>
                <a:cubicBezTo>
                  <a:pt x="9083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478" y="12373"/>
                  <a:pt x="10800" y="12373"/>
                </a:cubicBezTo>
                <a:cubicBezTo>
                  <a:pt x="11086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481" y="21600"/>
                  <a:pt x="14019" y="21600"/>
                </a:cubicBezTo>
                <a:cubicBezTo>
                  <a:pt x="15521" y="21600"/>
                  <a:pt x="16736" y="21046"/>
                  <a:pt x="16736" y="20372"/>
                </a:cubicBezTo>
                <a:lnTo>
                  <a:pt x="16736" y="6711"/>
                </a:lnTo>
                <a:cubicBezTo>
                  <a:pt x="16736" y="6591"/>
                  <a:pt x="16951" y="6501"/>
                  <a:pt x="17273" y="6501"/>
                </a:cubicBezTo>
                <a:cubicBezTo>
                  <a:pt x="17559" y="6501"/>
                  <a:pt x="17774" y="6591"/>
                  <a:pt x="17774" y="6711"/>
                </a:cubicBezTo>
                <a:lnTo>
                  <a:pt x="17774" y="11789"/>
                </a:lnTo>
                <a:cubicBezTo>
                  <a:pt x="17774" y="12208"/>
                  <a:pt x="18560" y="12598"/>
                  <a:pt x="19669" y="12598"/>
                </a:cubicBezTo>
                <a:cubicBezTo>
                  <a:pt x="20777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600" y="5063"/>
                  <a:pt x="19061" y="4059"/>
                  <a:pt x="16128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2650137" y="2454792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2" y="0"/>
                </a:moveTo>
                <a:cubicBezTo>
                  <a:pt x="13218" y="0"/>
                  <a:pt x="15116" y="794"/>
                  <a:pt x="15116" y="1812"/>
                </a:cubicBezTo>
                <a:cubicBezTo>
                  <a:pt x="15116" y="2831"/>
                  <a:pt x="13218" y="3625"/>
                  <a:pt x="10782" y="3625"/>
                </a:cubicBezTo>
                <a:cubicBezTo>
                  <a:pt x="8346" y="3625"/>
                  <a:pt x="6448" y="2831"/>
                  <a:pt x="6448" y="1812"/>
                </a:cubicBezTo>
                <a:cubicBezTo>
                  <a:pt x="6448" y="794"/>
                  <a:pt x="8346" y="0"/>
                  <a:pt x="10782" y="0"/>
                </a:cubicBezTo>
                <a:close/>
                <a:moveTo>
                  <a:pt x="16155" y="4059"/>
                </a:moveTo>
                <a:lnTo>
                  <a:pt x="5337" y="4059"/>
                </a:lnTo>
                <a:cubicBezTo>
                  <a:pt x="2293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824" y="12598"/>
                  <a:pt x="1899" y="12598"/>
                </a:cubicBezTo>
                <a:cubicBezTo>
                  <a:pt x="3009" y="12598"/>
                  <a:pt x="3797" y="12253"/>
                  <a:pt x="3797" y="11789"/>
                </a:cubicBezTo>
                <a:lnTo>
                  <a:pt x="3797" y="6711"/>
                </a:lnTo>
                <a:cubicBezTo>
                  <a:pt x="3797" y="6591"/>
                  <a:pt x="4048" y="6501"/>
                  <a:pt x="4334" y="6501"/>
                </a:cubicBezTo>
                <a:cubicBezTo>
                  <a:pt x="4657" y="6501"/>
                  <a:pt x="4836" y="6591"/>
                  <a:pt x="4836" y="6711"/>
                </a:cubicBezTo>
                <a:lnTo>
                  <a:pt x="4836" y="20372"/>
                </a:lnTo>
                <a:cubicBezTo>
                  <a:pt x="4836" y="21046"/>
                  <a:pt x="6054" y="21600"/>
                  <a:pt x="7558" y="21600"/>
                </a:cubicBezTo>
                <a:cubicBezTo>
                  <a:pt x="9099" y="21600"/>
                  <a:pt x="10281" y="21046"/>
                  <a:pt x="10281" y="20372"/>
                </a:cubicBezTo>
                <a:lnTo>
                  <a:pt x="10281" y="12598"/>
                </a:lnTo>
                <a:cubicBezTo>
                  <a:pt x="10281" y="12463"/>
                  <a:pt x="10496" y="12373"/>
                  <a:pt x="10782" y="12373"/>
                </a:cubicBezTo>
                <a:cubicBezTo>
                  <a:pt x="11104" y="12373"/>
                  <a:pt x="11284" y="12463"/>
                  <a:pt x="11284" y="12598"/>
                </a:cubicBezTo>
                <a:lnTo>
                  <a:pt x="11284" y="20372"/>
                </a:lnTo>
                <a:cubicBezTo>
                  <a:pt x="11284" y="21046"/>
                  <a:pt x="12501" y="21600"/>
                  <a:pt x="14006" y="21600"/>
                </a:cubicBezTo>
                <a:cubicBezTo>
                  <a:pt x="15546" y="21600"/>
                  <a:pt x="16764" y="21046"/>
                  <a:pt x="16764" y="20372"/>
                </a:cubicBezTo>
                <a:lnTo>
                  <a:pt x="16764" y="6711"/>
                </a:lnTo>
                <a:cubicBezTo>
                  <a:pt x="16764" y="6591"/>
                  <a:pt x="16979" y="6501"/>
                  <a:pt x="17266" y="6501"/>
                </a:cubicBezTo>
                <a:cubicBezTo>
                  <a:pt x="17588" y="6501"/>
                  <a:pt x="17767" y="6591"/>
                  <a:pt x="17767" y="6711"/>
                </a:cubicBezTo>
                <a:lnTo>
                  <a:pt x="17767" y="11789"/>
                </a:lnTo>
                <a:cubicBezTo>
                  <a:pt x="17767" y="12208"/>
                  <a:pt x="18555" y="12598"/>
                  <a:pt x="19666" y="12598"/>
                </a:cubicBezTo>
                <a:cubicBezTo>
                  <a:pt x="20812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9093" y="4059"/>
                  <a:pt x="16155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2994382" y="2454792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4"/>
                  <a:pt x="15056" y="1812"/>
                </a:cubicBezTo>
                <a:cubicBezTo>
                  <a:pt x="15056" y="2831"/>
                  <a:pt x="13125" y="3625"/>
                  <a:pt x="10693" y="3625"/>
                </a:cubicBezTo>
                <a:cubicBezTo>
                  <a:pt x="8297" y="3625"/>
                  <a:pt x="6366" y="2831"/>
                  <a:pt x="6366" y="1812"/>
                </a:cubicBezTo>
                <a:cubicBezTo>
                  <a:pt x="6366" y="794"/>
                  <a:pt x="8297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823" y="12598"/>
                  <a:pt x="1931" y="12598"/>
                </a:cubicBezTo>
                <a:cubicBezTo>
                  <a:pt x="3040" y="12598"/>
                  <a:pt x="3826" y="12253"/>
                  <a:pt x="3826" y="11789"/>
                </a:cubicBezTo>
                <a:lnTo>
                  <a:pt x="3826" y="6711"/>
                </a:lnTo>
                <a:cubicBezTo>
                  <a:pt x="3826" y="6591"/>
                  <a:pt x="4077" y="6501"/>
                  <a:pt x="4363" y="6501"/>
                </a:cubicBezTo>
                <a:cubicBezTo>
                  <a:pt x="4685" y="6501"/>
                  <a:pt x="4864" y="6591"/>
                  <a:pt x="4864" y="6711"/>
                </a:cubicBezTo>
                <a:lnTo>
                  <a:pt x="4864" y="20372"/>
                </a:lnTo>
                <a:cubicBezTo>
                  <a:pt x="4864" y="21046"/>
                  <a:pt x="6079" y="21600"/>
                  <a:pt x="7581" y="21600"/>
                </a:cubicBezTo>
                <a:cubicBezTo>
                  <a:pt x="9083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514" y="12373"/>
                  <a:pt x="10800" y="12373"/>
                </a:cubicBezTo>
                <a:cubicBezTo>
                  <a:pt x="11122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517" y="21600"/>
                  <a:pt x="14019" y="21600"/>
                </a:cubicBezTo>
                <a:cubicBezTo>
                  <a:pt x="15556" y="21600"/>
                  <a:pt x="16772" y="21046"/>
                  <a:pt x="16772" y="20372"/>
                </a:cubicBezTo>
                <a:lnTo>
                  <a:pt x="16772" y="6711"/>
                </a:lnTo>
                <a:cubicBezTo>
                  <a:pt x="16772" y="6591"/>
                  <a:pt x="16987" y="6501"/>
                  <a:pt x="17273" y="6501"/>
                </a:cubicBezTo>
                <a:cubicBezTo>
                  <a:pt x="17595" y="6501"/>
                  <a:pt x="17774" y="6591"/>
                  <a:pt x="17774" y="6711"/>
                </a:cubicBezTo>
                <a:lnTo>
                  <a:pt x="17774" y="11789"/>
                </a:lnTo>
                <a:cubicBezTo>
                  <a:pt x="17774" y="12208"/>
                  <a:pt x="18596" y="12598"/>
                  <a:pt x="19705" y="12598"/>
                </a:cubicBezTo>
                <a:cubicBezTo>
                  <a:pt x="20849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21" y="5063"/>
                  <a:pt x="18989" y="4059"/>
                  <a:pt x="16057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3338627" y="2454792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96" y="0"/>
                  <a:pt x="15127" y="794"/>
                  <a:pt x="15127" y="1812"/>
                </a:cubicBezTo>
                <a:cubicBezTo>
                  <a:pt x="15127" y="2831"/>
                  <a:pt x="13232" y="3625"/>
                  <a:pt x="10800" y="3625"/>
                </a:cubicBezTo>
                <a:cubicBezTo>
                  <a:pt x="8404" y="3625"/>
                  <a:pt x="6437" y="2831"/>
                  <a:pt x="6437" y="1812"/>
                </a:cubicBezTo>
                <a:cubicBezTo>
                  <a:pt x="6437" y="794"/>
                  <a:pt x="8368" y="0"/>
                  <a:pt x="10800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787" y="12598"/>
                  <a:pt x="1895" y="12598"/>
                </a:cubicBezTo>
                <a:cubicBezTo>
                  <a:pt x="3004" y="12598"/>
                  <a:pt x="3826" y="12253"/>
                  <a:pt x="3826" y="11789"/>
                </a:cubicBezTo>
                <a:lnTo>
                  <a:pt x="3826" y="6711"/>
                </a:lnTo>
                <a:cubicBezTo>
                  <a:pt x="3826" y="6591"/>
                  <a:pt x="4041" y="6501"/>
                  <a:pt x="4327" y="6501"/>
                </a:cubicBezTo>
                <a:cubicBezTo>
                  <a:pt x="4613" y="6501"/>
                  <a:pt x="4828" y="6591"/>
                  <a:pt x="4828" y="6711"/>
                </a:cubicBezTo>
                <a:lnTo>
                  <a:pt x="4828" y="20372"/>
                </a:lnTo>
                <a:cubicBezTo>
                  <a:pt x="4828" y="21046"/>
                  <a:pt x="6044" y="21600"/>
                  <a:pt x="7546" y="21600"/>
                </a:cubicBezTo>
                <a:cubicBezTo>
                  <a:pt x="9083" y="21600"/>
                  <a:pt x="10264" y="21046"/>
                  <a:pt x="10264" y="20372"/>
                </a:cubicBezTo>
                <a:lnTo>
                  <a:pt x="10264" y="12598"/>
                </a:lnTo>
                <a:cubicBezTo>
                  <a:pt x="10264" y="12463"/>
                  <a:pt x="10514" y="12373"/>
                  <a:pt x="10800" y="12373"/>
                </a:cubicBezTo>
                <a:cubicBezTo>
                  <a:pt x="11122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517" y="21600"/>
                  <a:pt x="14019" y="21600"/>
                </a:cubicBezTo>
                <a:cubicBezTo>
                  <a:pt x="15521" y="21600"/>
                  <a:pt x="16736" y="21046"/>
                  <a:pt x="16736" y="20372"/>
                </a:cubicBezTo>
                <a:lnTo>
                  <a:pt x="16736" y="6711"/>
                </a:lnTo>
                <a:cubicBezTo>
                  <a:pt x="16736" y="6591"/>
                  <a:pt x="16951" y="6501"/>
                  <a:pt x="17237" y="6501"/>
                </a:cubicBezTo>
                <a:cubicBezTo>
                  <a:pt x="17559" y="6501"/>
                  <a:pt x="17738" y="6591"/>
                  <a:pt x="17738" y="6711"/>
                </a:cubicBezTo>
                <a:lnTo>
                  <a:pt x="17738" y="11789"/>
                </a:lnTo>
                <a:cubicBezTo>
                  <a:pt x="17738" y="12208"/>
                  <a:pt x="18560" y="12598"/>
                  <a:pt x="19669" y="12598"/>
                </a:cubicBezTo>
                <a:cubicBezTo>
                  <a:pt x="20777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9061" y="4059"/>
                  <a:pt x="16128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3682871" y="2454792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794"/>
                  <a:pt x="15020" y="1812"/>
                </a:cubicBezTo>
                <a:cubicBezTo>
                  <a:pt x="15020" y="2831"/>
                  <a:pt x="13125" y="3625"/>
                  <a:pt x="10693" y="3625"/>
                </a:cubicBezTo>
                <a:cubicBezTo>
                  <a:pt x="8261" y="3625"/>
                  <a:pt x="6366" y="2831"/>
                  <a:pt x="6366" y="1812"/>
                </a:cubicBezTo>
                <a:cubicBezTo>
                  <a:pt x="6366" y="794"/>
                  <a:pt x="8368" y="0"/>
                  <a:pt x="10693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787" y="12598"/>
                  <a:pt x="1895" y="12598"/>
                </a:cubicBezTo>
                <a:cubicBezTo>
                  <a:pt x="3040" y="12598"/>
                  <a:pt x="3826" y="12253"/>
                  <a:pt x="3826" y="11789"/>
                </a:cubicBezTo>
                <a:lnTo>
                  <a:pt x="3826" y="6711"/>
                </a:lnTo>
                <a:cubicBezTo>
                  <a:pt x="3826" y="6591"/>
                  <a:pt x="4041" y="6501"/>
                  <a:pt x="4327" y="6501"/>
                </a:cubicBezTo>
                <a:cubicBezTo>
                  <a:pt x="4649" y="6501"/>
                  <a:pt x="4828" y="6591"/>
                  <a:pt x="4828" y="6711"/>
                </a:cubicBezTo>
                <a:lnTo>
                  <a:pt x="4828" y="20372"/>
                </a:lnTo>
                <a:cubicBezTo>
                  <a:pt x="4828" y="21046"/>
                  <a:pt x="6079" y="21600"/>
                  <a:pt x="7581" y="21600"/>
                </a:cubicBezTo>
                <a:cubicBezTo>
                  <a:pt x="9119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514" y="12373"/>
                  <a:pt x="10800" y="12373"/>
                </a:cubicBezTo>
                <a:cubicBezTo>
                  <a:pt x="11122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517" y="21600"/>
                  <a:pt x="14019" y="21600"/>
                </a:cubicBezTo>
                <a:cubicBezTo>
                  <a:pt x="15521" y="21600"/>
                  <a:pt x="16736" y="21046"/>
                  <a:pt x="16736" y="20372"/>
                </a:cubicBezTo>
                <a:lnTo>
                  <a:pt x="16736" y="6711"/>
                </a:lnTo>
                <a:cubicBezTo>
                  <a:pt x="16736" y="6591"/>
                  <a:pt x="16951" y="6501"/>
                  <a:pt x="17237" y="6501"/>
                </a:cubicBezTo>
                <a:cubicBezTo>
                  <a:pt x="17559" y="6501"/>
                  <a:pt x="17774" y="6591"/>
                  <a:pt x="17774" y="6711"/>
                </a:cubicBezTo>
                <a:lnTo>
                  <a:pt x="17774" y="11789"/>
                </a:lnTo>
                <a:cubicBezTo>
                  <a:pt x="17774" y="12208"/>
                  <a:pt x="18560" y="12598"/>
                  <a:pt x="19669" y="12598"/>
                </a:cubicBezTo>
                <a:cubicBezTo>
                  <a:pt x="20777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9061" y="4059"/>
                  <a:pt x="16128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4029165" y="2454792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4"/>
                  <a:pt x="15056" y="1812"/>
                </a:cubicBezTo>
                <a:cubicBezTo>
                  <a:pt x="15056" y="2831"/>
                  <a:pt x="13125" y="3625"/>
                  <a:pt x="10693" y="3625"/>
                </a:cubicBezTo>
                <a:cubicBezTo>
                  <a:pt x="8261" y="3625"/>
                  <a:pt x="6366" y="2831"/>
                  <a:pt x="6366" y="1812"/>
                </a:cubicBezTo>
                <a:cubicBezTo>
                  <a:pt x="6366" y="794"/>
                  <a:pt x="8368" y="0"/>
                  <a:pt x="10693" y="0"/>
                </a:cubicBezTo>
                <a:close/>
                <a:moveTo>
                  <a:pt x="16164" y="4059"/>
                </a:moveTo>
                <a:lnTo>
                  <a:pt x="5364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823" y="12598"/>
                  <a:pt x="1931" y="12598"/>
                </a:cubicBezTo>
                <a:cubicBezTo>
                  <a:pt x="3040" y="12598"/>
                  <a:pt x="3826" y="12253"/>
                  <a:pt x="3826" y="11789"/>
                </a:cubicBezTo>
                <a:lnTo>
                  <a:pt x="3826" y="6711"/>
                </a:lnTo>
                <a:cubicBezTo>
                  <a:pt x="3826" y="6591"/>
                  <a:pt x="4041" y="6501"/>
                  <a:pt x="4327" y="6501"/>
                </a:cubicBezTo>
                <a:cubicBezTo>
                  <a:pt x="4649" y="6501"/>
                  <a:pt x="4864" y="6591"/>
                  <a:pt x="4864" y="6711"/>
                </a:cubicBezTo>
                <a:lnTo>
                  <a:pt x="4864" y="20372"/>
                </a:lnTo>
                <a:cubicBezTo>
                  <a:pt x="4864" y="21046"/>
                  <a:pt x="6079" y="21600"/>
                  <a:pt x="7581" y="21600"/>
                </a:cubicBezTo>
                <a:cubicBezTo>
                  <a:pt x="9119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514" y="12373"/>
                  <a:pt x="10800" y="12373"/>
                </a:cubicBezTo>
                <a:cubicBezTo>
                  <a:pt x="11122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517" y="21600"/>
                  <a:pt x="14019" y="21600"/>
                </a:cubicBezTo>
                <a:cubicBezTo>
                  <a:pt x="15556" y="21600"/>
                  <a:pt x="16772" y="21046"/>
                  <a:pt x="16772" y="20372"/>
                </a:cubicBezTo>
                <a:lnTo>
                  <a:pt x="16772" y="6711"/>
                </a:lnTo>
                <a:cubicBezTo>
                  <a:pt x="16772" y="6591"/>
                  <a:pt x="16987" y="6501"/>
                  <a:pt x="17273" y="6501"/>
                </a:cubicBezTo>
                <a:cubicBezTo>
                  <a:pt x="17595" y="6501"/>
                  <a:pt x="17774" y="6591"/>
                  <a:pt x="17774" y="6711"/>
                </a:cubicBezTo>
                <a:lnTo>
                  <a:pt x="17774" y="11789"/>
                </a:lnTo>
                <a:cubicBezTo>
                  <a:pt x="17774" y="12208"/>
                  <a:pt x="18560" y="12598"/>
                  <a:pt x="19669" y="12598"/>
                </a:cubicBezTo>
                <a:cubicBezTo>
                  <a:pt x="20777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9061" y="4059"/>
                  <a:pt x="16164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4373410" y="2454792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4"/>
                  <a:pt x="15056" y="1812"/>
                </a:cubicBezTo>
                <a:cubicBezTo>
                  <a:pt x="15056" y="2831"/>
                  <a:pt x="13125" y="3625"/>
                  <a:pt x="10693" y="3625"/>
                </a:cubicBezTo>
                <a:cubicBezTo>
                  <a:pt x="8297" y="3625"/>
                  <a:pt x="6366" y="2831"/>
                  <a:pt x="6366" y="1812"/>
                </a:cubicBezTo>
                <a:cubicBezTo>
                  <a:pt x="6366" y="794"/>
                  <a:pt x="8404" y="0"/>
                  <a:pt x="10693" y="0"/>
                </a:cubicBezTo>
                <a:close/>
                <a:moveTo>
                  <a:pt x="16164" y="4059"/>
                </a:moveTo>
                <a:lnTo>
                  <a:pt x="5364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823" y="12598"/>
                  <a:pt x="1931" y="12598"/>
                </a:cubicBezTo>
                <a:cubicBezTo>
                  <a:pt x="3040" y="12598"/>
                  <a:pt x="3862" y="12253"/>
                  <a:pt x="3862" y="11789"/>
                </a:cubicBezTo>
                <a:lnTo>
                  <a:pt x="3862" y="6711"/>
                </a:lnTo>
                <a:cubicBezTo>
                  <a:pt x="3862" y="6591"/>
                  <a:pt x="4077" y="6501"/>
                  <a:pt x="4363" y="6501"/>
                </a:cubicBezTo>
                <a:cubicBezTo>
                  <a:pt x="4685" y="6501"/>
                  <a:pt x="4864" y="6591"/>
                  <a:pt x="4864" y="6711"/>
                </a:cubicBezTo>
                <a:lnTo>
                  <a:pt x="4864" y="20372"/>
                </a:lnTo>
                <a:cubicBezTo>
                  <a:pt x="4864" y="21046"/>
                  <a:pt x="6079" y="21600"/>
                  <a:pt x="7581" y="21600"/>
                </a:cubicBezTo>
                <a:cubicBezTo>
                  <a:pt x="9083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514" y="12373"/>
                  <a:pt x="10800" y="12373"/>
                </a:cubicBezTo>
                <a:cubicBezTo>
                  <a:pt x="11086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517" y="21600"/>
                  <a:pt x="14054" y="21600"/>
                </a:cubicBezTo>
                <a:cubicBezTo>
                  <a:pt x="15556" y="21600"/>
                  <a:pt x="16772" y="21046"/>
                  <a:pt x="16772" y="20372"/>
                </a:cubicBezTo>
                <a:lnTo>
                  <a:pt x="16772" y="6711"/>
                </a:lnTo>
                <a:cubicBezTo>
                  <a:pt x="16772" y="6591"/>
                  <a:pt x="16951" y="6501"/>
                  <a:pt x="17273" y="6501"/>
                </a:cubicBezTo>
                <a:cubicBezTo>
                  <a:pt x="17559" y="6501"/>
                  <a:pt x="17774" y="6591"/>
                  <a:pt x="17774" y="6711"/>
                </a:cubicBezTo>
                <a:lnTo>
                  <a:pt x="17774" y="11789"/>
                </a:lnTo>
                <a:cubicBezTo>
                  <a:pt x="17774" y="12208"/>
                  <a:pt x="18596" y="12598"/>
                  <a:pt x="19705" y="12598"/>
                </a:cubicBezTo>
                <a:cubicBezTo>
                  <a:pt x="20813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9097" y="4059"/>
                  <a:pt x="16164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4719704" y="2454792"/>
            <a:ext cx="280259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794"/>
                  <a:pt x="15045" y="1812"/>
                </a:cubicBezTo>
                <a:cubicBezTo>
                  <a:pt x="15045" y="2831"/>
                  <a:pt x="13110" y="3625"/>
                  <a:pt x="10710" y="3625"/>
                </a:cubicBezTo>
                <a:cubicBezTo>
                  <a:pt x="8275" y="3625"/>
                  <a:pt x="6340" y="2831"/>
                  <a:pt x="6340" y="1812"/>
                </a:cubicBezTo>
                <a:cubicBezTo>
                  <a:pt x="6340" y="794"/>
                  <a:pt x="8382" y="0"/>
                  <a:pt x="10710" y="0"/>
                </a:cubicBezTo>
                <a:close/>
                <a:moveTo>
                  <a:pt x="16155" y="4059"/>
                </a:moveTo>
                <a:lnTo>
                  <a:pt x="5337" y="4059"/>
                </a:lnTo>
                <a:cubicBezTo>
                  <a:pt x="2293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788" y="12598"/>
                  <a:pt x="1899" y="12598"/>
                </a:cubicBezTo>
                <a:cubicBezTo>
                  <a:pt x="3009" y="12598"/>
                  <a:pt x="3833" y="12253"/>
                  <a:pt x="3833" y="11789"/>
                </a:cubicBezTo>
                <a:lnTo>
                  <a:pt x="3833" y="6711"/>
                </a:lnTo>
                <a:cubicBezTo>
                  <a:pt x="3833" y="6591"/>
                  <a:pt x="4012" y="6501"/>
                  <a:pt x="4334" y="6501"/>
                </a:cubicBezTo>
                <a:cubicBezTo>
                  <a:pt x="4621" y="6501"/>
                  <a:pt x="4836" y="6591"/>
                  <a:pt x="4836" y="6711"/>
                </a:cubicBezTo>
                <a:lnTo>
                  <a:pt x="4836" y="20372"/>
                </a:lnTo>
                <a:cubicBezTo>
                  <a:pt x="4836" y="21046"/>
                  <a:pt x="6018" y="21600"/>
                  <a:pt x="7558" y="21600"/>
                </a:cubicBezTo>
                <a:cubicBezTo>
                  <a:pt x="9063" y="21600"/>
                  <a:pt x="10281" y="21046"/>
                  <a:pt x="10281" y="20372"/>
                </a:cubicBezTo>
                <a:lnTo>
                  <a:pt x="10281" y="12598"/>
                </a:lnTo>
                <a:cubicBezTo>
                  <a:pt x="10281" y="12463"/>
                  <a:pt x="10496" y="12373"/>
                  <a:pt x="10818" y="12373"/>
                </a:cubicBezTo>
                <a:cubicBezTo>
                  <a:pt x="11104" y="12373"/>
                  <a:pt x="11319" y="12463"/>
                  <a:pt x="11319" y="12598"/>
                </a:cubicBezTo>
                <a:lnTo>
                  <a:pt x="11319" y="20372"/>
                </a:lnTo>
                <a:cubicBezTo>
                  <a:pt x="11319" y="21046"/>
                  <a:pt x="12501" y="21600"/>
                  <a:pt x="14042" y="21600"/>
                </a:cubicBezTo>
                <a:cubicBezTo>
                  <a:pt x="15546" y="21600"/>
                  <a:pt x="16764" y="21046"/>
                  <a:pt x="16764" y="20372"/>
                </a:cubicBezTo>
                <a:lnTo>
                  <a:pt x="16764" y="6711"/>
                </a:lnTo>
                <a:cubicBezTo>
                  <a:pt x="16764" y="6591"/>
                  <a:pt x="16943" y="6501"/>
                  <a:pt x="17266" y="6501"/>
                </a:cubicBezTo>
                <a:cubicBezTo>
                  <a:pt x="17552" y="6501"/>
                  <a:pt x="17767" y="6591"/>
                  <a:pt x="17767" y="6711"/>
                </a:cubicBezTo>
                <a:lnTo>
                  <a:pt x="17767" y="11789"/>
                </a:lnTo>
                <a:cubicBezTo>
                  <a:pt x="17767" y="12208"/>
                  <a:pt x="18591" y="12598"/>
                  <a:pt x="19701" y="12598"/>
                </a:cubicBezTo>
                <a:cubicBezTo>
                  <a:pt x="20812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528" y="5063"/>
                  <a:pt x="19093" y="4059"/>
                  <a:pt x="16155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5063949" y="2454792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794"/>
                  <a:pt x="15020" y="1812"/>
                </a:cubicBezTo>
                <a:cubicBezTo>
                  <a:pt x="15020" y="2831"/>
                  <a:pt x="13125" y="3625"/>
                  <a:pt x="10693" y="3625"/>
                </a:cubicBezTo>
                <a:cubicBezTo>
                  <a:pt x="8261" y="3625"/>
                  <a:pt x="6366" y="2831"/>
                  <a:pt x="6366" y="1812"/>
                </a:cubicBezTo>
                <a:cubicBezTo>
                  <a:pt x="6366" y="794"/>
                  <a:pt x="8368" y="0"/>
                  <a:pt x="10693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63"/>
                  <a:pt x="0" y="6291"/>
                </a:cubicBezTo>
                <a:lnTo>
                  <a:pt x="0" y="11789"/>
                </a:lnTo>
                <a:cubicBezTo>
                  <a:pt x="0" y="12208"/>
                  <a:pt x="787" y="12598"/>
                  <a:pt x="1895" y="12598"/>
                </a:cubicBezTo>
                <a:cubicBezTo>
                  <a:pt x="3004" y="12598"/>
                  <a:pt x="3826" y="12253"/>
                  <a:pt x="3826" y="11789"/>
                </a:cubicBezTo>
                <a:lnTo>
                  <a:pt x="3826" y="6711"/>
                </a:lnTo>
                <a:cubicBezTo>
                  <a:pt x="3826" y="6591"/>
                  <a:pt x="4005" y="6501"/>
                  <a:pt x="4327" y="6501"/>
                </a:cubicBezTo>
                <a:cubicBezTo>
                  <a:pt x="4613" y="6501"/>
                  <a:pt x="4828" y="6591"/>
                  <a:pt x="4828" y="6711"/>
                </a:cubicBezTo>
                <a:lnTo>
                  <a:pt x="4828" y="20372"/>
                </a:lnTo>
                <a:cubicBezTo>
                  <a:pt x="4828" y="21046"/>
                  <a:pt x="6008" y="21600"/>
                  <a:pt x="7546" y="21600"/>
                </a:cubicBezTo>
                <a:cubicBezTo>
                  <a:pt x="9048" y="21600"/>
                  <a:pt x="10299" y="21046"/>
                  <a:pt x="10299" y="20372"/>
                </a:cubicBezTo>
                <a:lnTo>
                  <a:pt x="10299" y="12598"/>
                </a:lnTo>
                <a:cubicBezTo>
                  <a:pt x="10299" y="12463"/>
                  <a:pt x="10478" y="12373"/>
                  <a:pt x="10800" y="12373"/>
                </a:cubicBezTo>
                <a:cubicBezTo>
                  <a:pt x="11086" y="12373"/>
                  <a:pt x="11301" y="12463"/>
                  <a:pt x="11301" y="12598"/>
                </a:cubicBezTo>
                <a:lnTo>
                  <a:pt x="11301" y="20372"/>
                </a:lnTo>
                <a:cubicBezTo>
                  <a:pt x="11301" y="21046"/>
                  <a:pt x="12517" y="21600"/>
                  <a:pt x="14019" y="21600"/>
                </a:cubicBezTo>
                <a:cubicBezTo>
                  <a:pt x="15521" y="21600"/>
                  <a:pt x="16736" y="21046"/>
                  <a:pt x="16736" y="20372"/>
                </a:cubicBezTo>
                <a:lnTo>
                  <a:pt x="16736" y="6711"/>
                </a:lnTo>
                <a:cubicBezTo>
                  <a:pt x="16736" y="6591"/>
                  <a:pt x="16915" y="6501"/>
                  <a:pt x="17237" y="6501"/>
                </a:cubicBezTo>
                <a:cubicBezTo>
                  <a:pt x="17523" y="6501"/>
                  <a:pt x="17738" y="6591"/>
                  <a:pt x="17738" y="6711"/>
                </a:cubicBezTo>
                <a:lnTo>
                  <a:pt x="17738" y="11789"/>
                </a:lnTo>
                <a:cubicBezTo>
                  <a:pt x="17738" y="12208"/>
                  <a:pt x="18560" y="12598"/>
                  <a:pt x="19669" y="12598"/>
                </a:cubicBezTo>
                <a:cubicBezTo>
                  <a:pt x="20777" y="12598"/>
                  <a:pt x="21600" y="12253"/>
                  <a:pt x="21600" y="11789"/>
                </a:cubicBezTo>
                <a:lnTo>
                  <a:pt x="21600" y="6291"/>
                </a:lnTo>
                <a:cubicBezTo>
                  <a:pt x="21493" y="5063"/>
                  <a:pt x="19061" y="4059"/>
                  <a:pt x="1612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271109" y="3202705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24"/>
                  <a:pt x="15056" y="1827"/>
                </a:cubicBezTo>
                <a:cubicBezTo>
                  <a:pt x="15056" y="2846"/>
                  <a:pt x="13125" y="3640"/>
                  <a:pt x="10693" y="3640"/>
                </a:cubicBezTo>
                <a:cubicBezTo>
                  <a:pt x="8261" y="3640"/>
                  <a:pt x="6366" y="2846"/>
                  <a:pt x="6366" y="1827"/>
                </a:cubicBezTo>
                <a:cubicBezTo>
                  <a:pt x="6366" y="824"/>
                  <a:pt x="8261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804"/>
                </a:cubicBezTo>
                <a:lnTo>
                  <a:pt x="3826" y="6726"/>
                </a:lnTo>
                <a:cubicBezTo>
                  <a:pt x="3826" y="6591"/>
                  <a:pt x="4005" y="6516"/>
                  <a:pt x="4327" y="6516"/>
                </a:cubicBezTo>
                <a:cubicBezTo>
                  <a:pt x="4613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44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481" y="21600"/>
                  <a:pt x="14019" y="21600"/>
                </a:cubicBezTo>
                <a:cubicBezTo>
                  <a:pt x="15521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804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8989" y="4059"/>
                  <a:pt x="16057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1615354" y="3202705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24"/>
                  <a:pt x="15056" y="1827"/>
                </a:cubicBezTo>
                <a:cubicBezTo>
                  <a:pt x="15056" y="2846"/>
                  <a:pt x="13125" y="3640"/>
                  <a:pt x="10693" y="3640"/>
                </a:cubicBezTo>
                <a:cubicBezTo>
                  <a:pt x="8297" y="3640"/>
                  <a:pt x="6366" y="2846"/>
                  <a:pt x="6366" y="1827"/>
                </a:cubicBezTo>
                <a:cubicBezTo>
                  <a:pt x="6366" y="824"/>
                  <a:pt x="8297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62" y="12268"/>
                  <a:pt x="3862" y="11804"/>
                </a:cubicBezTo>
                <a:lnTo>
                  <a:pt x="3862" y="6726"/>
                </a:lnTo>
                <a:cubicBezTo>
                  <a:pt x="3862" y="6591"/>
                  <a:pt x="4041" y="6516"/>
                  <a:pt x="4363" y="6516"/>
                </a:cubicBezTo>
                <a:cubicBezTo>
                  <a:pt x="4649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54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804"/>
                </a:lnTo>
                <a:cubicBezTo>
                  <a:pt x="17774" y="12223"/>
                  <a:pt x="18596" y="12598"/>
                  <a:pt x="19705" y="12598"/>
                </a:cubicBezTo>
                <a:cubicBezTo>
                  <a:pt x="20813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8989" y="4059"/>
                  <a:pt x="16057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1961648" y="3202705"/>
            <a:ext cx="280259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824"/>
                  <a:pt x="15045" y="1827"/>
                </a:cubicBezTo>
                <a:cubicBezTo>
                  <a:pt x="15045" y="2846"/>
                  <a:pt x="13110" y="3640"/>
                  <a:pt x="10710" y="3640"/>
                </a:cubicBezTo>
                <a:cubicBezTo>
                  <a:pt x="8275" y="3640"/>
                  <a:pt x="6340" y="2846"/>
                  <a:pt x="6340" y="1827"/>
                </a:cubicBezTo>
                <a:cubicBezTo>
                  <a:pt x="6340" y="824"/>
                  <a:pt x="8275" y="0"/>
                  <a:pt x="10710" y="0"/>
                </a:cubicBezTo>
                <a:close/>
                <a:moveTo>
                  <a:pt x="16048" y="4059"/>
                </a:moveTo>
                <a:lnTo>
                  <a:pt x="5337" y="4059"/>
                </a:lnTo>
                <a:cubicBezTo>
                  <a:pt x="2293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788" y="12598"/>
                  <a:pt x="1899" y="12598"/>
                </a:cubicBezTo>
                <a:cubicBezTo>
                  <a:pt x="3009" y="12598"/>
                  <a:pt x="3833" y="12268"/>
                  <a:pt x="3833" y="11804"/>
                </a:cubicBezTo>
                <a:lnTo>
                  <a:pt x="3833" y="6726"/>
                </a:lnTo>
                <a:cubicBezTo>
                  <a:pt x="3833" y="6591"/>
                  <a:pt x="4012" y="6516"/>
                  <a:pt x="4334" y="6516"/>
                </a:cubicBezTo>
                <a:cubicBezTo>
                  <a:pt x="4621" y="6516"/>
                  <a:pt x="4836" y="6591"/>
                  <a:pt x="4836" y="6726"/>
                </a:cubicBezTo>
                <a:lnTo>
                  <a:pt x="4836" y="20372"/>
                </a:lnTo>
                <a:cubicBezTo>
                  <a:pt x="4836" y="21061"/>
                  <a:pt x="6018" y="21600"/>
                  <a:pt x="7558" y="21600"/>
                </a:cubicBezTo>
                <a:cubicBezTo>
                  <a:pt x="9063" y="21600"/>
                  <a:pt x="10281" y="21061"/>
                  <a:pt x="10281" y="20372"/>
                </a:cubicBezTo>
                <a:lnTo>
                  <a:pt x="10281" y="12598"/>
                </a:lnTo>
                <a:cubicBezTo>
                  <a:pt x="10281" y="12478"/>
                  <a:pt x="10460" y="12388"/>
                  <a:pt x="10782" y="12388"/>
                </a:cubicBezTo>
                <a:cubicBezTo>
                  <a:pt x="11069" y="12388"/>
                  <a:pt x="11319" y="12478"/>
                  <a:pt x="11319" y="12598"/>
                </a:cubicBezTo>
                <a:lnTo>
                  <a:pt x="11319" y="20372"/>
                </a:lnTo>
                <a:cubicBezTo>
                  <a:pt x="11319" y="21061"/>
                  <a:pt x="12501" y="21600"/>
                  <a:pt x="14042" y="21600"/>
                </a:cubicBezTo>
                <a:cubicBezTo>
                  <a:pt x="15546" y="21600"/>
                  <a:pt x="16764" y="21061"/>
                  <a:pt x="16764" y="20372"/>
                </a:cubicBezTo>
                <a:lnTo>
                  <a:pt x="16764" y="6726"/>
                </a:lnTo>
                <a:cubicBezTo>
                  <a:pt x="16764" y="6591"/>
                  <a:pt x="16943" y="6516"/>
                  <a:pt x="17266" y="6516"/>
                </a:cubicBezTo>
                <a:cubicBezTo>
                  <a:pt x="17552" y="6516"/>
                  <a:pt x="17767" y="6591"/>
                  <a:pt x="17767" y="6726"/>
                </a:cubicBezTo>
                <a:lnTo>
                  <a:pt x="17767" y="11804"/>
                </a:lnTo>
                <a:cubicBezTo>
                  <a:pt x="17767" y="12223"/>
                  <a:pt x="18591" y="12598"/>
                  <a:pt x="19701" y="12598"/>
                </a:cubicBezTo>
                <a:cubicBezTo>
                  <a:pt x="20812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528" y="5078"/>
                  <a:pt x="18985" y="4059"/>
                  <a:pt x="16048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2303843" y="3202705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232" y="0"/>
                  <a:pt x="15127" y="824"/>
                  <a:pt x="15127" y="1827"/>
                </a:cubicBezTo>
                <a:cubicBezTo>
                  <a:pt x="15127" y="2846"/>
                  <a:pt x="13232" y="3640"/>
                  <a:pt x="10800" y="3640"/>
                </a:cubicBezTo>
                <a:cubicBezTo>
                  <a:pt x="8368" y="3640"/>
                  <a:pt x="6473" y="2846"/>
                  <a:pt x="6473" y="1827"/>
                </a:cubicBezTo>
                <a:cubicBezTo>
                  <a:pt x="6473" y="824"/>
                  <a:pt x="8368" y="0"/>
                  <a:pt x="10800" y="0"/>
                </a:cubicBezTo>
                <a:close/>
                <a:moveTo>
                  <a:pt x="16128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804"/>
                </a:cubicBezTo>
                <a:lnTo>
                  <a:pt x="3826" y="6726"/>
                </a:lnTo>
                <a:cubicBezTo>
                  <a:pt x="3826" y="6591"/>
                  <a:pt x="4005" y="6516"/>
                  <a:pt x="4327" y="6516"/>
                </a:cubicBezTo>
                <a:cubicBezTo>
                  <a:pt x="4613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44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481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804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600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650137" y="3202705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2" y="0"/>
                </a:moveTo>
                <a:cubicBezTo>
                  <a:pt x="13218" y="0"/>
                  <a:pt x="15116" y="824"/>
                  <a:pt x="15116" y="1827"/>
                </a:cubicBezTo>
                <a:cubicBezTo>
                  <a:pt x="15116" y="2846"/>
                  <a:pt x="13218" y="3640"/>
                  <a:pt x="10782" y="3640"/>
                </a:cubicBezTo>
                <a:cubicBezTo>
                  <a:pt x="8346" y="3640"/>
                  <a:pt x="6448" y="2846"/>
                  <a:pt x="6448" y="1827"/>
                </a:cubicBezTo>
                <a:cubicBezTo>
                  <a:pt x="6448" y="824"/>
                  <a:pt x="8346" y="0"/>
                  <a:pt x="10782" y="0"/>
                </a:cubicBezTo>
                <a:close/>
                <a:moveTo>
                  <a:pt x="16155" y="4059"/>
                </a:moveTo>
                <a:lnTo>
                  <a:pt x="5337" y="4059"/>
                </a:lnTo>
                <a:cubicBezTo>
                  <a:pt x="2293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824" y="12598"/>
                  <a:pt x="1899" y="12598"/>
                </a:cubicBezTo>
                <a:cubicBezTo>
                  <a:pt x="3009" y="12598"/>
                  <a:pt x="3797" y="12268"/>
                  <a:pt x="3797" y="11804"/>
                </a:cubicBezTo>
                <a:lnTo>
                  <a:pt x="3797" y="6726"/>
                </a:lnTo>
                <a:cubicBezTo>
                  <a:pt x="3797" y="6591"/>
                  <a:pt x="4048" y="6516"/>
                  <a:pt x="4334" y="6516"/>
                </a:cubicBezTo>
                <a:cubicBezTo>
                  <a:pt x="4657" y="6516"/>
                  <a:pt x="4836" y="6591"/>
                  <a:pt x="4836" y="6726"/>
                </a:cubicBezTo>
                <a:lnTo>
                  <a:pt x="4836" y="20372"/>
                </a:lnTo>
                <a:cubicBezTo>
                  <a:pt x="4836" y="21061"/>
                  <a:pt x="6054" y="21600"/>
                  <a:pt x="7558" y="21600"/>
                </a:cubicBezTo>
                <a:cubicBezTo>
                  <a:pt x="9099" y="21600"/>
                  <a:pt x="10281" y="21061"/>
                  <a:pt x="10281" y="20372"/>
                </a:cubicBezTo>
                <a:lnTo>
                  <a:pt x="10281" y="12598"/>
                </a:lnTo>
                <a:cubicBezTo>
                  <a:pt x="10281" y="12478"/>
                  <a:pt x="10496" y="12388"/>
                  <a:pt x="10782" y="12388"/>
                </a:cubicBezTo>
                <a:cubicBezTo>
                  <a:pt x="11104" y="12388"/>
                  <a:pt x="11284" y="12478"/>
                  <a:pt x="11284" y="12598"/>
                </a:cubicBezTo>
                <a:lnTo>
                  <a:pt x="11284" y="20372"/>
                </a:lnTo>
                <a:cubicBezTo>
                  <a:pt x="11284" y="21061"/>
                  <a:pt x="12501" y="21600"/>
                  <a:pt x="14006" y="21600"/>
                </a:cubicBezTo>
                <a:cubicBezTo>
                  <a:pt x="15546" y="21600"/>
                  <a:pt x="16764" y="21061"/>
                  <a:pt x="16764" y="20372"/>
                </a:cubicBezTo>
                <a:lnTo>
                  <a:pt x="16764" y="6726"/>
                </a:lnTo>
                <a:cubicBezTo>
                  <a:pt x="16764" y="6591"/>
                  <a:pt x="16979" y="6516"/>
                  <a:pt x="17266" y="6516"/>
                </a:cubicBezTo>
                <a:cubicBezTo>
                  <a:pt x="17588" y="6516"/>
                  <a:pt x="17767" y="6591"/>
                  <a:pt x="17767" y="6726"/>
                </a:cubicBezTo>
                <a:lnTo>
                  <a:pt x="17767" y="11804"/>
                </a:lnTo>
                <a:cubicBezTo>
                  <a:pt x="17767" y="12223"/>
                  <a:pt x="18555" y="12598"/>
                  <a:pt x="19666" y="12598"/>
                </a:cubicBezTo>
                <a:cubicBezTo>
                  <a:pt x="20812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9093" y="4059"/>
                  <a:pt x="16155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994382" y="3202705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24"/>
                  <a:pt x="15056" y="1827"/>
                </a:cubicBezTo>
                <a:cubicBezTo>
                  <a:pt x="15056" y="2846"/>
                  <a:pt x="13125" y="3640"/>
                  <a:pt x="10693" y="3640"/>
                </a:cubicBezTo>
                <a:cubicBezTo>
                  <a:pt x="8297" y="3640"/>
                  <a:pt x="6366" y="2846"/>
                  <a:pt x="6366" y="1827"/>
                </a:cubicBezTo>
                <a:cubicBezTo>
                  <a:pt x="6366" y="824"/>
                  <a:pt x="8297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804"/>
                </a:cubicBezTo>
                <a:lnTo>
                  <a:pt x="3826" y="6726"/>
                </a:lnTo>
                <a:cubicBezTo>
                  <a:pt x="3826" y="6591"/>
                  <a:pt x="4077" y="6516"/>
                  <a:pt x="4363" y="6516"/>
                </a:cubicBezTo>
                <a:cubicBezTo>
                  <a:pt x="4685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87" y="6516"/>
                  <a:pt x="17273" y="6516"/>
                </a:cubicBezTo>
                <a:cubicBezTo>
                  <a:pt x="17595" y="6516"/>
                  <a:pt x="17774" y="6591"/>
                  <a:pt x="17774" y="6726"/>
                </a:cubicBezTo>
                <a:lnTo>
                  <a:pt x="17774" y="11804"/>
                </a:lnTo>
                <a:cubicBezTo>
                  <a:pt x="17774" y="12223"/>
                  <a:pt x="18596" y="12598"/>
                  <a:pt x="19705" y="12598"/>
                </a:cubicBezTo>
                <a:cubicBezTo>
                  <a:pt x="20849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21" y="5078"/>
                  <a:pt x="18989" y="4059"/>
                  <a:pt x="16057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3338627" y="3202705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96" y="0"/>
                  <a:pt x="15127" y="824"/>
                  <a:pt x="15127" y="1827"/>
                </a:cubicBezTo>
                <a:cubicBezTo>
                  <a:pt x="15127" y="2846"/>
                  <a:pt x="13232" y="3640"/>
                  <a:pt x="10800" y="3640"/>
                </a:cubicBezTo>
                <a:cubicBezTo>
                  <a:pt x="8404" y="3640"/>
                  <a:pt x="6437" y="2846"/>
                  <a:pt x="6437" y="1827"/>
                </a:cubicBezTo>
                <a:cubicBezTo>
                  <a:pt x="6437" y="824"/>
                  <a:pt x="8368" y="0"/>
                  <a:pt x="10800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787" y="12598"/>
                  <a:pt x="1895" y="12598"/>
                </a:cubicBezTo>
                <a:cubicBezTo>
                  <a:pt x="3004" y="12598"/>
                  <a:pt x="3826" y="12268"/>
                  <a:pt x="3826" y="11804"/>
                </a:cubicBezTo>
                <a:lnTo>
                  <a:pt x="3826" y="6726"/>
                </a:lnTo>
                <a:cubicBezTo>
                  <a:pt x="3826" y="6591"/>
                  <a:pt x="4041" y="6516"/>
                  <a:pt x="4327" y="6516"/>
                </a:cubicBezTo>
                <a:cubicBezTo>
                  <a:pt x="4613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44" y="21600"/>
                  <a:pt x="7546" y="21600"/>
                </a:cubicBezTo>
                <a:cubicBezTo>
                  <a:pt x="9083" y="21600"/>
                  <a:pt x="10264" y="21061"/>
                  <a:pt x="10264" y="20372"/>
                </a:cubicBezTo>
                <a:lnTo>
                  <a:pt x="10264" y="12598"/>
                </a:lnTo>
                <a:cubicBezTo>
                  <a:pt x="10264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51" y="6516"/>
                  <a:pt x="17237" y="6516"/>
                </a:cubicBezTo>
                <a:cubicBezTo>
                  <a:pt x="17559" y="6516"/>
                  <a:pt x="17738" y="6591"/>
                  <a:pt x="17738" y="6726"/>
                </a:cubicBezTo>
                <a:lnTo>
                  <a:pt x="17738" y="11804"/>
                </a:lnTo>
                <a:cubicBezTo>
                  <a:pt x="17738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3682871" y="3202705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824"/>
                  <a:pt x="15020" y="1827"/>
                </a:cubicBezTo>
                <a:cubicBezTo>
                  <a:pt x="15020" y="2846"/>
                  <a:pt x="13125" y="3640"/>
                  <a:pt x="10693" y="3640"/>
                </a:cubicBezTo>
                <a:cubicBezTo>
                  <a:pt x="8261" y="3640"/>
                  <a:pt x="6366" y="2846"/>
                  <a:pt x="6366" y="1827"/>
                </a:cubicBezTo>
                <a:cubicBezTo>
                  <a:pt x="6366" y="824"/>
                  <a:pt x="8368" y="0"/>
                  <a:pt x="10693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787" y="12598"/>
                  <a:pt x="1895" y="12598"/>
                </a:cubicBezTo>
                <a:cubicBezTo>
                  <a:pt x="3040" y="12598"/>
                  <a:pt x="3826" y="12268"/>
                  <a:pt x="3826" y="11804"/>
                </a:cubicBezTo>
                <a:lnTo>
                  <a:pt x="3826" y="6726"/>
                </a:lnTo>
                <a:cubicBezTo>
                  <a:pt x="3826" y="6591"/>
                  <a:pt x="4041" y="6516"/>
                  <a:pt x="4327" y="6516"/>
                </a:cubicBezTo>
                <a:cubicBezTo>
                  <a:pt x="4649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79" y="21600"/>
                  <a:pt x="7581" y="21600"/>
                </a:cubicBezTo>
                <a:cubicBezTo>
                  <a:pt x="9119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51" y="6516"/>
                  <a:pt x="17237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804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4029165" y="3202705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24"/>
                  <a:pt x="15056" y="1827"/>
                </a:cubicBezTo>
                <a:cubicBezTo>
                  <a:pt x="15056" y="2846"/>
                  <a:pt x="13125" y="3640"/>
                  <a:pt x="10693" y="3640"/>
                </a:cubicBezTo>
                <a:cubicBezTo>
                  <a:pt x="8261" y="3640"/>
                  <a:pt x="6366" y="2846"/>
                  <a:pt x="6366" y="1827"/>
                </a:cubicBezTo>
                <a:cubicBezTo>
                  <a:pt x="6366" y="824"/>
                  <a:pt x="8368" y="0"/>
                  <a:pt x="10693" y="0"/>
                </a:cubicBezTo>
                <a:close/>
                <a:moveTo>
                  <a:pt x="16164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804"/>
                </a:cubicBezTo>
                <a:lnTo>
                  <a:pt x="3826" y="6726"/>
                </a:lnTo>
                <a:cubicBezTo>
                  <a:pt x="3826" y="6591"/>
                  <a:pt x="4041" y="6516"/>
                  <a:pt x="4327" y="6516"/>
                </a:cubicBezTo>
                <a:cubicBezTo>
                  <a:pt x="4649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119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87" y="6516"/>
                  <a:pt x="17273" y="6516"/>
                </a:cubicBezTo>
                <a:cubicBezTo>
                  <a:pt x="17595" y="6516"/>
                  <a:pt x="17774" y="6591"/>
                  <a:pt x="17774" y="6726"/>
                </a:cubicBezTo>
                <a:lnTo>
                  <a:pt x="17774" y="11804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64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4373410" y="3202705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24"/>
                  <a:pt x="15056" y="1827"/>
                </a:cubicBezTo>
                <a:cubicBezTo>
                  <a:pt x="15056" y="2846"/>
                  <a:pt x="13125" y="3640"/>
                  <a:pt x="10693" y="3640"/>
                </a:cubicBezTo>
                <a:cubicBezTo>
                  <a:pt x="8297" y="3640"/>
                  <a:pt x="6366" y="2846"/>
                  <a:pt x="6366" y="1827"/>
                </a:cubicBezTo>
                <a:cubicBezTo>
                  <a:pt x="6366" y="824"/>
                  <a:pt x="8404" y="0"/>
                  <a:pt x="10693" y="0"/>
                </a:cubicBezTo>
                <a:close/>
                <a:moveTo>
                  <a:pt x="16164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62" y="12268"/>
                  <a:pt x="3862" y="11804"/>
                </a:cubicBezTo>
                <a:lnTo>
                  <a:pt x="3862" y="6726"/>
                </a:lnTo>
                <a:cubicBezTo>
                  <a:pt x="3862" y="6591"/>
                  <a:pt x="4077" y="6516"/>
                  <a:pt x="4363" y="6516"/>
                </a:cubicBezTo>
                <a:cubicBezTo>
                  <a:pt x="4685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54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804"/>
                </a:lnTo>
                <a:cubicBezTo>
                  <a:pt x="17774" y="12223"/>
                  <a:pt x="18596" y="12598"/>
                  <a:pt x="19705" y="12598"/>
                </a:cubicBezTo>
                <a:cubicBezTo>
                  <a:pt x="20813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9097" y="4059"/>
                  <a:pt x="16164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4719704" y="3202705"/>
            <a:ext cx="280259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824"/>
                  <a:pt x="15045" y="1827"/>
                </a:cubicBezTo>
                <a:cubicBezTo>
                  <a:pt x="15045" y="2846"/>
                  <a:pt x="13110" y="3640"/>
                  <a:pt x="10710" y="3640"/>
                </a:cubicBezTo>
                <a:cubicBezTo>
                  <a:pt x="8275" y="3640"/>
                  <a:pt x="6340" y="2846"/>
                  <a:pt x="6340" y="1827"/>
                </a:cubicBezTo>
                <a:cubicBezTo>
                  <a:pt x="6340" y="824"/>
                  <a:pt x="8382" y="0"/>
                  <a:pt x="10710" y="0"/>
                </a:cubicBezTo>
                <a:close/>
                <a:moveTo>
                  <a:pt x="16155" y="4059"/>
                </a:moveTo>
                <a:lnTo>
                  <a:pt x="5337" y="4059"/>
                </a:lnTo>
                <a:cubicBezTo>
                  <a:pt x="2293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788" y="12598"/>
                  <a:pt x="1899" y="12598"/>
                </a:cubicBezTo>
                <a:cubicBezTo>
                  <a:pt x="3009" y="12598"/>
                  <a:pt x="3833" y="12268"/>
                  <a:pt x="3833" y="11804"/>
                </a:cubicBezTo>
                <a:lnTo>
                  <a:pt x="3833" y="6726"/>
                </a:lnTo>
                <a:cubicBezTo>
                  <a:pt x="3833" y="6591"/>
                  <a:pt x="4012" y="6516"/>
                  <a:pt x="4334" y="6516"/>
                </a:cubicBezTo>
                <a:cubicBezTo>
                  <a:pt x="4621" y="6516"/>
                  <a:pt x="4836" y="6591"/>
                  <a:pt x="4836" y="6726"/>
                </a:cubicBezTo>
                <a:lnTo>
                  <a:pt x="4836" y="20372"/>
                </a:lnTo>
                <a:cubicBezTo>
                  <a:pt x="4836" y="21061"/>
                  <a:pt x="6018" y="21600"/>
                  <a:pt x="7558" y="21600"/>
                </a:cubicBezTo>
                <a:cubicBezTo>
                  <a:pt x="9063" y="21600"/>
                  <a:pt x="10281" y="21061"/>
                  <a:pt x="10281" y="20372"/>
                </a:cubicBezTo>
                <a:lnTo>
                  <a:pt x="10281" y="12598"/>
                </a:lnTo>
                <a:cubicBezTo>
                  <a:pt x="10281" y="12478"/>
                  <a:pt x="10496" y="12388"/>
                  <a:pt x="10818" y="12388"/>
                </a:cubicBezTo>
                <a:cubicBezTo>
                  <a:pt x="11104" y="12388"/>
                  <a:pt x="11319" y="12478"/>
                  <a:pt x="11319" y="12598"/>
                </a:cubicBezTo>
                <a:lnTo>
                  <a:pt x="11319" y="20372"/>
                </a:lnTo>
                <a:cubicBezTo>
                  <a:pt x="11319" y="21061"/>
                  <a:pt x="12501" y="21600"/>
                  <a:pt x="14042" y="21600"/>
                </a:cubicBezTo>
                <a:cubicBezTo>
                  <a:pt x="15546" y="21600"/>
                  <a:pt x="16764" y="21061"/>
                  <a:pt x="16764" y="20372"/>
                </a:cubicBezTo>
                <a:lnTo>
                  <a:pt x="16764" y="6726"/>
                </a:lnTo>
                <a:cubicBezTo>
                  <a:pt x="16764" y="6591"/>
                  <a:pt x="16943" y="6516"/>
                  <a:pt x="17266" y="6516"/>
                </a:cubicBezTo>
                <a:cubicBezTo>
                  <a:pt x="17552" y="6516"/>
                  <a:pt x="17767" y="6591"/>
                  <a:pt x="17767" y="6726"/>
                </a:cubicBezTo>
                <a:lnTo>
                  <a:pt x="17767" y="11804"/>
                </a:lnTo>
                <a:cubicBezTo>
                  <a:pt x="17767" y="12223"/>
                  <a:pt x="18591" y="12598"/>
                  <a:pt x="19701" y="12598"/>
                </a:cubicBezTo>
                <a:cubicBezTo>
                  <a:pt x="20812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528" y="5078"/>
                  <a:pt x="19093" y="4059"/>
                  <a:pt x="16155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5063949" y="3202705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824"/>
                  <a:pt x="15020" y="1827"/>
                </a:cubicBezTo>
                <a:cubicBezTo>
                  <a:pt x="15020" y="2846"/>
                  <a:pt x="13125" y="3640"/>
                  <a:pt x="10693" y="3640"/>
                </a:cubicBezTo>
                <a:cubicBezTo>
                  <a:pt x="8261" y="3640"/>
                  <a:pt x="6366" y="2846"/>
                  <a:pt x="6366" y="1827"/>
                </a:cubicBezTo>
                <a:cubicBezTo>
                  <a:pt x="6366" y="824"/>
                  <a:pt x="8368" y="0"/>
                  <a:pt x="10693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804"/>
                </a:lnTo>
                <a:cubicBezTo>
                  <a:pt x="0" y="12223"/>
                  <a:pt x="787" y="12598"/>
                  <a:pt x="1895" y="12598"/>
                </a:cubicBezTo>
                <a:cubicBezTo>
                  <a:pt x="3004" y="12598"/>
                  <a:pt x="3826" y="12268"/>
                  <a:pt x="3826" y="11804"/>
                </a:cubicBezTo>
                <a:lnTo>
                  <a:pt x="3826" y="6726"/>
                </a:lnTo>
                <a:cubicBezTo>
                  <a:pt x="3826" y="6591"/>
                  <a:pt x="4005" y="6516"/>
                  <a:pt x="4327" y="6516"/>
                </a:cubicBezTo>
                <a:cubicBezTo>
                  <a:pt x="4613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08" y="21600"/>
                  <a:pt x="7546" y="21600"/>
                </a:cubicBezTo>
                <a:cubicBezTo>
                  <a:pt x="9048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15" y="6516"/>
                  <a:pt x="17237" y="6516"/>
                </a:cubicBezTo>
                <a:cubicBezTo>
                  <a:pt x="17523" y="6516"/>
                  <a:pt x="17738" y="6591"/>
                  <a:pt x="17738" y="6726"/>
                </a:cubicBezTo>
                <a:lnTo>
                  <a:pt x="17738" y="11804"/>
                </a:lnTo>
                <a:cubicBezTo>
                  <a:pt x="17738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804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1271109" y="3948568"/>
            <a:ext cx="280261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2"/>
                  <a:pt x="15056" y="1809"/>
                </a:cubicBezTo>
                <a:cubicBezTo>
                  <a:pt x="15056" y="2810"/>
                  <a:pt x="13125" y="3632"/>
                  <a:pt x="10693" y="3632"/>
                </a:cubicBezTo>
                <a:cubicBezTo>
                  <a:pt x="8261" y="3632"/>
                  <a:pt x="6366" y="2810"/>
                  <a:pt x="6366" y="1809"/>
                </a:cubicBezTo>
                <a:cubicBezTo>
                  <a:pt x="6366" y="792"/>
                  <a:pt x="8261" y="0"/>
                  <a:pt x="10693" y="0"/>
                </a:cubicBezTo>
                <a:close/>
                <a:moveTo>
                  <a:pt x="16057" y="4096"/>
                </a:moveTo>
                <a:lnTo>
                  <a:pt x="5364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823" y="12616"/>
                  <a:pt x="1931" y="12616"/>
                </a:cubicBezTo>
                <a:cubicBezTo>
                  <a:pt x="3040" y="12616"/>
                  <a:pt x="3826" y="12272"/>
                  <a:pt x="3826" y="11809"/>
                </a:cubicBezTo>
                <a:lnTo>
                  <a:pt x="3826" y="6742"/>
                </a:lnTo>
                <a:cubicBezTo>
                  <a:pt x="3826" y="6622"/>
                  <a:pt x="4005" y="6532"/>
                  <a:pt x="4327" y="6532"/>
                </a:cubicBezTo>
                <a:cubicBezTo>
                  <a:pt x="4613" y="6532"/>
                  <a:pt x="4864" y="6622"/>
                  <a:pt x="4864" y="6742"/>
                </a:cubicBezTo>
                <a:lnTo>
                  <a:pt x="4864" y="20374"/>
                </a:lnTo>
                <a:cubicBezTo>
                  <a:pt x="4864" y="21047"/>
                  <a:pt x="6044" y="21600"/>
                  <a:pt x="7581" y="21600"/>
                </a:cubicBezTo>
                <a:cubicBezTo>
                  <a:pt x="9083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478" y="12407"/>
                  <a:pt x="10800" y="12407"/>
                </a:cubicBezTo>
                <a:cubicBezTo>
                  <a:pt x="11086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481" y="21600"/>
                  <a:pt x="14019" y="21600"/>
                </a:cubicBezTo>
                <a:cubicBezTo>
                  <a:pt x="15521" y="21600"/>
                  <a:pt x="16772" y="21047"/>
                  <a:pt x="16772" y="20374"/>
                </a:cubicBezTo>
                <a:lnTo>
                  <a:pt x="16772" y="6742"/>
                </a:lnTo>
                <a:cubicBezTo>
                  <a:pt x="16772" y="6622"/>
                  <a:pt x="16951" y="6532"/>
                  <a:pt x="17273" y="6532"/>
                </a:cubicBezTo>
                <a:cubicBezTo>
                  <a:pt x="17559" y="6532"/>
                  <a:pt x="17774" y="6622"/>
                  <a:pt x="17774" y="6742"/>
                </a:cubicBezTo>
                <a:lnTo>
                  <a:pt x="17774" y="11809"/>
                </a:lnTo>
                <a:cubicBezTo>
                  <a:pt x="17774" y="12228"/>
                  <a:pt x="18560" y="12616"/>
                  <a:pt x="19669" y="12616"/>
                </a:cubicBezTo>
                <a:cubicBezTo>
                  <a:pt x="20777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8989" y="4096"/>
                  <a:pt x="16057" y="409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4" name="Shape 694"/>
          <p:cNvSpPr/>
          <p:nvPr/>
        </p:nvSpPr>
        <p:spPr>
          <a:xfrm>
            <a:off x="1615354" y="3948568"/>
            <a:ext cx="280260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2"/>
                  <a:pt x="15056" y="1809"/>
                </a:cubicBezTo>
                <a:cubicBezTo>
                  <a:pt x="15056" y="2810"/>
                  <a:pt x="13125" y="3632"/>
                  <a:pt x="10693" y="3632"/>
                </a:cubicBezTo>
                <a:cubicBezTo>
                  <a:pt x="8297" y="3632"/>
                  <a:pt x="6366" y="2810"/>
                  <a:pt x="6366" y="1809"/>
                </a:cubicBezTo>
                <a:cubicBezTo>
                  <a:pt x="6366" y="792"/>
                  <a:pt x="8297" y="0"/>
                  <a:pt x="10693" y="0"/>
                </a:cubicBezTo>
                <a:close/>
                <a:moveTo>
                  <a:pt x="16057" y="4096"/>
                </a:moveTo>
                <a:lnTo>
                  <a:pt x="5364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823" y="12616"/>
                  <a:pt x="1931" y="12616"/>
                </a:cubicBezTo>
                <a:cubicBezTo>
                  <a:pt x="3040" y="12616"/>
                  <a:pt x="3862" y="12272"/>
                  <a:pt x="3862" y="11809"/>
                </a:cubicBezTo>
                <a:lnTo>
                  <a:pt x="3862" y="6742"/>
                </a:lnTo>
                <a:cubicBezTo>
                  <a:pt x="3862" y="6622"/>
                  <a:pt x="4041" y="6532"/>
                  <a:pt x="4363" y="6532"/>
                </a:cubicBezTo>
                <a:cubicBezTo>
                  <a:pt x="4649" y="6532"/>
                  <a:pt x="4864" y="6622"/>
                  <a:pt x="4864" y="6742"/>
                </a:cubicBezTo>
                <a:lnTo>
                  <a:pt x="4864" y="20374"/>
                </a:lnTo>
                <a:cubicBezTo>
                  <a:pt x="4864" y="21047"/>
                  <a:pt x="6079" y="21600"/>
                  <a:pt x="7581" y="21600"/>
                </a:cubicBezTo>
                <a:cubicBezTo>
                  <a:pt x="9083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478" y="12407"/>
                  <a:pt x="10800" y="12407"/>
                </a:cubicBezTo>
                <a:cubicBezTo>
                  <a:pt x="11086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517" y="21600"/>
                  <a:pt x="14054" y="21600"/>
                </a:cubicBezTo>
                <a:cubicBezTo>
                  <a:pt x="15556" y="21600"/>
                  <a:pt x="16772" y="21047"/>
                  <a:pt x="16772" y="20374"/>
                </a:cubicBezTo>
                <a:lnTo>
                  <a:pt x="16772" y="6742"/>
                </a:lnTo>
                <a:cubicBezTo>
                  <a:pt x="16772" y="6622"/>
                  <a:pt x="16951" y="6532"/>
                  <a:pt x="17273" y="6532"/>
                </a:cubicBezTo>
                <a:cubicBezTo>
                  <a:pt x="17559" y="6532"/>
                  <a:pt x="17774" y="6622"/>
                  <a:pt x="17774" y="6742"/>
                </a:cubicBezTo>
                <a:lnTo>
                  <a:pt x="17774" y="11809"/>
                </a:lnTo>
                <a:cubicBezTo>
                  <a:pt x="17774" y="12228"/>
                  <a:pt x="18596" y="12616"/>
                  <a:pt x="19705" y="12616"/>
                </a:cubicBezTo>
                <a:cubicBezTo>
                  <a:pt x="20813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8989" y="4096"/>
                  <a:pt x="16057" y="409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5" name="Shape 695"/>
          <p:cNvSpPr/>
          <p:nvPr/>
        </p:nvSpPr>
        <p:spPr>
          <a:xfrm>
            <a:off x="1961648" y="3948568"/>
            <a:ext cx="280259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792"/>
                  <a:pt x="15045" y="1809"/>
                </a:cubicBezTo>
                <a:cubicBezTo>
                  <a:pt x="15045" y="2810"/>
                  <a:pt x="13110" y="3632"/>
                  <a:pt x="10710" y="3632"/>
                </a:cubicBezTo>
                <a:cubicBezTo>
                  <a:pt x="8275" y="3632"/>
                  <a:pt x="6340" y="2810"/>
                  <a:pt x="6340" y="1809"/>
                </a:cubicBezTo>
                <a:cubicBezTo>
                  <a:pt x="6340" y="792"/>
                  <a:pt x="8275" y="0"/>
                  <a:pt x="10710" y="0"/>
                </a:cubicBezTo>
                <a:close/>
                <a:moveTo>
                  <a:pt x="16048" y="4096"/>
                </a:moveTo>
                <a:lnTo>
                  <a:pt x="5337" y="4096"/>
                </a:lnTo>
                <a:cubicBezTo>
                  <a:pt x="2293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788" y="12616"/>
                  <a:pt x="1899" y="12616"/>
                </a:cubicBezTo>
                <a:cubicBezTo>
                  <a:pt x="3009" y="12616"/>
                  <a:pt x="3833" y="12272"/>
                  <a:pt x="3833" y="11809"/>
                </a:cubicBezTo>
                <a:lnTo>
                  <a:pt x="3833" y="6742"/>
                </a:lnTo>
                <a:cubicBezTo>
                  <a:pt x="3833" y="6622"/>
                  <a:pt x="4012" y="6532"/>
                  <a:pt x="4334" y="6532"/>
                </a:cubicBezTo>
                <a:cubicBezTo>
                  <a:pt x="4621" y="6532"/>
                  <a:pt x="4836" y="6622"/>
                  <a:pt x="4836" y="6742"/>
                </a:cubicBezTo>
                <a:lnTo>
                  <a:pt x="4836" y="20374"/>
                </a:lnTo>
                <a:cubicBezTo>
                  <a:pt x="4836" y="21047"/>
                  <a:pt x="6018" y="21600"/>
                  <a:pt x="7558" y="21600"/>
                </a:cubicBezTo>
                <a:cubicBezTo>
                  <a:pt x="9063" y="21600"/>
                  <a:pt x="10281" y="21047"/>
                  <a:pt x="10281" y="20374"/>
                </a:cubicBezTo>
                <a:lnTo>
                  <a:pt x="10281" y="12616"/>
                </a:lnTo>
                <a:cubicBezTo>
                  <a:pt x="10281" y="12482"/>
                  <a:pt x="10460" y="12407"/>
                  <a:pt x="10782" y="12407"/>
                </a:cubicBezTo>
                <a:cubicBezTo>
                  <a:pt x="11069" y="12407"/>
                  <a:pt x="11319" y="12482"/>
                  <a:pt x="11319" y="12616"/>
                </a:cubicBezTo>
                <a:lnTo>
                  <a:pt x="11319" y="20374"/>
                </a:lnTo>
                <a:cubicBezTo>
                  <a:pt x="11319" y="21047"/>
                  <a:pt x="12501" y="21600"/>
                  <a:pt x="14042" y="21600"/>
                </a:cubicBezTo>
                <a:cubicBezTo>
                  <a:pt x="15546" y="21600"/>
                  <a:pt x="16764" y="21047"/>
                  <a:pt x="16764" y="20374"/>
                </a:cubicBezTo>
                <a:lnTo>
                  <a:pt x="16764" y="6742"/>
                </a:lnTo>
                <a:cubicBezTo>
                  <a:pt x="16764" y="6622"/>
                  <a:pt x="16943" y="6532"/>
                  <a:pt x="17266" y="6532"/>
                </a:cubicBezTo>
                <a:cubicBezTo>
                  <a:pt x="17552" y="6532"/>
                  <a:pt x="17767" y="6622"/>
                  <a:pt x="17767" y="6742"/>
                </a:cubicBezTo>
                <a:lnTo>
                  <a:pt x="17767" y="11809"/>
                </a:lnTo>
                <a:cubicBezTo>
                  <a:pt x="17767" y="12228"/>
                  <a:pt x="18591" y="12616"/>
                  <a:pt x="19701" y="12616"/>
                </a:cubicBezTo>
                <a:cubicBezTo>
                  <a:pt x="20812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528" y="5067"/>
                  <a:pt x="18985" y="4096"/>
                  <a:pt x="16048" y="409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2303843" y="3948568"/>
            <a:ext cx="280261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232" y="0"/>
                  <a:pt x="15127" y="792"/>
                  <a:pt x="15127" y="1809"/>
                </a:cubicBezTo>
                <a:cubicBezTo>
                  <a:pt x="15127" y="2810"/>
                  <a:pt x="13232" y="3632"/>
                  <a:pt x="10800" y="3632"/>
                </a:cubicBezTo>
                <a:cubicBezTo>
                  <a:pt x="8368" y="3632"/>
                  <a:pt x="6473" y="2810"/>
                  <a:pt x="6473" y="1809"/>
                </a:cubicBezTo>
                <a:cubicBezTo>
                  <a:pt x="6473" y="792"/>
                  <a:pt x="8368" y="0"/>
                  <a:pt x="10800" y="0"/>
                </a:cubicBezTo>
                <a:close/>
                <a:moveTo>
                  <a:pt x="16128" y="4096"/>
                </a:moveTo>
                <a:lnTo>
                  <a:pt x="5364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823" y="12616"/>
                  <a:pt x="1931" y="12616"/>
                </a:cubicBezTo>
                <a:cubicBezTo>
                  <a:pt x="3040" y="12616"/>
                  <a:pt x="3826" y="12272"/>
                  <a:pt x="3826" y="11809"/>
                </a:cubicBezTo>
                <a:lnTo>
                  <a:pt x="3826" y="6742"/>
                </a:lnTo>
                <a:cubicBezTo>
                  <a:pt x="3826" y="6622"/>
                  <a:pt x="4005" y="6532"/>
                  <a:pt x="4327" y="6532"/>
                </a:cubicBezTo>
                <a:cubicBezTo>
                  <a:pt x="4613" y="6532"/>
                  <a:pt x="4828" y="6622"/>
                  <a:pt x="4828" y="6742"/>
                </a:cubicBezTo>
                <a:lnTo>
                  <a:pt x="4828" y="20374"/>
                </a:lnTo>
                <a:cubicBezTo>
                  <a:pt x="4828" y="21047"/>
                  <a:pt x="6044" y="21600"/>
                  <a:pt x="7581" y="21600"/>
                </a:cubicBezTo>
                <a:cubicBezTo>
                  <a:pt x="9083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478" y="12407"/>
                  <a:pt x="10800" y="12407"/>
                </a:cubicBezTo>
                <a:cubicBezTo>
                  <a:pt x="11086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481" y="21600"/>
                  <a:pt x="14019" y="21600"/>
                </a:cubicBezTo>
                <a:cubicBezTo>
                  <a:pt x="15521" y="21600"/>
                  <a:pt x="16736" y="21047"/>
                  <a:pt x="16736" y="20374"/>
                </a:cubicBezTo>
                <a:lnTo>
                  <a:pt x="16736" y="6742"/>
                </a:lnTo>
                <a:cubicBezTo>
                  <a:pt x="16736" y="6622"/>
                  <a:pt x="16951" y="6532"/>
                  <a:pt x="17273" y="6532"/>
                </a:cubicBezTo>
                <a:cubicBezTo>
                  <a:pt x="17559" y="6532"/>
                  <a:pt x="17774" y="6622"/>
                  <a:pt x="17774" y="6742"/>
                </a:cubicBezTo>
                <a:lnTo>
                  <a:pt x="17774" y="11809"/>
                </a:lnTo>
                <a:cubicBezTo>
                  <a:pt x="17774" y="12228"/>
                  <a:pt x="18560" y="12616"/>
                  <a:pt x="19669" y="12616"/>
                </a:cubicBezTo>
                <a:cubicBezTo>
                  <a:pt x="20777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600" y="5067"/>
                  <a:pt x="19061" y="4096"/>
                  <a:pt x="16128" y="409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2650137" y="3948568"/>
            <a:ext cx="280260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2" y="0"/>
                </a:moveTo>
                <a:cubicBezTo>
                  <a:pt x="13218" y="0"/>
                  <a:pt x="15116" y="792"/>
                  <a:pt x="15116" y="1809"/>
                </a:cubicBezTo>
                <a:cubicBezTo>
                  <a:pt x="15116" y="2810"/>
                  <a:pt x="13218" y="3632"/>
                  <a:pt x="10782" y="3632"/>
                </a:cubicBezTo>
                <a:cubicBezTo>
                  <a:pt x="8346" y="3632"/>
                  <a:pt x="6448" y="2810"/>
                  <a:pt x="6448" y="1809"/>
                </a:cubicBezTo>
                <a:cubicBezTo>
                  <a:pt x="6448" y="792"/>
                  <a:pt x="8346" y="0"/>
                  <a:pt x="10782" y="0"/>
                </a:cubicBezTo>
                <a:close/>
                <a:moveTo>
                  <a:pt x="16155" y="4096"/>
                </a:moveTo>
                <a:lnTo>
                  <a:pt x="5337" y="4096"/>
                </a:lnTo>
                <a:cubicBezTo>
                  <a:pt x="2293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824" y="12616"/>
                  <a:pt x="1899" y="12616"/>
                </a:cubicBezTo>
                <a:cubicBezTo>
                  <a:pt x="3009" y="12616"/>
                  <a:pt x="3797" y="12272"/>
                  <a:pt x="3797" y="11809"/>
                </a:cubicBezTo>
                <a:lnTo>
                  <a:pt x="3797" y="6742"/>
                </a:lnTo>
                <a:cubicBezTo>
                  <a:pt x="3797" y="6622"/>
                  <a:pt x="4048" y="6532"/>
                  <a:pt x="4334" y="6532"/>
                </a:cubicBezTo>
                <a:cubicBezTo>
                  <a:pt x="4657" y="6532"/>
                  <a:pt x="4836" y="6622"/>
                  <a:pt x="4836" y="6742"/>
                </a:cubicBezTo>
                <a:lnTo>
                  <a:pt x="4836" y="20374"/>
                </a:lnTo>
                <a:cubicBezTo>
                  <a:pt x="4836" y="21047"/>
                  <a:pt x="6054" y="21600"/>
                  <a:pt x="7558" y="21600"/>
                </a:cubicBezTo>
                <a:cubicBezTo>
                  <a:pt x="9099" y="21600"/>
                  <a:pt x="10281" y="21047"/>
                  <a:pt x="10281" y="20374"/>
                </a:cubicBezTo>
                <a:lnTo>
                  <a:pt x="10281" y="12616"/>
                </a:lnTo>
                <a:cubicBezTo>
                  <a:pt x="10281" y="12482"/>
                  <a:pt x="10496" y="12407"/>
                  <a:pt x="10782" y="12407"/>
                </a:cubicBezTo>
                <a:cubicBezTo>
                  <a:pt x="11104" y="12407"/>
                  <a:pt x="11284" y="12482"/>
                  <a:pt x="11284" y="12616"/>
                </a:cubicBezTo>
                <a:lnTo>
                  <a:pt x="11284" y="20374"/>
                </a:lnTo>
                <a:cubicBezTo>
                  <a:pt x="11284" y="21047"/>
                  <a:pt x="12501" y="21600"/>
                  <a:pt x="14006" y="21600"/>
                </a:cubicBezTo>
                <a:cubicBezTo>
                  <a:pt x="15546" y="21600"/>
                  <a:pt x="16764" y="21047"/>
                  <a:pt x="16764" y="20374"/>
                </a:cubicBezTo>
                <a:lnTo>
                  <a:pt x="16764" y="6742"/>
                </a:lnTo>
                <a:cubicBezTo>
                  <a:pt x="16764" y="6622"/>
                  <a:pt x="16979" y="6532"/>
                  <a:pt x="17266" y="6532"/>
                </a:cubicBezTo>
                <a:cubicBezTo>
                  <a:pt x="17588" y="6532"/>
                  <a:pt x="17767" y="6622"/>
                  <a:pt x="17767" y="6742"/>
                </a:cubicBezTo>
                <a:lnTo>
                  <a:pt x="17767" y="11809"/>
                </a:lnTo>
                <a:cubicBezTo>
                  <a:pt x="17767" y="12228"/>
                  <a:pt x="18555" y="12616"/>
                  <a:pt x="19666" y="12616"/>
                </a:cubicBezTo>
                <a:cubicBezTo>
                  <a:pt x="20812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9093" y="4096"/>
                  <a:pt x="16155" y="4096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2994382" y="3948568"/>
            <a:ext cx="280260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2"/>
                  <a:pt x="15056" y="1809"/>
                </a:cubicBezTo>
                <a:cubicBezTo>
                  <a:pt x="15056" y="2810"/>
                  <a:pt x="13125" y="3632"/>
                  <a:pt x="10693" y="3632"/>
                </a:cubicBezTo>
                <a:cubicBezTo>
                  <a:pt x="8297" y="3632"/>
                  <a:pt x="6366" y="2810"/>
                  <a:pt x="6366" y="1809"/>
                </a:cubicBezTo>
                <a:cubicBezTo>
                  <a:pt x="6366" y="792"/>
                  <a:pt x="8297" y="0"/>
                  <a:pt x="10693" y="0"/>
                </a:cubicBezTo>
                <a:close/>
                <a:moveTo>
                  <a:pt x="16057" y="4096"/>
                </a:moveTo>
                <a:lnTo>
                  <a:pt x="5364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823" y="12616"/>
                  <a:pt x="1931" y="12616"/>
                </a:cubicBezTo>
                <a:cubicBezTo>
                  <a:pt x="3040" y="12616"/>
                  <a:pt x="3826" y="12272"/>
                  <a:pt x="3826" y="11809"/>
                </a:cubicBezTo>
                <a:lnTo>
                  <a:pt x="3826" y="6742"/>
                </a:lnTo>
                <a:cubicBezTo>
                  <a:pt x="3826" y="6622"/>
                  <a:pt x="4077" y="6532"/>
                  <a:pt x="4363" y="6532"/>
                </a:cubicBezTo>
                <a:cubicBezTo>
                  <a:pt x="4685" y="6532"/>
                  <a:pt x="4864" y="6622"/>
                  <a:pt x="4864" y="6742"/>
                </a:cubicBezTo>
                <a:lnTo>
                  <a:pt x="4864" y="20374"/>
                </a:lnTo>
                <a:cubicBezTo>
                  <a:pt x="4864" y="21047"/>
                  <a:pt x="6079" y="21600"/>
                  <a:pt x="7581" y="21600"/>
                </a:cubicBezTo>
                <a:cubicBezTo>
                  <a:pt x="9083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514" y="12407"/>
                  <a:pt x="10800" y="12407"/>
                </a:cubicBezTo>
                <a:cubicBezTo>
                  <a:pt x="11122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517" y="21600"/>
                  <a:pt x="14019" y="21600"/>
                </a:cubicBezTo>
                <a:cubicBezTo>
                  <a:pt x="15556" y="21600"/>
                  <a:pt x="16772" y="21047"/>
                  <a:pt x="16772" y="20374"/>
                </a:cubicBezTo>
                <a:lnTo>
                  <a:pt x="16772" y="6742"/>
                </a:lnTo>
                <a:cubicBezTo>
                  <a:pt x="16772" y="6622"/>
                  <a:pt x="16987" y="6532"/>
                  <a:pt x="17273" y="6532"/>
                </a:cubicBezTo>
                <a:cubicBezTo>
                  <a:pt x="17595" y="6532"/>
                  <a:pt x="17774" y="6622"/>
                  <a:pt x="17774" y="6742"/>
                </a:cubicBezTo>
                <a:lnTo>
                  <a:pt x="17774" y="11809"/>
                </a:lnTo>
                <a:cubicBezTo>
                  <a:pt x="17774" y="12228"/>
                  <a:pt x="18596" y="12616"/>
                  <a:pt x="19705" y="12616"/>
                </a:cubicBezTo>
                <a:cubicBezTo>
                  <a:pt x="20849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21" y="5067"/>
                  <a:pt x="18989" y="4096"/>
                  <a:pt x="16057" y="40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3338627" y="3948568"/>
            <a:ext cx="280260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96" y="0"/>
                  <a:pt x="15127" y="792"/>
                  <a:pt x="15127" y="1809"/>
                </a:cubicBezTo>
                <a:cubicBezTo>
                  <a:pt x="15127" y="2810"/>
                  <a:pt x="13232" y="3632"/>
                  <a:pt x="10800" y="3632"/>
                </a:cubicBezTo>
                <a:cubicBezTo>
                  <a:pt x="8404" y="3632"/>
                  <a:pt x="6437" y="2810"/>
                  <a:pt x="6437" y="1809"/>
                </a:cubicBezTo>
                <a:cubicBezTo>
                  <a:pt x="6437" y="792"/>
                  <a:pt x="8368" y="0"/>
                  <a:pt x="10800" y="0"/>
                </a:cubicBezTo>
                <a:close/>
                <a:moveTo>
                  <a:pt x="16128" y="4096"/>
                </a:moveTo>
                <a:lnTo>
                  <a:pt x="5328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787" y="12616"/>
                  <a:pt x="1895" y="12616"/>
                </a:cubicBezTo>
                <a:cubicBezTo>
                  <a:pt x="3004" y="12616"/>
                  <a:pt x="3826" y="12272"/>
                  <a:pt x="3826" y="11809"/>
                </a:cubicBezTo>
                <a:lnTo>
                  <a:pt x="3826" y="6742"/>
                </a:lnTo>
                <a:cubicBezTo>
                  <a:pt x="3826" y="6622"/>
                  <a:pt x="4041" y="6532"/>
                  <a:pt x="4327" y="6532"/>
                </a:cubicBezTo>
                <a:cubicBezTo>
                  <a:pt x="4613" y="6532"/>
                  <a:pt x="4828" y="6622"/>
                  <a:pt x="4828" y="6742"/>
                </a:cubicBezTo>
                <a:lnTo>
                  <a:pt x="4828" y="20374"/>
                </a:lnTo>
                <a:cubicBezTo>
                  <a:pt x="4828" y="21047"/>
                  <a:pt x="6044" y="21600"/>
                  <a:pt x="7546" y="21600"/>
                </a:cubicBezTo>
                <a:cubicBezTo>
                  <a:pt x="9083" y="21600"/>
                  <a:pt x="10264" y="21047"/>
                  <a:pt x="10264" y="20374"/>
                </a:cubicBezTo>
                <a:lnTo>
                  <a:pt x="10264" y="12616"/>
                </a:lnTo>
                <a:cubicBezTo>
                  <a:pt x="10264" y="12482"/>
                  <a:pt x="10514" y="12407"/>
                  <a:pt x="10800" y="12407"/>
                </a:cubicBezTo>
                <a:cubicBezTo>
                  <a:pt x="11122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517" y="21600"/>
                  <a:pt x="14019" y="21600"/>
                </a:cubicBezTo>
                <a:cubicBezTo>
                  <a:pt x="15521" y="21600"/>
                  <a:pt x="16736" y="21047"/>
                  <a:pt x="16736" y="20374"/>
                </a:cubicBezTo>
                <a:lnTo>
                  <a:pt x="16736" y="6742"/>
                </a:lnTo>
                <a:cubicBezTo>
                  <a:pt x="16736" y="6622"/>
                  <a:pt x="16951" y="6532"/>
                  <a:pt x="17237" y="6532"/>
                </a:cubicBezTo>
                <a:cubicBezTo>
                  <a:pt x="17559" y="6532"/>
                  <a:pt x="17738" y="6622"/>
                  <a:pt x="17738" y="6742"/>
                </a:cubicBezTo>
                <a:lnTo>
                  <a:pt x="17738" y="11809"/>
                </a:lnTo>
                <a:cubicBezTo>
                  <a:pt x="17738" y="12228"/>
                  <a:pt x="18560" y="12616"/>
                  <a:pt x="19669" y="12616"/>
                </a:cubicBezTo>
                <a:cubicBezTo>
                  <a:pt x="20777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9061" y="4096"/>
                  <a:pt x="16128" y="40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3682871" y="3948568"/>
            <a:ext cx="280261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792"/>
                  <a:pt x="15020" y="1809"/>
                </a:cubicBezTo>
                <a:cubicBezTo>
                  <a:pt x="15020" y="2810"/>
                  <a:pt x="13125" y="3632"/>
                  <a:pt x="10693" y="3632"/>
                </a:cubicBezTo>
                <a:cubicBezTo>
                  <a:pt x="8261" y="3632"/>
                  <a:pt x="6366" y="2810"/>
                  <a:pt x="6366" y="1809"/>
                </a:cubicBezTo>
                <a:cubicBezTo>
                  <a:pt x="6366" y="792"/>
                  <a:pt x="8368" y="0"/>
                  <a:pt x="10693" y="0"/>
                </a:cubicBezTo>
                <a:close/>
                <a:moveTo>
                  <a:pt x="16128" y="4096"/>
                </a:moveTo>
                <a:lnTo>
                  <a:pt x="5328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787" y="12616"/>
                  <a:pt x="1895" y="12616"/>
                </a:cubicBezTo>
                <a:cubicBezTo>
                  <a:pt x="3040" y="12616"/>
                  <a:pt x="3826" y="12272"/>
                  <a:pt x="3826" y="11809"/>
                </a:cubicBezTo>
                <a:lnTo>
                  <a:pt x="3826" y="6742"/>
                </a:lnTo>
                <a:cubicBezTo>
                  <a:pt x="3826" y="6622"/>
                  <a:pt x="4041" y="6532"/>
                  <a:pt x="4327" y="6532"/>
                </a:cubicBezTo>
                <a:cubicBezTo>
                  <a:pt x="4649" y="6532"/>
                  <a:pt x="4828" y="6622"/>
                  <a:pt x="4828" y="6742"/>
                </a:cubicBezTo>
                <a:lnTo>
                  <a:pt x="4828" y="20374"/>
                </a:lnTo>
                <a:cubicBezTo>
                  <a:pt x="4828" y="21047"/>
                  <a:pt x="6079" y="21600"/>
                  <a:pt x="7581" y="21600"/>
                </a:cubicBezTo>
                <a:cubicBezTo>
                  <a:pt x="9119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514" y="12407"/>
                  <a:pt x="10800" y="12407"/>
                </a:cubicBezTo>
                <a:cubicBezTo>
                  <a:pt x="11122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517" y="21600"/>
                  <a:pt x="14019" y="21600"/>
                </a:cubicBezTo>
                <a:cubicBezTo>
                  <a:pt x="15521" y="21600"/>
                  <a:pt x="16736" y="21047"/>
                  <a:pt x="16736" y="20374"/>
                </a:cubicBezTo>
                <a:lnTo>
                  <a:pt x="16736" y="6742"/>
                </a:lnTo>
                <a:cubicBezTo>
                  <a:pt x="16736" y="6622"/>
                  <a:pt x="16951" y="6532"/>
                  <a:pt x="17237" y="6532"/>
                </a:cubicBezTo>
                <a:cubicBezTo>
                  <a:pt x="17559" y="6532"/>
                  <a:pt x="17774" y="6622"/>
                  <a:pt x="17774" y="6742"/>
                </a:cubicBezTo>
                <a:lnTo>
                  <a:pt x="17774" y="11809"/>
                </a:lnTo>
                <a:cubicBezTo>
                  <a:pt x="17774" y="12228"/>
                  <a:pt x="18560" y="12616"/>
                  <a:pt x="19669" y="12616"/>
                </a:cubicBezTo>
                <a:cubicBezTo>
                  <a:pt x="20777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9061" y="4096"/>
                  <a:pt x="16128" y="40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4029165" y="3948568"/>
            <a:ext cx="280261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2"/>
                  <a:pt x="15056" y="1809"/>
                </a:cubicBezTo>
                <a:cubicBezTo>
                  <a:pt x="15056" y="2810"/>
                  <a:pt x="13125" y="3632"/>
                  <a:pt x="10693" y="3632"/>
                </a:cubicBezTo>
                <a:cubicBezTo>
                  <a:pt x="8261" y="3632"/>
                  <a:pt x="6366" y="2810"/>
                  <a:pt x="6366" y="1809"/>
                </a:cubicBezTo>
                <a:cubicBezTo>
                  <a:pt x="6366" y="792"/>
                  <a:pt x="8368" y="0"/>
                  <a:pt x="10693" y="0"/>
                </a:cubicBezTo>
                <a:close/>
                <a:moveTo>
                  <a:pt x="16164" y="4096"/>
                </a:moveTo>
                <a:lnTo>
                  <a:pt x="5364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823" y="12616"/>
                  <a:pt x="1931" y="12616"/>
                </a:cubicBezTo>
                <a:cubicBezTo>
                  <a:pt x="3040" y="12616"/>
                  <a:pt x="3826" y="12272"/>
                  <a:pt x="3826" y="11809"/>
                </a:cubicBezTo>
                <a:lnTo>
                  <a:pt x="3826" y="6742"/>
                </a:lnTo>
                <a:cubicBezTo>
                  <a:pt x="3826" y="6622"/>
                  <a:pt x="4041" y="6532"/>
                  <a:pt x="4327" y="6532"/>
                </a:cubicBezTo>
                <a:cubicBezTo>
                  <a:pt x="4649" y="6532"/>
                  <a:pt x="4864" y="6622"/>
                  <a:pt x="4864" y="6742"/>
                </a:cubicBezTo>
                <a:lnTo>
                  <a:pt x="4864" y="20374"/>
                </a:lnTo>
                <a:cubicBezTo>
                  <a:pt x="4864" y="21047"/>
                  <a:pt x="6079" y="21600"/>
                  <a:pt x="7581" y="21600"/>
                </a:cubicBezTo>
                <a:cubicBezTo>
                  <a:pt x="9119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514" y="12407"/>
                  <a:pt x="10800" y="12407"/>
                </a:cubicBezTo>
                <a:cubicBezTo>
                  <a:pt x="11122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517" y="21600"/>
                  <a:pt x="14019" y="21600"/>
                </a:cubicBezTo>
                <a:cubicBezTo>
                  <a:pt x="15556" y="21600"/>
                  <a:pt x="16772" y="21047"/>
                  <a:pt x="16772" y="20374"/>
                </a:cubicBezTo>
                <a:lnTo>
                  <a:pt x="16772" y="6742"/>
                </a:lnTo>
                <a:cubicBezTo>
                  <a:pt x="16772" y="6622"/>
                  <a:pt x="16987" y="6532"/>
                  <a:pt x="17273" y="6532"/>
                </a:cubicBezTo>
                <a:cubicBezTo>
                  <a:pt x="17595" y="6532"/>
                  <a:pt x="17774" y="6622"/>
                  <a:pt x="17774" y="6742"/>
                </a:cubicBezTo>
                <a:lnTo>
                  <a:pt x="17774" y="11809"/>
                </a:lnTo>
                <a:cubicBezTo>
                  <a:pt x="17774" y="12228"/>
                  <a:pt x="18560" y="12616"/>
                  <a:pt x="19669" y="12616"/>
                </a:cubicBezTo>
                <a:cubicBezTo>
                  <a:pt x="20777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9061" y="4096"/>
                  <a:pt x="16164" y="40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4373410" y="3948568"/>
            <a:ext cx="280260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92"/>
                  <a:pt x="15056" y="1809"/>
                </a:cubicBezTo>
                <a:cubicBezTo>
                  <a:pt x="15056" y="2810"/>
                  <a:pt x="13125" y="3632"/>
                  <a:pt x="10693" y="3632"/>
                </a:cubicBezTo>
                <a:cubicBezTo>
                  <a:pt x="8297" y="3632"/>
                  <a:pt x="6366" y="2810"/>
                  <a:pt x="6366" y="1809"/>
                </a:cubicBezTo>
                <a:cubicBezTo>
                  <a:pt x="6366" y="792"/>
                  <a:pt x="8404" y="0"/>
                  <a:pt x="10693" y="0"/>
                </a:cubicBezTo>
                <a:close/>
                <a:moveTo>
                  <a:pt x="16164" y="4096"/>
                </a:moveTo>
                <a:lnTo>
                  <a:pt x="5364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823" y="12616"/>
                  <a:pt x="1931" y="12616"/>
                </a:cubicBezTo>
                <a:cubicBezTo>
                  <a:pt x="3040" y="12616"/>
                  <a:pt x="3862" y="12272"/>
                  <a:pt x="3862" y="11809"/>
                </a:cubicBezTo>
                <a:lnTo>
                  <a:pt x="3862" y="6742"/>
                </a:lnTo>
                <a:cubicBezTo>
                  <a:pt x="3862" y="6622"/>
                  <a:pt x="4077" y="6532"/>
                  <a:pt x="4363" y="6532"/>
                </a:cubicBezTo>
                <a:cubicBezTo>
                  <a:pt x="4685" y="6532"/>
                  <a:pt x="4864" y="6622"/>
                  <a:pt x="4864" y="6742"/>
                </a:cubicBezTo>
                <a:lnTo>
                  <a:pt x="4864" y="20374"/>
                </a:lnTo>
                <a:cubicBezTo>
                  <a:pt x="4864" y="21047"/>
                  <a:pt x="6079" y="21600"/>
                  <a:pt x="7581" y="21600"/>
                </a:cubicBezTo>
                <a:cubicBezTo>
                  <a:pt x="9083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514" y="12407"/>
                  <a:pt x="10800" y="12407"/>
                </a:cubicBezTo>
                <a:cubicBezTo>
                  <a:pt x="11086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517" y="21600"/>
                  <a:pt x="14054" y="21600"/>
                </a:cubicBezTo>
                <a:cubicBezTo>
                  <a:pt x="15556" y="21600"/>
                  <a:pt x="16772" y="21047"/>
                  <a:pt x="16772" y="20374"/>
                </a:cubicBezTo>
                <a:lnTo>
                  <a:pt x="16772" y="6742"/>
                </a:lnTo>
                <a:cubicBezTo>
                  <a:pt x="16772" y="6622"/>
                  <a:pt x="16951" y="6532"/>
                  <a:pt x="17273" y="6532"/>
                </a:cubicBezTo>
                <a:cubicBezTo>
                  <a:pt x="17559" y="6532"/>
                  <a:pt x="17774" y="6622"/>
                  <a:pt x="17774" y="6742"/>
                </a:cubicBezTo>
                <a:lnTo>
                  <a:pt x="17774" y="11809"/>
                </a:lnTo>
                <a:cubicBezTo>
                  <a:pt x="17774" y="12228"/>
                  <a:pt x="18596" y="12616"/>
                  <a:pt x="19705" y="12616"/>
                </a:cubicBezTo>
                <a:cubicBezTo>
                  <a:pt x="20813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9097" y="4096"/>
                  <a:pt x="16164" y="40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4719704" y="3948568"/>
            <a:ext cx="280259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792"/>
                  <a:pt x="15045" y="1809"/>
                </a:cubicBezTo>
                <a:cubicBezTo>
                  <a:pt x="15045" y="2810"/>
                  <a:pt x="13110" y="3632"/>
                  <a:pt x="10710" y="3632"/>
                </a:cubicBezTo>
                <a:cubicBezTo>
                  <a:pt x="8275" y="3632"/>
                  <a:pt x="6340" y="2810"/>
                  <a:pt x="6340" y="1809"/>
                </a:cubicBezTo>
                <a:cubicBezTo>
                  <a:pt x="6340" y="792"/>
                  <a:pt x="8382" y="0"/>
                  <a:pt x="10710" y="0"/>
                </a:cubicBezTo>
                <a:close/>
                <a:moveTo>
                  <a:pt x="16155" y="4096"/>
                </a:moveTo>
                <a:lnTo>
                  <a:pt x="5337" y="4096"/>
                </a:lnTo>
                <a:cubicBezTo>
                  <a:pt x="2293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788" y="12616"/>
                  <a:pt x="1899" y="12616"/>
                </a:cubicBezTo>
                <a:cubicBezTo>
                  <a:pt x="3009" y="12616"/>
                  <a:pt x="3833" y="12272"/>
                  <a:pt x="3833" y="11809"/>
                </a:cubicBezTo>
                <a:lnTo>
                  <a:pt x="3833" y="6742"/>
                </a:lnTo>
                <a:cubicBezTo>
                  <a:pt x="3833" y="6622"/>
                  <a:pt x="4012" y="6532"/>
                  <a:pt x="4334" y="6532"/>
                </a:cubicBezTo>
                <a:cubicBezTo>
                  <a:pt x="4621" y="6532"/>
                  <a:pt x="4836" y="6622"/>
                  <a:pt x="4836" y="6742"/>
                </a:cubicBezTo>
                <a:lnTo>
                  <a:pt x="4836" y="20374"/>
                </a:lnTo>
                <a:cubicBezTo>
                  <a:pt x="4836" y="21047"/>
                  <a:pt x="6018" y="21600"/>
                  <a:pt x="7558" y="21600"/>
                </a:cubicBezTo>
                <a:cubicBezTo>
                  <a:pt x="9063" y="21600"/>
                  <a:pt x="10281" y="21047"/>
                  <a:pt x="10281" y="20374"/>
                </a:cubicBezTo>
                <a:lnTo>
                  <a:pt x="10281" y="12616"/>
                </a:lnTo>
                <a:cubicBezTo>
                  <a:pt x="10281" y="12482"/>
                  <a:pt x="10496" y="12407"/>
                  <a:pt x="10818" y="12407"/>
                </a:cubicBezTo>
                <a:cubicBezTo>
                  <a:pt x="11104" y="12407"/>
                  <a:pt x="11319" y="12482"/>
                  <a:pt x="11319" y="12616"/>
                </a:cubicBezTo>
                <a:lnTo>
                  <a:pt x="11319" y="20374"/>
                </a:lnTo>
                <a:cubicBezTo>
                  <a:pt x="11319" y="21047"/>
                  <a:pt x="12501" y="21600"/>
                  <a:pt x="14042" y="21600"/>
                </a:cubicBezTo>
                <a:cubicBezTo>
                  <a:pt x="15546" y="21600"/>
                  <a:pt x="16764" y="21047"/>
                  <a:pt x="16764" y="20374"/>
                </a:cubicBezTo>
                <a:lnTo>
                  <a:pt x="16764" y="6742"/>
                </a:lnTo>
                <a:cubicBezTo>
                  <a:pt x="16764" y="6622"/>
                  <a:pt x="16943" y="6532"/>
                  <a:pt x="17266" y="6532"/>
                </a:cubicBezTo>
                <a:cubicBezTo>
                  <a:pt x="17552" y="6532"/>
                  <a:pt x="17767" y="6622"/>
                  <a:pt x="17767" y="6742"/>
                </a:cubicBezTo>
                <a:lnTo>
                  <a:pt x="17767" y="11809"/>
                </a:lnTo>
                <a:cubicBezTo>
                  <a:pt x="17767" y="12228"/>
                  <a:pt x="18591" y="12616"/>
                  <a:pt x="19701" y="12616"/>
                </a:cubicBezTo>
                <a:cubicBezTo>
                  <a:pt x="20812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528" y="5067"/>
                  <a:pt x="19093" y="4096"/>
                  <a:pt x="16155" y="40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5063949" y="3948568"/>
            <a:ext cx="280260" cy="671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792"/>
                  <a:pt x="15020" y="1809"/>
                </a:cubicBezTo>
                <a:cubicBezTo>
                  <a:pt x="15020" y="2810"/>
                  <a:pt x="13125" y="3632"/>
                  <a:pt x="10693" y="3632"/>
                </a:cubicBezTo>
                <a:cubicBezTo>
                  <a:pt x="8261" y="3632"/>
                  <a:pt x="6366" y="2810"/>
                  <a:pt x="6366" y="1809"/>
                </a:cubicBezTo>
                <a:cubicBezTo>
                  <a:pt x="6366" y="792"/>
                  <a:pt x="8368" y="0"/>
                  <a:pt x="10693" y="0"/>
                </a:cubicBezTo>
                <a:close/>
                <a:moveTo>
                  <a:pt x="16128" y="4096"/>
                </a:moveTo>
                <a:lnTo>
                  <a:pt x="5328" y="4096"/>
                </a:lnTo>
                <a:cubicBezTo>
                  <a:pt x="2325" y="4096"/>
                  <a:pt x="0" y="5097"/>
                  <a:pt x="0" y="6323"/>
                </a:cubicBezTo>
                <a:lnTo>
                  <a:pt x="0" y="11809"/>
                </a:lnTo>
                <a:cubicBezTo>
                  <a:pt x="0" y="12228"/>
                  <a:pt x="787" y="12616"/>
                  <a:pt x="1895" y="12616"/>
                </a:cubicBezTo>
                <a:cubicBezTo>
                  <a:pt x="3004" y="12616"/>
                  <a:pt x="3826" y="12272"/>
                  <a:pt x="3826" y="11809"/>
                </a:cubicBezTo>
                <a:lnTo>
                  <a:pt x="3826" y="6742"/>
                </a:lnTo>
                <a:cubicBezTo>
                  <a:pt x="3826" y="6622"/>
                  <a:pt x="4005" y="6532"/>
                  <a:pt x="4327" y="6532"/>
                </a:cubicBezTo>
                <a:cubicBezTo>
                  <a:pt x="4613" y="6532"/>
                  <a:pt x="4828" y="6622"/>
                  <a:pt x="4828" y="6742"/>
                </a:cubicBezTo>
                <a:lnTo>
                  <a:pt x="4828" y="20374"/>
                </a:lnTo>
                <a:cubicBezTo>
                  <a:pt x="4828" y="21047"/>
                  <a:pt x="6008" y="21600"/>
                  <a:pt x="7546" y="21600"/>
                </a:cubicBezTo>
                <a:cubicBezTo>
                  <a:pt x="9048" y="21600"/>
                  <a:pt x="10299" y="21047"/>
                  <a:pt x="10299" y="20374"/>
                </a:cubicBezTo>
                <a:lnTo>
                  <a:pt x="10299" y="12616"/>
                </a:lnTo>
                <a:cubicBezTo>
                  <a:pt x="10299" y="12482"/>
                  <a:pt x="10478" y="12407"/>
                  <a:pt x="10800" y="12407"/>
                </a:cubicBezTo>
                <a:cubicBezTo>
                  <a:pt x="11086" y="12407"/>
                  <a:pt x="11301" y="12482"/>
                  <a:pt x="11301" y="12616"/>
                </a:cubicBezTo>
                <a:lnTo>
                  <a:pt x="11301" y="20374"/>
                </a:lnTo>
                <a:cubicBezTo>
                  <a:pt x="11301" y="21047"/>
                  <a:pt x="12517" y="21600"/>
                  <a:pt x="14019" y="21600"/>
                </a:cubicBezTo>
                <a:cubicBezTo>
                  <a:pt x="15521" y="21600"/>
                  <a:pt x="16736" y="21047"/>
                  <a:pt x="16736" y="20374"/>
                </a:cubicBezTo>
                <a:lnTo>
                  <a:pt x="16736" y="6742"/>
                </a:lnTo>
                <a:cubicBezTo>
                  <a:pt x="16736" y="6622"/>
                  <a:pt x="16915" y="6532"/>
                  <a:pt x="17237" y="6532"/>
                </a:cubicBezTo>
                <a:cubicBezTo>
                  <a:pt x="17523" y="6532"/>
                  <a:pt x="17738" y="6622"/>
                  <a:pt x="17738" y="6742"/>
                </a:cubicBezTo>
                <a:lnTo>
                  <a:pt x="17738" y="11809"/>
                </a:lnTo>
                <a:cubicBezTo>
                  <a:pt x="17738" y="12228"/>
                  <a:pt x="18560" y="12616"/>
                  <a:pt x="19669" y="12616"/>
                </a:cubicBezTo>
                <a:cubicBezTo>
                  <a:pt x="20777" y="12616"/>
                  <a:pt x="21600" y="12272"/>
                  <a:pt x="21600" y="11809"/>
                </a:cubicBezTo>
                <a:lnTo>
                  <a:pt x="21600" y="6323"/>
                </a:lnTo>
                <a:cubicBezTo>
                  <a:pt x="21493" y="5067"/>
                  <a:pt x="19061" y="4096"/>
                  <a:pt x="16128" y="409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1271109" y="4696481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78"/>
                  <a:pt x="15056" y="1796"/>
                </a:cubicBezTo>
                <a:cubicBezTo>
                  <a:pt x="15056" y="2814"/>
                  <a:pt x="13125" y="3607"/>
                  <a:pt x="10693" y="3607"/>
                </a:cubicBezTo>
                <a:cubicBezTo>
                  <a:pt x="8261" y="3607"/>
                  <a:pt x="6366" y="2814"/>
                  <a:pt x="6366" y="1796"/>
                </a:cubicBezTo>
                <a:cubicBezTo>
                  <a:pt x="6366" y="778"/>
                  <a:pt x="8261" y="0"/>
                  <a:pt x="10693" y="0"/>
                </a:cubicBezTo>
                <a:close/>
                <a:moveTo>
                  <a:pt x="16057" y="4072"/>
                </a:moveTo>
                <a:lnTo>
                  <a:pt x="5364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823" y="12604"/>
                  <a:pt x="1931" y="12604"/>
                </a:cubicBezTo>
                <a:cubicBezTo>
                  <a:pt x="3040" y="12604"/>
                  <a:pt x="3826" y="12274"/>
                  <a:pt x="3826" y="11810"/>
                </a:cubicBezTo>
                <a:lnTo>
                  <a:pt x="3826" y="6736"/>
                </a:lnTo>
                <a:cubicBezTo>
                  <a:pt x="3826" y="6616"/>
                  <a:pt x="4005" y="6526"/>
                  <a:pt x="4327" y="6526"/>
                </a:cubicBezTo>
                <a:cubicBezTo>
                  <a:pt x="4613" y="6526"/>
                  <a:pt x="4864" y="6616"/>
                  <a:pt x="4864" y="6736"/>
                </a:cubicBezTo>
                <a:lnTo>
                  <a:pt x="4864" y="20388"/>
                </a:lnTo>
                <a:cubicBezTo>
                  <a:pt x="4864" y="21061"/>
                  <a:pt x="6044" y="21600"/>
                  <a:pt x="7581" y="21600"/>
                </a:cubicBezTo>
                <a:cubicBezTo>
                  <a:pt x="9083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478" y="12394"/>
                  <a:pt x="10800" y="12394"/>
                </a:cubicBezTo>
                <a:cubicBezTo>
                  <a:pt x="11086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481" y="21600"/>
                  <a:pt x="14019" y="21600"/>
                </a:cubicBezTo>
                <a:cubicBezTo>
                  <a:pt x="15521" y="21600"/>
                  <a:pt x="16772" y="21061"/>
                  <a:pt x="16772" y="20388"/>
                </a:cubicBezTo>
                <a:lnTo>
                  <a:pt x="16772" y="6736"/>
                </a:lnTo>
                <a:cubicBezTo>
                  <a:pt x="16772" y="6616"/>
                  <a:pt x="16951" y="6526"/>
                  <a:pt x="17273" y="6526"/>
                </a:cubicBezTo>
                <a:cubicBezTo>
                  <a:pt x="17559" y="6526"/>
                  <a:pt x="17774" y="6616"/>
                  <a:pt x="17774" y="6736"/>
                </a:cubicBezTo>
                <a:lnTo>
                  <a:pt x="17774" y="11810"/>
                </a:lnTo>
                <a:cubicBezTo>
                  <a:pt x="17774" y="12230"/>
                  <a:pt x="18560" y="12604"/>
                  <a:pt x="19669" y="12604"/>
                </a:cubicBezTo>
                <a:cubicBezTo>
                  <a:pt x="20777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8989" y="4072"/>
                  <a:pt x="16057" y="4072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6" name="Shape 706"/>
          <p:cNvSpPr/>
          <p:nvPr/>
        </p:nvSpPr>
        <p:spPr>
          <a:xfrm>
            <a:off x="1615354" y="4696481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78"/>
                  <a:pt x="15056" y="1796"/>
                </a:cubicBezTo>
                <a:cubicBezTo>
                  <a:pt x="15056" y="2814"/>
                  <a:pt x="13125" y="3607"/>
                  <a:pt x="10693" y="3607"/>
                </a:cubicBezTo>
                <a:cubicBezTo>
                  <a:pt x="8297" y="3607"/>
                  <a:pt x="6366" y="2814"/>
                  <a:pt x="6366" y="1796"/>
                </a:cubicBezTo>
                <a:cubicBezTo>
                  <a:pt x="6366" y="778"/>
                  <a:pt x="8297" y="0"/>
                  <a:pt x="10693" y="0"/>
                </a:cubicBezTo>
                <a:close/>
                <a:moveTo>
                  <a:pt x="16057" y="4072"/>
                </a:moveTo>
                <a:lnTo>
                  <a:pt x="5364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823" y="12604"/>
                  <a:pt x="1931" y="12604"/>
                </a:cubicBezTo>
                <a:cubicBezTo>
                  <a:pt x="3040" y="12604"/>
                  <a:pt x="3862" y="12274"/>
                  <a:pt x="3862" y="11810"/>
                </a:cubicBezTo>
                <a:lnTo>
                  <a:pt x="3862" y="6736"/>
                </a:lnTo>
                <a:cubicBezTo>
                  <a:pt x="3862" y="6616"/>
                  <a:pt x="4041" y="6526"/>
                  <a:pt x="4363" y="6526"/>
                </a:cubicBezTo>
                <a:cubicBezTo>
                  <a:pt x="4649" y="6526"/>
                  <a:pt x="4864" y="6616"/>
                  <a:pt x="4864" y="6736"/>
                </a:cubicBezTo>
                <a:lnTo>
                  <a:pt x="4864" y="20388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478" y="12394"/>
                  <a:pt x="10800" y="12394"/>
                </a:cubicBezTo>
                <a:cubicBezTo>
                  <a:pt x="11086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517" y="21600"/>
                  <a:pt x="14054" y="21600"/>
                </a:cubicBezTo>
                <a:cubicBezTo>
                  <a:pt x="15556" y="21600"/>
                  <a:pt x="16772" y="21061"/>
                  <a:pt x="16772" y="20388"/>
                </a:cubicBezTo>
                <a:lnTo>
                  <a:pt x="16772" y="6736"/>
                </a:lnTo>
                <a:cubicBezTo>
                  <a:pt x="16772" y="6616"/>
                  <a:pt x="16951" y="6526"/>
                  <a:pt x="17273" y="6526"/>
                </a:cubicBezTo>
                <a:cubicBezTo>
                  <a:pt x="17559" y="6526"/>
                  <a:pt x="17774" y="6616"/>
                  <a:pt x="17774" y="6736"/>
                </a:cubicBezTo>
                <a:lnTo>
                  <a:pt x="17774" y="11810"/>
                </a:lnTo>
                <a:cubicBezTo>
                  <a:pt x="17774" y="12230"/>
                  <a:pt x="18596" y="12604"/>
                  <a:pt x="19705" y="12604"/>
                </a:cubicBezTo>
                <a:cubicBezTo>
                  <a:pt x="20813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8989" y="4072"/>
                  <a:pt x="16057" y="4072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1961648" y="4696481"/>
            <a:ext cx="280259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778"/>
                  <a:pt x="15045" y="1796"/>
                </a:cubicBezTo>
                <a:cubicBezTo>
                  <a:pt x="15045" y="2814"/>
                  <a:pt x="13110" y="3607"/>
                  <a:pt x="10710" y="3607"/>
                </a:cubicBezTo>
                <a:cubicBezTo>
                  <a:pt x="8275" y="3607"/>
                  <a:pt x="6340" y="2814"/>
                  <a:pt x="6340" y="1796"/>
                </a:cubicBezTo>
                <a:cubicBezTo>
                  <a:pt x="6340" y="778"/>
                  <a:pt x="8275" y="0"/>
                  <a:pt x="10710" y="0"/>
                </a:cubicBezTo>
                <a:close/>
                <a:moveTo>
                  <a:pt x="16048" y="4072"/>
                </a:moveTo>
                <a:lnTo>
                  <a:pt x="5337" y="4072"/>
                </a:lnTo>
                <a:cubicBezTo>
                  <a:pt x="2293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788" y="12604"/>
                  <a:pt x="1899" y="12604"/>
                </a:cubicBezTo>
                <a:cubicBezTo>
                  <a:pt x="3009" y="12604"/>
                  <a:pt x="3833" y="12274"/>
                  <a:pt x="3833" y="11810"/>
                </a:cubicBezTo>
                <a:lnTo>
                  <a:pt x="3833" y="6736"/>
                </a:lnTo>
                <a:cubicBezTo>
                  <a:pt x="3833" y="6616"/>
                  <a:pt x="4012" y="6526"/>
                  <a:pt x="4334" y="6526"/>
                </a:cubicBezTo>
                <a:cubicBezTo>
                  <a:pt x="4621" y="6526"/>
                  <a:pt x="4836" y="6616"/>
                  <a:pt x="4836" y="6736"/>
                </a:cubicBezTo>
                <a:lnTo>
                  <a:pt x="4836" y="20388"/>
                </a:lnTo>
                <a:cubicBezTo>
                  <a:pt x="4836" y="21061"/>
                  <a:pt x="6018" y="21600"/>
                  <a:pt x="7558" y="21600"/>
                </a:cubicBezTo>
                <a:cubicBezTo>
                  <a:pt x="9063" y="21600"/>
                  <a:pt x="10281" y="21061"/>
                  <a:pt x="10281" y="20388"/>
                </a:cubicBezTo>
                <a:lnTo>
                  <a:pt x="10281" y="12604"/>
                </a:lnTo>
                <a:cubicBezTo>
                  <a:pt x="10281" y="12484"/>
                  <a:pt x="10460" y="12394"/>
                  <a:pt x="10782" y="12394"/>
                </a:cubicBezTo>
                <a:cubicBezTo>
                  <a:pt x="11069" y="12394"/>
                  <a:pt x="11319" y="12484"/>
                  <a:pt x="11319" y="12604"/>
                </a:cubicBezTo>
                <a:lnTo>
                  <a:pt x="11319" y="20388"/>
                </a:lnTo>
                <a:cubicBezTo>
                  <a:pt x="11319" y="21061"/>
                  <a:pt x="12501" y="21600"/>
                  <a:pt x="14042" y="21600"/>
                </a:cubicBezTo>
                <a:cubicBezTo>
                  <a:pt x="15546" y="21600"/>
                  <a:pt x="16764" y="21061"/>
                  <a:pt x="16764" y="20388"/>
                </a:cubicBezTo>
                <a:lnTo>
                  <a:pt x="16764" y="6736"/>
                </a:lnTo>
                <a:cubicBezTo>
                  <a:pt x="16764" y="6616"/>
                  <a:pt x="16943" y="6526"/>
                  <a:pt x="17266" y="6526"/>
                </a:cubicBezTo>
                <a:cubicBezTo>
                  <a:pt x="17552" y="6526"/>
                  <a:pt x="17767" y="6616"/>
                  <a:pt x="17767" y="6736"/>
                </a:cubicBezTo>
                <a:lnTo>
                  <a:pt x="17767" y="11810"/>
                </a:lnTo>
                <a:cubicBezTo>
                  <a:pt x="17767" y="12230"/>
                  <a:pt x="18591" y="12604"/>
                  <a:pt x="19701" y="12604"/>
                </a:cubicBezTo>
                <a:cubicBezTo>
                  <a:pt x="20812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528" y="5044"/>
                  <a:pt x="18985" y="4072"/>
                  <a:pt x="16048" y="4072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2303843" y="4696481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232" y="0"/>
                  <a:pt x="15127" y="778"/>
                  <a:pt x="15127" y="1796"/>
                </a:cubicBezTo>
                <a:cubicBezTo>
                  <a:pt x="15127" y="2814"/>
                  <a:pt x="13232" y="3607"/>
                  <a:pt x="10800" y="3607"/>
                </a:cubicBezTo>
                <a:cubicBezTo>
                  <a:pt x="8368" y="3607"/>
                  <a:pt x="6473" y="2814"/>
                  <a:pt x="6473" y="1796"/>
                </a:cubicBezTo>
                <a:cubicBezTo>
                  <a:pt x="6473" y="778"/>
                  <a:pt x="8368" y="0"/>
                  <a:pt x="10800" y="0"/>
                </a:cubicBezTo>
                <a:close/>
                <a:moveTo>
                  <a:pt x="16128" y="4072"/>
                </a:moveTo>
                <a:lnTo>
                  <a:pt x="5364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823" y="12604"/>
                  <a:pt x="1931" y="12604"/>
                </a:cubicBezTo>
                <a:cubicBezTo>
                  <a:pt x="3040" y="12604"/>
                  <a:pt x="3826" y="12274"/>
                  <a:pt x="3826" y="11810"/>
                </a:cubicBezTo>
                <a:lnTo>
                  <a:pt x="3826" y="6736"/>
                </a:lnTo>
                <a:cubicBezTo>
                  <a:pt x="3826" y="6616"/>
                  <a:pt x="4005" y="6526"/>
                  <a:pt x="4327" y="6526"/>
                </a:cubicBezTo>
                <a:cubicBezTo>
                  <a:pt x="4613" y="6526"/>
                  <a:pt x="4828" y="6616"/>
                  <a:pt x="4828" y="6736"/>
                </a:cubicBezTo>
                <a:lnTo>
                  <a:pt x="4828" y="20388"/>
                </a:lnTo>
                <a:cubicBezTo>
                  <a:pt x="4828" y="21061"/>
                  <a:pt x="6044" y="21600"/>
                  <a:pt x="7581" y="21600"/>
                </a:cubicBezTo>
                <a:cubicBezTo>
                  <a:pt x="9083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478" y="12394"/>
                  <a:pt x="10800" y="12394"/>
                </a:cubicBezTo>
                <a:cubicBezTo>
                  <a:pt x="11086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481" y="21600"/>
                  <a:pt x="14019" y="21600"/>
                </a:cubicBezTo>
                <a:cubicBezTo>
                  <a:pt x="15521" y="21600"/>
                  <a:pt x="16736" y="21061"/>
                  <a:pt x="16736" y="20388"/>
                </a:cubicBezTo>
                <a:lnTo>
                  <a:pt x="16736" y="6736"/>
                </a:lnTo>
                <a:cubicBezTo>
                  <a:pt x="16736" y="6616"/>
                  <a:pt x="16951" y="6526"/>
                  <a:pt x="17273" y="6526"/>
                </a:cubicBezTo>
                <a:cubicBezTo>
                  <a:pt x="17559" y="6526"/>
                  <a:pt x="17774" y="6616"/>
                  <a:pt x="17774" y="6736"/>
                </a:cubicBezTo>
                <a:lnTo>
                  <a:pt x="17774" y="11810"/>
                </a:lnTo>
                <a:cubicBezTo>
                  <a:pt x="17774" y="12230"/>
                  <a:pt x="18560" y="12604"/>
                  <a:pt x="19669" y="12604"/>
                </a:cubicBezTo>
                <a:cubicBezTo>
                  <a:pt x="20777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600" y="5044"/>
                  <a:pt x="19061" y="4072"/>
                  <a:pt x="16128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2650137" y="4696481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2" y="0"/>
                </a:moveTo>
                <a:cubicBezTo>
                  <a:pt x="13218" y="0"/>
                  <a:pt x="15116" y="778"/>
                  <a:pt x="15116" y="1796"/>
                </a:cubicBezTo>
                <a:cubicBezTo>
                  <a:pt x="15116" y="2814"/>
                  <a:pt x="13218" y="3607"/>
                  <a:pt x="10782" y="3607"/>
                </a:cubicBezTo>
                <a:cubicBezTo>
                  <a:pt x="8346" y="3607"/>
                  <a:pt x="6448" y="2814"/>
                  <a:pt x="6448" y="1796"/>
                </a:cubicBezTo>
                <a:cubicBezTo>
                  <a:pt x="6448" y="778"/>
                  <a:pt x="8346" y="0"/>
                  <a:pt x="10782" y="0"/>
                </a:cubicBezTo>
                <a:close/>
                <a:moveTo>
                  <a:pt x="16155" y="4072"/>
                </a:moveTo>
                <a:lnTo>
                  <a:pt x="5337" y="4072"/>
                </a:lnTo>
                <a:cubicBezTo>
                  <a:pt x="2293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824" y="12604"/>
                  <a:pt x="1899" y="12604"/>
                </a:cubicBezTo>
                <a:cubicBezTo>
                  <a:pt x="3009" y="12604"/>
                  <a:pt x="3797" y="12274"/>
                  <a:pt x="3797" y="11810"/>
                </a:cubicBezTo>
                <a:lnTo>
                  <a:pt x="3797" y="6736"/>
                </a:lnTo>
                <a:cubicBezTo>
                  <a:pt x="3797" y="6616"/>
                  <a:pt x="4048" y="6526"/>
                  <a:pt x="4334" y="6526"/>
                </a:cubicBezTo>
                <a:cubicBezTo>
                  <a:pt x="4657" y="6526"/>
                  <a:pt x="4836" y="6616"/>
                  <a:pt x="4836" y="6736"/>
                </a:cubicBezTo>
                <a:lnTo>
                  <a:pt x="4836" y="20388"/>
                </a:lnTo>
                <a:cubicBezTo>
                  <a:pt x="4836" y="21061"/>
                  <a:pt x="6054" y="21600"/>
                  <a:pt x="7558" y="21600"/>
                </a:cubicBezTo>
                <a:cubicBezTo>
                  <a:pt x="9099" y="21600"/>
                  <a:pt x="10281" y="21061"/>
                  <a:pt x="10281" y="20388"/>
                </a:cubicBezTo>
                <a:lnTo>
                  <a:pt x="10281" y="12604"/>
                </a:lnTo>
                <a:cubicBezTo>
                  <a:pt x="10281" y="12484"/>
                  <a:pt x="10496" y="12394"/>
                  <a:pt x="10782" y="12394"/>
                </a:cubicBezTo>
                <a:cubicBezTo>
                  <a:pt x="11104" y="12394"/>
                  <a:pt x="11284" y="12484"/>
                  <a:pt x="11284" y="12604"/>
                </a:cubicBezTo>
                <a:lnTo>
                  <a:pt x="11284" y="20388"/>
                </a:lnTo>
                <a:cubicBezTo>
                  <a:pt x="11284" y="21061"/>
                  <a:pt x="12501" y="21600"/>
                  <a:pt x="14006" y="21600"/>
                </a:cubicBezTo>
                <a:cubicBezTo>
                  <a:pt x="15546" y="21600"/>
                  <a:pt x="16764" y="21061"/>
                  <a:pt x="16764" y="20388"/>
                </a:cubicBezTo>
                <a:lnTo>
                  <a:pt x="16764" y="6736"/>
                </a:lnTo>
                <a:cubicBezTo>
                  <a:pt x="16764" y="6616"/>
                  <a:pt x="16979" y="6526"/>
                  <a:pt x="17266" y="6526"/>
                </a:cubicBezTo>
                <a:cubicBezTo>
                  <a:pt x="17588" y="6526"/>
                  <a:pt x="17767" y="6616"/>
                  <a:pt x="17767" y="6736"/>
                </a:cubicBezTo>
                <a:lnTo>
                  <a:pt x="17767" y="11810"/>
                </a:lnTo>
                <a:cubicBezTo>
                  <a:pt x="17767" y="12230"/>
                  <a:pt x="18555" y="12604"/>
                  <a:pt x="19666" y="12604"/>
                </a:cubicBezTo>
                <a:cubicBezTo>
                  <a:pt x="20812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9093" y="4072"/>
                  <a:pt x="16155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2994382" y="4696481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78"/>
                  <a:pt x="15056" y="1796"/>
                </a:cubicBezTo>
                <a:cubicBezTo>
                  <a:pt x="15056" y="2814"/>
                  <a:pt x="13125" y="3607"/>
                  <a:pt x="10693" y="3607"/>
                </a:cubicBezTo>
                <a:cubicBezTo>
                  <a:pt x="8297" y="3607"/>
                  <a:pt x="6366" y="2814"/>
                  <a:pt x="6366" y="1796"/>
                </a:cubicBezTo>
                <a:cubicBezTo>
                  <a:pt x="6366" y="778"/>
                  <a:pt x="8297" y="0"/>
                  <a:pt x="10693" y="0"/>
                </a:cubicBezTo>
                <a:close/>
                <a:moveTo>
                  <a:pt x="16057" y="4072"/>
                </a:moveTo>
                <a:lnTo>
                  <a:pt x="5364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823" y="12604"/>
                  <a:pt x="1931" y="12604"/>
                </a:cubicBezTo>
                <a:cubicBezTo>
                  <a:pt x="3040" y="12604"/>
                  <a:pt x="3826" y="12274"/>
                  <a:pt x="3826" y="11810"/>
                </a:cubicBezTo>
                <a:lnTo>
                  <a:pt x="3826" y="6736"/>
                </a:lnTo>
                <a:cubicBezTo>
                  <a:pt x="3826" y="6616"/>
                  <a:pt x="4077" y="6526"/>
                  <a:pt x="4363" y="6526"/>
                </a:cubicBezTo>
                <a:cubicBezTo>
                  <a:pt x="4685" y="6526"/>
                  <a:pt x="4864" y="6616"/>
                  <a:pt x="4864" y="6736"/>
                </a:cubicBezTo>
                <a:lnTo>
                  <a:pt x="4864" y="20388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514" y="12394"/>
                  <a:pt x="10800" y="12394"/>
                </a:cubicBezTo>
                <a:cubicBezTo>
                  <a:pt x="11122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56" y="21600"/>
                  <a:pt x="16772" y="21061"/>
                  <a:pt x="16772" y="20388"/>
                </a:cubicBezTo>
                <a:lnTo>
                  <a:pt x="16772" y="6736"/>
                </a:lnTo>
                <a:cubicBezTo>
                  <a:pt x="16772" y="6616"/>
                  <a:pt x="16987" y="6526"/>
                  <a:pt x="17273" y="6526"/>
                </a:cubicBezTo>
                <a:cubicBezTo>
                  <a:pt x="17595" y="6526"/>
                  <a:pt x="17774" y="6616"/>
                  <a:pt x="17774" y="6736"/>
                </a:cubicBezTo>
                <a:lnTo>
                  <a:pt x="17774" y="11810"/>
                </a:lnTo>
                <a:cubicBezTo>
                  <a:pt x="17774" y="12230"/>
                  <a:pt x="18596" y="12604"/>
                  <a:pt x="19705" y="12604"/>
                </a:cubicBezTo>
                <a:cubicBezTo>
                  <a:pt x="20849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21" y="5044"/>
                  <a:pt x="18989" y="4072"/>
                  <a:pt x="16057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3338627" y="4696481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96" y="0"/>
                  <a:pt x="15127" y="778"/>
                  <a:pt x="15127" y="1796"/>
                </a:cubicBezTo>
                <a:cubicBezTo>
                  <a:pt x="15127" y="2814"/>
                  <a:pt x="13232" y="3607"/>
                  <a:pt x="10800" y="3607"/>
                </a:cubicBezTo>
                <a:cubicBezTo>
                  <a:pt x="8404" y="3607"/>
                  <a:pt x="6437" y="2814"/>
                  <a:pt x="6437" y="1796"/>
                </a:cubicBezTo>
                <a:cubicBezTo>
                  <a:pt x="6437" y="778"/>
                  <a:pt x="8368" y="0"/>
                  <a:pt x="10800" y="0"/>
                </a:cubicBezTo>
                <a:close/>
                <a:moveTo>
                  <a:pt x="16128" y="4072"/>
                </a:moveTo>
                <a:lnTo>
                  <a:pt x="5328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787" y="12604"/>
                  <a:pt x="1895" y="12604"/>
                </a:cubicBezTo>
                <a:cubicBezTo>
                  <a:pt x="3004" y="12604"/>
                  <a:pt x="3826" y="12274"/>
                  <a:pt x="3826" y="11810"/>
                </a:cubicBezTo>
                <a:lnTo>
                  <a:pt x="3826" y="6736"/>
                </a:lnTo>
                <a:cubicBezTo>
                  <a:pt x="3826" y="6616"/>
                  <a:pt x="4041" y="6526"/>
                  <a:pt x="4327" y="6526"/>
                </a:cubicBezTo>
                <a:cubicBezTo>
                  <a:pt x="4613" y="6526"/>
                  <a:pt x="4828" y="6616"/>
                  <a:pt x="4828" y="6736"/>
                </a:cubicBezTo>
                <a:lnTo>
                  <a:pt x="4828" y="20388"/>
                </a:lnTo>
                <a:cubicBezTo>
                  <a:pt x="4828" y="21061"/>
                  <a:pt x="6044" y="21600"/>
                  <a:pt x="7546" y="21600"/>
                </a:cubicBezTo>
                <a:cubicBezTo>
                  <a:pt x="9083" y="21600"/>
                  <a:pt x="10264" y="21061"/>
                  <a:pt x="10264" y="20388"/>
                </a:cubicBezTo>
                <a:lnTo>
                  <a:pt x="10264" y="12604"/>
                </a:lnTo>
                <a:cubicBezTo>
                  <a:pt x="10264" y="12484"/>
                  <a:pt x="10514" y="12394"/>
                  <a:pt x="10800" y="12394"/>
                </a:cubicBezTo>
                <a:cubicBezTo>
                  <a:pt x="11122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88"/>
                </a:cubicBezTo>
                <a:lnTo>
                  <a:pt x="16736" y="6736"/>
                </a:lnTo>
                <a:cubicBezTo>
                  <a:pt x="16736" y="6616"/>
                  <a:pt x="16951" y="6526"/>
                  <a:pt x="17237" y="6526"/>
                </a:cubicBezTo>
                <a:cubicBezTo>
                  <a:pt x="17559" y="6526"/>
                  <a:pt x="17738" y="6616"/>
                  <a:pt x="17738" y="6736"/>
                </a:cubicBezTo>
                <a:lnTo>
                  <a:pt x="17738" y="11810"/>
                </a:lnTo>
                <a:cubicBezTo>
                  <a:pt x="17738" y="12230"/>
                  <a:pt x="18560" y="12604"/>
                  <a:pt x="19669" y="12604"/>
                </a:cubicBezTo>
                <a:cubicBezTo>
                  <a:pt x="20777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9061" y="4072"/>
                  <a:pt x="16128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3682871" y="4696481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778"/>
                  <a:pt x="15020" y="1796"/>
                </a:cubicBezTo>
                <a:cubicBezTo>
                  <a:pt x="15020" y="2814"/>
                  <a:pt x="13125" y="3607"/>
                  <a:pt x="10693" y="3607"/>
                </a:cubicBezTo>
                <a:cubicBezTo>
                  <a:pt x="8261" y="3607"/>
                  <a:pt x="6366" y="2814"/>
                  <a:pt x="6366" y="1796"/>
                </a:cubicBezTo>
                <a:cubicBezTo>
                  <a:pt x="6437" y="778"/>
                  <a:pt x="8368" y="0"/>
                  <a:pt x="10693" y="0"/>
                </a:cubicBezTo>
                <a:close/>
                <a:moveTo>
                  <a:pt x="16128" y="4072"/>
                </a:moveTo>
                <a:lnTo>
                  <a:pt x="5328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787" y="12604"/>
                  <a:pt x="1895" y="12604"/>
                </a:cubicBezTo>
                <a:cubicBezTo>
                  <a:pt x="3040" y="12604"/>
                  <a:pt x="3826" y="12274"/>
                  <a:pt x="3826" y="11810"/>
                </a:cubicBezTo>
                <a:lnTo>
                  <a:pt x="3826" y="6736"/>
                </a:lnTo>
                <a:cubicBezTo>
                  <a:pt x="3826" y="6616"/>
                  <a:pt x="4041" y="6526"/>
                  <a:pt x="4327" y="6526"/>
                </a:cubicBezTo>
                <a:cubicBezTo>
                  <a:pt x="4649" y="6526"/>
                  <a:pt x="4828" y="6616"/>
                  <a:pt x="4828" y="6736"/>
                </a:cubicBezTo>
                <a:lnTo>
                  <a:pt x="4828" y="20388"/>
                </a:lnTo>
                <a:cubicBezTo>
                  <a:pt x="4828" y="21061"/>
                  <a:pt x="6079" y="21600"/>
                  <a:pt x="7581" y="21600"/>
                </a:cubicBezTo>
                <a:cubicBezTo>
                  <a:pt x="9119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514" y="12394"/>
                  <a:pt x="10800" y="12394"/>
                </a:cubicBezTo>
                <a:cubicBezTo>
                  <a:pt x="11122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88"/>
                </a:cubicBezTo>
                <a:lnTo>
                  <a:pt x="16736" y="6736"/>
                </a:lnTo>
                <a:cubicBezTo>
                  <a:pt x="16736" y="6616"/>
                  <a:pt x="16951" y="6526"/>
                  <a:pt x="17237" y="6526"/>
                </a:cubicBezTo>
                <a:cubicBezTo>
                  <a:pt x="17559" y="6526"/>
                  <a:pt x="17774" y="6616"/>
                  <a:pt x="17774" y="6736"/>
                </a:cubicBezTo>
                <a:lnTo>
                  <a:pt x="17774" y="11810"/>
                </a:lnTo>
                <a:cubicBezTo>
                  <a:pt x="17774" y="12230"/>
                  <a:pt x="18560" y="12604"/>
                  <a:pt x="19669" y="12604"/>
                </a:cubicBezTo>
                <a:cubicBezTo>
                  <a:pt x="20777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9061" y="4072"/>
                  <a:pt x="16128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4029165" y="4696481"/>
            <a:ext cx="280261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78"/>
                  <a:pt x="15056" y="1796"/>
                </a:cubicBezTo>
                <a:cubicBezTo>
                  <a:pt x="15056" y="2814"/>
                  <a:pt x="13125" y="3607"/>
                  <a:pt x="10693" y="3607"/>
                </a:cubicBezTo>
                <a:cubicBezTo>
                  <a:pt x="8261" y="3607"/>
                  <a:pt x="6366" y="2814"/>
                  <a:pt x="6366" y="1796"/>
                </a:cubicBezTo>
                <a:cubicBezTo>
                  <a:pt x="6473" y="778"/>
                  <a:pt x="8368" y="0"/>
                  <a:pt x="10693" y="0"/>
                </a:cubicBezTo>
                <a:close/>
                <a:moveTo>
                  <a:pt x="16164" y="4072"/>
                </a:moveTo>
                <a:lnTo>
                  <a:pt x="5364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823" y="12604"/>
                  <a:pt x="1931" y="12604"/>
                </a:cubicBezTo>
                <a:cubicBezTo>
                  <a:pt x="3040" y="12604"/>
                  <a:pt x="3826" y="12274"/>
                  <a:pt x="3826" y="11810"/>
                </a:cubicBezTo>
                <a:lnTo>
                  <a:pt x="3826" y="6736"/>
                </a:lnTo>
                <a:cubicBezTo>
                  <a:pt x="3826" y="6616"/>
                  <a:pt x="4041" y="6526"/>
                  <a:pt x="4327" y="6526"/>
                </a:cubicBezTo>
                <a:cubicBezTo>
                  <a:pt x="4649" y="6526"/>
                  <a:pt x="4864" y="6616"/>
                  <a:pt x="4864" y="6736"/>
                </a:cubicBezTo>
                <a:lnTo>
                  <a:pt x="4864" y="20388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119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514" y="12394"/>
                  <a:pt x="10800" y="12394"/>
                </a:cubicBezTo>
                <a:cubicBezTo>
                  <a:pt x="11122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56" y="21600"/>
                  <a:pt x="16772" y="21061"/>
                  <a:pt x="16772" y="20388"/>
                </a:cubicBezTo>
                <a:lnTo>
                  <a:pt x="16772" y="6736"/>
                </a:lnTo>
                <a:cubicBezTo>
                  <a:pt x="16772" y="6616"/>
                  <a:pt x="16987" y="6526"/>
                  <a:pt x="17273" y="6526"/>
                </a:cubicBezTo>
                <a:cubicBezTo>
                  <a:pt x="17595" y="6526"/>
                  <a:pt x="17774" y="6616"/>
                  <a:pt x="17774" y="6736"/>
                </a:cubicBezTo>
                <a:lnTo>
                  <a:pt x="17774" y="11810"/>
                </a:lnTo>
                <a:cubicBezTo>
                  <a:pt x="17774" y="12230"/>
                  <a:pt x="18560" y="12604"/>
                  <a:pt x="19669" y="12604"/>
                </a:cubicBezTo>
                <a:cubicBezTo>
                  <a:pt x="20777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9061" y="4072"/>
                  <a:pt x="16164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373410" y="4696481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778"/>
                  <a:pt x="15056" y="1796"/>
                </a:cubicBezTo>
                <a:cubicBezTo>
                  <a:pt x="15056" y="2814"/>
                  <a:pt x="13125" y="3607"/>
                  <a:pt x="10693" y="3607"/>
                </a:cubicBezTo>
                <a:cubicBezTo>
                  <a:pt x="8297" y="3607"/>
                  <a:pt x="6366" y="2814"/>
                  <a:pt x="6366" y="1796"/>
                </a:cubicBezTo>
                <a:cubicBezTo>
                  <a:pt x="6473" y="778"/>
                  <a:pt x="8404" y="0"/>
                  <a:pt x="10693" y="0"/>
                </a:cubicBezTo>
                <a:close/>
                <a:moveTo>
                  <a:pt x="16164" y="4072"/>
                </a:moveTo>
                <a:lnTo>
                  <a:pt x="5364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823" y="12604"/>
                  <a:pt x="1931" y="12604"/>
                </a:cubicBezTo>
                <a:cubicBezTo>
                  <a:pt x="3040" y="12604"/>
                  <a:pt x="3862" y="12274"/>
                  <a:pt x="3862" y="11810"/>
                </a:cubicBezTo>
                <a:lnTo>
                  <a:pt x="3862" y="6736"/>
                </a:lnTo>
                <a:cubicBezTo>
                  <a:pt x="3862" y="6616"/>
                  <a:pt x="4077" y="6526"/>
                  <a:pt x="4363" y="6526"/>
                </a:cubicBezTo>
                <a:cubicBezTo>
                  <a:pt x="4685" y="6526"/>
                  <a:pt x="4864" y="6616"/>
                  <a:pt x="4864" y="6736"/>
                </a:cubicBezTo>
                <a:lnTo>
                  <a:pt x="4864" y="20388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514" y="12394"/>
                  <a:pt x="10800" y="12394"/>
                </a:cubicBezTo>
                <a:cubicBezTo>
                  <a:pt x="11086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517" y="21600"/>
                  <a:pt x="14054" y="21600"/>
                </a:cubicBezTo>
                <a:cubicBezTo>
                  <a:pt x="15556" y="21600"/>
                  <a:pt x="16772" y="21061"/>
                  <a:pt x="16772" y="20388"/>
                </a:cubicBezTo>
                <a:lnTo>
                  <a:pt x="16772" y="6736"/>
                </a:lnTo>
                <a:cubicBezTo>
                  <a:pt x="16772" y="6616"/>
                  <a:pt x="16951" y="6526"/>
                  <a:pt x="17273" y="6526"/>
                </a:cubicBezTo>
                <a:cubicBezTo>
                  <a:pt x="17559" y="6526"/>
                  <a:pt x="17774" y="6616"/>
                  <a:pt x="17774" y="6736"/>
                </a:cubicBezTo>
                <a:lnTo>
                  <a:pt x="17774" y="11810"/>
                </a:lnTo>
                <a:cubicBezTo>
                  <a:pt x="17774" y="12230"/>
                  <a:pt x="18596" y="12604"/>
                  <a:pt x="19705" y="12604"/>
                </a:cubicBezTo>
                <a:cubicBezTo>
                  <a:pt x="20813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9097" y="4072"/>
                  <a:pt x="16164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719704" y="4696481"/>
            <a:ext cx="280259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778"/>
                  <a:pt x="15045" y="1796"/>
                </a:cubicBezTo>
                <a:cubicBezTo>
                  <a:pt x="15045" y="2814"/>
                  <a:pt x="13110" y="3607"/>
                  <a:pt x="10710" y="3607"/>
                </a:cubicBezTo>
                <a:cubicBezTo>
                  <a:pt x="8275" y="3607"/>
                  <a:pt x="6340" y="2814"/>
                  <a:pt x="6340" y="1796"/>
                </a:cubicBezTo>
                <a:cubicBezTo>
                  <a:pt x="6448" y="778"/>
                  <a:pt x="8382" y="0"/>
                  <a:pt x="10710" y="0"/>
                </a:cubicBezTo>
                <a:close/>
                <a:moveTo>
                  <a:pt x="16155" y="4072"/>
                </a:moveTo>
                <a:lnTo>
                  <a:pt x="5337" y="4072"/>
                </a:lnTo>
                <a:cubicBezTo>
                  <a:pt x="2293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788" y="12604"/>
                  <a:pt x="1899" y="12604"/>
                </a:cubicBezTo>
                <a:cubicBezTo>
                  <a:pt x="3009" y="12604"/>
                  <a:pt x="3833" y="12274"/>
                  <a:pt x="3833" y="11810"/>
                </a:cubicBezTo>
                <a:lnTo>
                  <a:pt x="3833" y="6736"/>
                </a:lnTo>
                <a:cubicBezTo>
                  <a:pt x="3833" y="6616"/>
                  <a:pt x="4012" y="6526"/>
                  <a:pt x="4334" y="6526"/>
                </a:cubicBezTo>
                <a:cubicBezTo>
                  <a:pt x="4621" y="6526"/>
                  <a:pt x="4836" y="6616"/>
                  <a:pt x="4836" y="6736"/>
                </a:cubicBezTo>
                <a:lnTo>
                  <a:pt x="4836" y="20388"/>
                </a:lnTo>
                <a:cubicBezTo>
                  <a:pt x="4836" y="21061"/>
                  <a:pt x="6018" y="21600"/>
                  <a:pt x="7558" y="21600"/>
                </a:cubicBezTo>
                <a:cubicBezTo>
                  <a:pt x="9063" y="21600"/>
                  <a:pt x="10281" y="21061"/>
                  <a:pt x="10281" y="20388"/>
                </a:cubicBezTo>
                <a:lnTo>
                  <a:pt x="10281" y="12604"/>
                </a:lnTo>
                <a:cubicBezTo>
                  <a:pt x="10281" y="12484"/>
                  <a:pt x="10496" y="12394"/>
                  <a:pt x="10818" y="12394"/>
                </a:cubicBezTo>
                <a:cubicBezTo>
                  <a:pt x="11104" y="12394"/>
                  <a:pt x="11319" y="12484"/>
                  <a:pt x="11319" y="12604"/>
                </a:cubicBezTo>
                <a:lnTo>
                  <a:pt x="11319" y="20388"/>
                </a:lnTo>
                <a:cubicBezTo>
                  <a:pt x="11319" y="21061"/>
                  <a:pt x="12501" y="21600"/>
                  <a:pt x="14042" y="21600"/>
                </a:cubicBezTo>
                <a:cubicBezTo>
                  <a:pt x="15546" y="21600"/>
                  <a:pt x="16764" y="21061"/>
                  <a:pt x="16764" y="20388"/>
                </a:cubicBezTo>
                <a:lnTo>
                  <a:pt x="16764" y="6736"/>
                </a:lnTo>
                <a:cubicBezTo>
                  <a:pt x="16764" y="6616"/>
                  <a:pt x="16943" y="6526"/>
                  <a:pt x="17266" y="6526"/>
                </a:cubicBezTo>
                <a:cubicBezTo>
                  <a:pt x="17552" y="6526"/>
                  <a:pt x="17767" y="6616"/>
                  <a:pt x="17767" y="6736"/>
                </a:cubicBezTo>
                <a:lnTo>
                  <a:pt x="17767" y="11810"/>
                </a:lnTo>
                <a:cubicBezTo>
                  <a:pt x="17767" y="12230"/>
                  <a:pt x="18591" y="12604"/>
                  <a:pt x="19701" y="12604"/>
                </a:cubicBezTo>
                <a:cubicBezTo>
                  <a:pt x="20812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528" y="5044"/>
                  <a:pt x="19093" y="4072"/>
                  <a:pt x="16155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5063949" y="4696481"/>
            <a:ext cx="280260" cy="66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778"/>
                  <a:pt x="15020" y="1796"/>
                </a:cubicBezTo>
                <a:cubicBezTo>
                  <a:pt x="15020" y="2814"/>
                  <a:pt x="13125" y="3607"/>
                  <a:pt x="10693" y="3607"/>
                </a:cubicBezTo>
                <a:cubicBezTo>
                  <a:pt x="8261" y="3607"/>
                  <a:pt x="6366" y="2814"/>
                  <a:pt x="6366" y="1796"/>
                </a:cubicBezTo>
                <a:cubicBezTo>
                  <a:pt x="6437" y="778"/>
                  <a:pt x="8368" y="0"/>
                  <a:pt x="10693" y="0"/>
                </a:cubicBezTo>
                <a:close/>
                <a:moveTo>
                  <a:pt x="16128" y="4072"/>
                </a:moveTo>
                <a:lnTo>
                  <a:pt x="5328" y="4072"/>
                </a:lnTo>
                <a:cubicBezTo>
                  <a:pt x="2325" y="4072"/>
                  <a:pt x="0" y="5089"/>
                  <a:pt x="0" y="6317"/>
                </a:cubicBezTo>
                <a:lnTo>
                  <a:pt x="0" y="11810"/>
                </a:lnTo>
                <a:cubicBezTo>
                  <a:pt x="0" y="12230"/>
                  <a:pt x="787" y="12604"/>
                  <a:pt x="1895" y="12604"/>
                </a:cubicBezTo>
                <a:cubicBezTo>
                  <a:pt x="3004" y="12604"/>
                  <a:pt x="3826" y="12274"/>
                  <a:pt x="3826" y="11810"/>
                </a:cubicBezTo>
                <a:lnTo>
                  <a:pt x="3826" y="6736"/>
                </a:lnTo>
                <a:cubicBezTo>
                  <a:pt x="3826" y="6616"/>
                  <a:pt x="4005" y="6526"/>
                  <a:pt x="4327" y="6526"/>
                </a:cubicBezTo>
                <a:cubicBezTo>
                  <a:pt x="4613" y="6526"/>
                  <a:pt x="4828" y="6616"/>
                  <a:pt x="4828" y="6736"/>
                </a:cubicBezTo>
                <a:lnTo>
                  <a:pt x="4828" y="20388"/>
                </a:lnTo>
                <a:cubicBezTo>
                  <a:pt x="4828" y="21061"/>
                  <a:pt x="6008" y="21600"/>
                  <a:pt x="7546" y="21600"/>
                </a:cubicBezTo>
                <a:cubicBezTo>
                  <a:pt x="9048" y="21600"/>
                  <a:pt x="10299" y="21061"/>
                  <a:pt x="10299" y="20388"/>
                </a:cubicBezTo>
                <a:lnTo>
                  <a:pt x="10299" y="12604"/>
                </a:lnTo>
                <a:cubicBezTo>
                  <a:pt x="10299" y="12484"/>
                  <a:pt x="10478" y="12394"/>
                  <a:pt x="10800" y="12394"/>
                </a:cubicBezTo>
                <a:cubicBezTo>
                  <a:pt x="11086" y="12394"/>
                  <a:pt x="11301" y="12484"/>
                  <a:pt x="11301" y="12604"/>
                </a:cubicBezTo>
                <a:lnTo>
                  <a:pt x="11301" y="20388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88"/>
                </a:cubicBezTo>
                <a:lnTo>
                  <a:pt x="16736" y="6736"/>
                </a:lnTo>
                <a:cubicBezTo>
                  <a:pt x="16736" y="6616"/>
                  <a:pt x="16915" y="6526"/>
                  <a:pt x="17237" y="6526"/>
                </a:cubicBezTo>
                <a:cubicBezTo>
                  <a:pt x="17523" y="6526"/>
                  <a:pt x="17738" y="6616"/>
                  <a:pt x="17738" y="6736"/>
                </a:cubicBezTo>
                <a:lnTo>
                  <a:pt x="17738" y="11810"/>
                </a:lnTo>
                <a:cubicBezTo>
                  <a:pt x="17738" y="12230"/>
                  <a:pt x="18560" y="12604"/>
                  <a:pt x="19669" y="12604"/>
                </a:cubicBezTo>
                <a:cubicBezTo>
                  <a:pt x="20777" y="12604"/>
                  <a:pt x="21600" y="12274"/>
                  <a:pt x="21600" y="11810"/>
                </a:cubicBezTo>
                <a:lnTo>
                  <a:pt x="21600" y="6317"/>
                </a:lnTo>
                <a:cubicBezTo>
                  <a:pt x="21493" y="5044"/>
                  <a:pt x="19061" y="4072"/>
                  <a:pt x="16128" y="407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1271109" y="5442344"/>
            <a:ext cx="280261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09"/>
                  <a:pt x="15056" y="1812"/>
                </a:cubicBezTo>
                <a:cubicBezTo>
                  <a:pt x="15056" y="2831"/>
                  <a:pt x="13125" y="3640"/>
                  <a:pt x="10693" y="3640"/>
                </a:cubicBezTo>
                <a:cubicBezTo>
                  <a:pt x="8261" y="3640"/>
                  <a:pt x="6366" y="2831"/>
                  <a:pt x="6366" y="1812"/>
                </a:cubicBezTo>
                <a:cubicBezTo>
                  <a:pt x="6366" y="809"/>
                  <a:pt x="8261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789"/>
                </a:cubicBezTo>
                <a:lnTo>
                  <a:pt x="3826" y="6726"/>
                </a:lnTo>
                <a:cubicBezTo>
                  <a:pt x="3826" y="6591"/>
                  <a:pt x="4005" y="6516"/>
                  <a:pt x="4327" y="6516"/>
                </a:cubicBezTo>
                <a:cubicBezTo>
                  <a:pt x="4613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44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481" y="21600"/>
                  <a:pt x="14019" y="21600"/>
                </a:cubicBezTo>
                <a:cubicBezTo>
                  <a:pt x="15521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789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8989" y="4059"/>
                  <a:pt x="16057" y="4059"/>
                </a:cubicBezTo>
                <a:close/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1615354" y="5442344"/>
            <a:ext cx="280260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09"/>
                  <a:pt x="15056" y="1812"/>
                </a:cubicBezTo>
                <a:cubicBezTo>
                  <a:pt x="15056" y="2831"/>
                  <a:pt x="13125" y="3640"/>
                  <a:pt x="10693" y="3640"/>
                </a:cubicBezTo>
                <a:cubicBezTo>
                  <a:pt x="8297" y="3640"/>
                  <a:pt x="6366" y="2831"/>
                  <a:pt x="6366" y="1812"/>
                </a:cubicBezTo>
                <a:cubicBezTo>
                  <a:pt x="6366" y="809"/>
                  <a:pt x="8297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62" y="12268"/>
                  <a:pt x="3862" y="11789"/>
                </a:cubicBezTo>
                <a:lnTo>
                  <a:pt x="3862" y="6726"/>
                </a:lnTo>
                <a:cubicBezTo>
                  <a:pt x="3862" y="6591"/>
                  <a:pt x="4041" y="6516"/>
                  <a:pt x="4363" y="6516"/>
                </a:cubicBezTo>
                <a:cubicBezTo>
                  <a:pt x="4649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54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789"/>
                </a:lnTo>
                <a:cubicBezTo>
                  <a:pt x="17774" y="12223"/>
                  <a:pt x="18596" y="12598"/>
                  <a:pt x="19705" y="12598"/>
                </a:cubicBezTo>
                <a:cubicBezTo>
                  <a:pt x="20813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8989" y="4059"/>
                  <a:pt x="16057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961648" y="5442344"/>
            <a:ext cx="280259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809"/>
                  <a:pt x="15045" y="1812"/>
                </a:cubicBezTo>
                <a:cubicBezTo>
                  <a:pt x="15045" y="2831"/>
                  <a:pt x="13110" y="3640"/>
                  <a:pt x="10710" y="3640"/>
                </a:cubicBezTo>
                <a:cubicBezTo>
                  <a:pt x="8275" y="3640"/>
                  <a:pt x="6340" y="2831"/>
                  <a:pt x="6340" y="1812"/>
                </a:cubicBezTo>
                <a:cubicBezTo>
                  <a:pt x="6340" y="809"/>
                  <a:pt x="8275" y="0"/>
                  <a:pt x="10710" y="0"/>
                </a:cubicBezTo>
                <a:close/>
                <a:moveTo>
                  <a:pt x="16048" y="4059"/>
                </a:moveTo>
                <a:lnTo>
                  <a:pt x="5337" y="4059"/>
                </a:lnTo>
                <a:cubicBezTo>
                  <a:pt x="2293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788" y="12598"/>
                  <a:pt x="1899" y="12598"/>
                </a:cubicBezTo>
                <a:cubicBezTo>
                  <a:pt x="3009" y="12598"/>
                  <a:pt x="3833" y="12268"/>
                  <a:pt x="3833" y="11789"/>
                </a:cubicBezTo>
                <a:lnTo>
                  <a:pt x="3833" y="6726"/>
                </a:lnTo>
                <a:cubicBezTo>
                  <a:pt x="3833" y="6591"/>
                  <a:pt x="4012" y="6516"/>
                  <a:pt x="4334" y="6516"/>
                </a:cubicBezTo>
                <a:cubicBezTo>
                  <a:pt x="4621" y="6516"/>
                  <a:pt x="4836" y="6591"/>
                  <a:pt x="4836" y="6726"/>
                </a:cubicBezTo>
                <a:lnTo>
                  <a:pt x="4836" y="20372"/>
                </a:lnTo>
                <a:cubicBezTo>
                  <a:pt x="4836" y="21061"/>
                  <a:pt x="6018" y="21600"/>
                  <a:pt x="7558" y="21600"/>
                </a:cubicBezTo>
                <a:cubicBezTo>
                  <a:pt x="9063" y="21600"/>
                  <a:pt x="10281" y="21061"/>
                  <a:pt x="10281" y="20372"/>
                </a:cubicBezTo>
                <a:lnTo>
                  <a:pt x="10281" y="12598"/>
                </a:lnTo>
                <a:cubicBezTo>
                  <a:pt x="10281" y="12478"/>
                  <a:pt x="10460" y="12388"/>
                  <a:pt x="10782" y="12388"/>
                </a:cubicBezTo>
                <a:cubicBezTo>
                  <a:pt x="11069" y="12388"/>
                  <a:pt x="11319" y="12478"/>
                  <a:pt x="11319" y="12598"/>
                </a:cubicBezTo>
                <a:lnTo>
                  <a:pt x="11319" y="20372"/>
                </a:lnTo>
                <a:cubicBezTo>
                  <a:pt x="11319" y="21061"/>
                  <a:pt x="12501" y="21600"/>
                  <a:pt x="14042" y="21600"/>
                </a:cubicBezTo>
                <a:cubicBezTo>
                  <a:pt x="15546" y="21600"/>
                  <a:pt x="16764" y="21061"/>
                  <a:pt x="16764" y="20372"/>
                </a:cubicBezTo>
                <a:lnTo>
                  <a:pt x="16764" y="6726"/>
                </a:lnTo>
                <a:cubicBezTo>
                  <a:pt x="16764" y="6591"/>
                  <a:pt x="16943" y="6516"/>
                  <a:pt x="17266" y="6516"/>
                </a:cubicBezTo>
                <a:cubicBezTo>
                  <a:pt x="17552" y="6516"/>
                  <a:pt x="17767" y="6591"/>
                  <a:pt x="17767" y="6726"/>
                </a:cubicBezTo>
                <a:lnTo>
                  <a:pt x="17767" y="11789"/>
                </a:lnTo>
                <a:cubicBezTo>
                  <a:pt x="17767" y="12223"/>
                  <a:pt x="18591" y="12598"/>
                  <a:pt x="19701" y="12598"/>
                </a:cubicBezTo>
                <a:cubicBezTo>
                  <a:pt x="20812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528" y="5078"/>
                  <a:pt x="18985" y="4059"/>
                  <a:pt x="1604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2303843" y="5442344"/>
            <a:ext cx="280261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232" y="0"/>
                  <a:pt x="15127" y="809"/>
                  <a:pt x="15127" y="1812"/>
                </a:cubicBezTo>
                <a:cubicBezTo>
                  <a:pt x="15127" y="2831"/>
                  <a:pt x="13232" y="3640"/>
                  <a:pt x="10800" y="3640"/>
                </a:cubicBezTo>
                <a:cubicBezTo>
                  <a:pt x="8368" y="3640"/>
                  <a:pt x="6473" y="2831"/>
                  <a:pt x="6473" y="1812"/>
                </a:cubicBezTo>
                <a:cubicBezTo>
                  <a:pt x="6473" y="809"/>
                  <a:pt x="8368" y="0"/>
                  <a:pt x="10800" y="0"/>
                </a:cubicBezTo>
                <a:close/>
                <a:moveTo>
                  <a:pt x="16128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789"/>
                </a:cubicBezTo>
                <a:lnTo>
                  <a:pt x="3826" y="6726"/>
                </a:lnTo>
                <a:cubicBezTo>
                  <a:pt x="3826" y="6591"/>
                  <a:pt x="4005" y="6516"/>
                  <a:pt x="4327" y="6516"/>
                </a:cubicBezTo>
                <a:cubicBezTo>
                  <a:pt x="4613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44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481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789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600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2650137" y="5442344"/>
            <a:ext cx="280260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82" y="0"/>
                </a:moveTo>
                <a:cubicBezTo>
                  <a:pt x="13218" y="0"/>
                  <a:pt x="15116" y="809"/>
                  <a:pt x="15116" y="1812"/>
                </a:cubicBezTo>
                <a:cubicBezTo>
                  <a:pt x="15116" y="2831"/>
                  <a:pt x="13218" y="3640"/>
                  <a:pt x="10782" y="3640"/>
                </a:cubicBezTo>
                <a:cubicBezTo>
                  <a:pt x="8346" y="3640"/>
                  <a:pt x="6448" y="2831"/>
                  <a:pt x="6448" y="1812"/>
                </a:cubicBezTo>
                <a:cubicBezTo>
                  <a:pt x="6448" y="809"/>
                  <a:pt x="8346" y="0"/>
                  <a:pt x="10782" y="0"/>
                </a:cubicBezTo>
                <a:close/>
                <a:moveTo>
                  <a:pt x="16155" y="4059"/>
                </a:moveTo>
                <a:lnTo>
                  <a:pt x="5337" y="4059"/>
                </a:lnTo>
                <a:cubicBezTo>
                  <a:pt x="2293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824" y="12598"/>
                  <a:pt x="1899" y="12598"/>
                </a:cubicBezTo>
                <a:cubicBezTo>
                  <a:pt x="3009" y="12598"/>
                  <a:pt x="3797" y="12268"/>
                  <a:pt x="3797" y="11789"/>
                </a:cubicBezTo>
                <a:lnTo>
                  <a:pt x="3797" y="6726"/>
                </a:lnTo>
                <a:cubicBezTo>
                  <a:pt x="3797" y="6591"/>
                  <a:pt x="4048" y="6516"/>
                  <a:pt x="4334" y="6516"/>
                </a:cubicBezTo>
                <a:cubicBezTo>
                  <a:pt x="4657" y="6516"/>
                  <a:pt x="4836" y="6591"/>
                  <a:pt x="4836" y="6726"/>
                </a:cubicBezTo>
                <a:lnTo>
                  <a:pt x="4836" y="20372"/>
                </a:lnTo>
                <a:cubicBezTo>
                  <a:pt x="4836" y="21061"/>
                  <a:pt x="6054" y="21600"/>
                  <a:pt x="7558" y="21600"/>
                </a:cubicBezTo>
                <a:cubicBezTo>
                  <a:pt x="9099" y="21600"/>
                  <a:pt x="10281" y="21061"/>
                  <a:pt x="10281" y="20372"/>
                </a:cubicBezTo>
                <a:lnTo>
                  <a:pt x="10281" y="12598"/>
                </a:lnTo>
                <a:cubicBezTo>
                  <a:pt x="10281" y="12478"/>
                  <a:pt x="10496" y="12388"/>
                  <a:pt x="10782" y="12388"/>
                </a:cubicBezTo>
                <a:cubicBezTo>
                  <a:pt x="11104" y="12388"/>
                  <a:pt x="11284" y="12478"/>
                  <a:pt x="11284" y="12598"/>
                </a:cubicBezTo>
                <a:lnTo>
                  <a:pt x="11284" y="20372"/>
                </a:lnTo>
                <a:cubicBezTo>
                  <a:pt x="11284" y="21061"/>
                  <a:pt x="12501" y="21600"/>
                  <a:pt x="14006" y="21600"/>
                </a:cubicBezTo>
                <a:cubicBezTo>
                  <a:pt x="15546" y="21600"/>
                  <a:pt x="16764" y="21061"/>
                  <a:pt x="16764" y="20372"/>
                </a:cubicBezTo>
                <a:lnTo>
                  <a:pt x="16764" y="6726"/>
                </a:lnTo>
                <a:cubicBezTo>
                  <a:pt x="16764" y="6591"/>
                  <a:pt x="16979" y="6516"/>
                  <a:pt x="17266" y="6516"/>
                </a:cubicBezTo>
                <a:cubicBezTo>
                  <a:pt x="17588" y="6516"/>
                  <a:pt x="17767" y="6591"/>
                  <a:pt x="17767" y="6726"/>
                </a:cubicBezTo>
                <a:lnTo>
                  <a:pt x="17767" y="11789"/>
                </a:lnTo>
                <a:cubicBezTo>
                  <a:pt x="17767" y="12223"/>
                  <a:pt x="18555" y="12598"/>
                  <a:pt x="19666" y="12598"/>
                </a:cubicBezTo>
                <a:cubicBezTo>
                  <a:pt x="20812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9093" y="4059"/>
                  <a:pt x="16155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2994382" y="5442344"/>
            <a:ext cx="280260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09"/>
                  <a:pt x="15056" y="1812"/>
                </a:cubicBezTo>
                <a:cubicBezTo>
                  <a:pt x="15056" y="2831"/>
                  <a:pt x="13125" y="3640"/>
                  <a:pt x="10693" y="3640"/>
                </a:cubicBezTo>
                <a:cubicBezTo>
                  <a:pt x="8297" y="3640"/>
                  <a:pt x="6366" y="2831"/>
                  <a:pt x="6366" y="1812"/>
                </a:cubicBezTo>
                <a:cubicBezTo>
                  <a:pt x="6366" y="809"/>
                  <a:pt x="8297" y="0"/>
                  <a:pt x="10693" y="0"/>
                </a:cubicBezTo>
                <a:close/>
                <a:moveTo>
                  <a:pt x="16057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789"/>
                </a:cubicBezTo>
                <a:lnTo>
                  <a:pt x="3826" y="6726"/>
                </a:lnTo>
                <a:cubicBezTo>
                  <a:pt x="3826" y="6591"/>
                  <a:pt x="4077" y="6516"/>
                  <a:pt x="4363" y="6516"/>
                </a:cubicBezTo>
                <a:cubicBezTo>
                  <a:pt x="4685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87" y="6516"/>
                  <a:pt x="17273" y="6516"/>
                </a:cubicBezTo>
                <a:cubicBezTo>
                  <a:pt x="17595" y="6516"/>
                  <a:pt x="17774" y="6591"/>
                  <a:pt x="17774" y="6726"/>
                </a:cubicBezTo>
                <a:lnTo>
                  <a:pt x="17774" y="11789"/>
                </a:lnTo>
                <a:cubicBezTo>
                  <a:pt x="17774" y="12223"/>
                  <a:pt x="18596" y="12598"/>
                  <a:pt x="19705" y="12598"/>
                </a:cubicBezTo>
                <a:cubicBezTo>
                  <a:pt x="20849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21" y="5078"/>
                  <a:pt x="18989" y="4059"/>
                  <a:pt x="16057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338627" y="5442344"/>
            <a:ext cx="280260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3196" y="0"/>
                  <a:pt x="15127" y="809"/>
                  <a:pt x="15127" y="1812"/>
                </a:cubicBezTo>
                <a:cubicBezTo>
                  <a:pt x="15127" y="2831"/>
                  <a:pt x="13232" y="3640"/>
                  <a:pt x="10800" y="3640"/>
                </a:cubicBezTo>
                <a:cubicBezTo>
                  <a:pt x="8404" y="3640"/>
                  <a:pt x="6437" y="2831"/>
                  <a:pt x="6437" y="1812"/>
                </a:cubicBezTo>
                <a:cubicBezTo>
                  <a:pt x="6437" y="809"/>
                  <a:pt x="8368" y="0"/>
                  <a:pt x="10800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787" y="12598"/>
                  <a:pt x="1895" y="12598"/>
                </a:cubicBezTo>
                <a:cubicBezTo>
                  <a:pt x="3004" y="12598"/>
                  <a:pt x="3826" y="12268"/>
                  <a:pt x="3826" y="11789"/>
                </a:cubicBezTo>
                <a:lnTo>
                  <a:pt x="3826" y="6726"/>
                </a:lnTo>
                <a:cubicBezTo>
                  <a:pt x="3826" y="6591"/>
                  <a:pt x="4041" y="6516"/>
                  <a:pt x="4327" y="6516"/>
                </a:cubicBezTo>
                <a:cubicBezTo>
                  <a:pt x="4613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44" y="21600"/>
                  <a:pt x="7546" y="21600"/>
                </a:cubicBezTo>
                <a:cubicBezTo>
                  <a:pt x="9083" y="21600"/>
                  <a:pt x="10264" y="21061"/>
                  <a:pt x="10264" y="20372"/>
                </a:cubicBezTo>
                <a:lnTo>
                  <a:pt x="10264" y="12598"/>
                </a:lnTo>
                <a:cubicBezTo>
                  <a:pt x="10264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51" y="6516"/>
                  <a:pt x="17237" y="6516"/>
                </a:cubicBezTo>
                <a:cubicBezTo>
                  <a:pt x="17559" y="6516"/>
                  <a:pt x="17738" y="6591"/>
                  <a:pt x="17738" y="6726"/>
                </a:cubicBezTo>
                <a:lnTo>
                  <a:pt x="17738" y="11789"/>
                </a:lnTo>
                <a:cubicBezTo>
                  <a:pt x="17738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3682871" y="5442344"/>
            <a:ext cx="280261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809"/>
                  <a:pt x="15020" y="1812"/>
                </a:cubicBezTo>
                <a:cubicBezTo>
                  <a:pt x="15020" y="2831"/>
                  <a:pt x="13125" y="3640"/>
                  <a:pt x="10693" y="3640"/>
                </a:cubicBezTo>
                <a:cubicBezTo>
                  <a:pt x="8261" y="3640"/>
                  <a:pt x="6366" y="2831"/>
                  <a:pt x="6366" y="1812"/>
                </a:cubicBezTo>
                <a:cubicBezTo>
                  <a:pt x="6437" y="809"/>
                  <a:pt x="8368" y="0"/>
                  <a:pt x="10693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787" y="12598"/>
                  <a:pt x="1895" y="12598"/>
                </a:cubicBezTo>
                <a:cubicBezTo>
                  <a:pt x="3040" y="12598"/>
                  <a:pt x="3826" y="12268"/>
                  <a:pt x="3826" y="11789"/>
                </a:cubicBezTo>
                <a:lnTo>
                  <a:pt x="3826" y="6726"/>
                </a:lnTo>
                <a:cubicBezTo>
                  <a:pt x="3826" y="6591"/>
                  <a:pt x="4041" y="6516"/>
                  <a:pt x="4327" y="6516"/>
                </a:cubicBezTo>
                <a:cubicBezTo>
                  <a:pt x="4649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79" y="21600"/>
                  <a:pt x="7581" y="21600"/>
                </a:cubicBezTo>
                <a:cubicBezTo>
                  <a:pt x="9119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51" y="6516"/>
                  <a:pt x="17237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789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4029165" y="5442344"/>
            <a:ext cx="280261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09"/>
                  <a:pt x="15056" y="1812"/>
                </a:cubicBezTo>
                <a:cubicBezTo>
                  <a:pt x="15056" y="2831"/>
                  <a:pt x="13125" y="3640"/>
                  <a:pt x="10693" y="3640"/>
                </a:cubicBezTo>
                <a:cubicBezTo>
                  <a:pt x="8261" y="3640"/>
                  <a:pt x="6366" y="2831"/>
                  <a:pt x="6366" y="1812"/>
                </a:cubicBezTo>
                <a:cubicBezTo>
                  <a:pt x="6473" y="809"/>
                  <a:pt x="8368" y="0"/>
                  <a:pt x="10693" y="0"/>
                </a:cubicBezTo>
                <a:close/>
                <a:moveTo>
                  <a:pt x="16164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26" y="12268"/>
                  <a:pt x="3826" y="11789"/>
                </a:cubicBezTo>
                <a:lnTo>
                  <a:pt x="3826" y="6726"/>
                </a:lnTo>
                <a:cubicBezTo>
                  <a:pt x="3826" y="6591"/>
                  <a:pt x="4041" y="6516"/>
                  <a:pt x="4327" y="6516"/>
                </a:cubicBezTo>
                <a:cubicBezTo>
                  <a:pt x="4649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119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122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87" y="6516"/>
                  <a:pt x="17273" y="6516"/>
                </a:cubicBezTo>
                <a:cubicBezTo>
                  <a:pt x="17595" y="6516"/>
                  <a:pt x="17774" y="6591"/>
                  <a:pt x="17774" y="6726"/>
                </a:cubicBezTo>
                <a:lnTo>
                  <a:pt x="17774" y="11789"/>
                </a:lnTo>
                <a:cubicBezTo>
                  <a:pt x="17774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64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373410" y="5442344"/>
            <a:ext cx="280260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56" y="809"/>
                  <a:pt x="15056" y="1812"/>
                </a:cubicBezTo>
                <a:cubicBezTo>
                  <a:pt x="15056" y="2831"/>
                  <a:pt x="13125" y="3640"/>
                  <a:pt x="10693" y="3640"/>
                </a:cubicBezTo>
                <a:cubicBezTo>
                  <a:pt x="8297" y="3640"/>
                  <a:pt x="6366" y="2831"/>
                  <a:pt x="6366" y="1812"/>
                </a:cubicBezTo>
                <a:cubicBezTo>
                  <a:pt x="6473" y="809"/>
                  <a:pt x="8404" y="0"/>
                  <a:pt x="10693" y="0"/>
                </a:cubicBezTo>
                <a:close/>
                <a:moveTo>
                  <a:pt x="16164" y="4059"/>
                </a:moveTo>
                <a:lnTo>
                  <a:pt x="5364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823" y="12598"/>
                  <a:pt x="1931" y="12598"/>
                </a:cubicBezTo>
                <a:cubicBezTo>
                  <a:pt x="3040" y="12598"/>
                  <a:pt x="3862" y="12268"/>
                  <a:pt x="3862" y="11789"/>
                </a:cubicBezTo>
                <a:lnTo>
                  <a:pt x="3862" y="6726"/>
                </a:lnTo>
                <a:cubicBezTo>
                  <a:pt x="3862" y="6591"/>
                  <a:pt x="4077" y="6516"/>
                  <a:pt x="4363" y="6516"/>
                </a:cubicBezTo>
                <a:cubicBezTo>
                  <a:pt x="4685" y="6516"/>
                  <a:pt x="4864" y="6591"/>
                  <a:pt x="4864" y="6726"/>
                </a:cubicBezTo>
                <a:lnTo>
                  <a:pt x="4864" y="20372"/>
                </a:lnTo>
                <a:cubicBezTo>
                  <a:pt x="4864" y="21061"/>
                  <a:pt x="6079" y="21600"/>
                  <a:pt x="7581" y="21600"/>
                </a:cubicBezTo>
                <a:cubicBezTo>
                  <a:pt x="9083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514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54" y="21600"/>
                </a:cubicBezTo>
                <a:cubicBezTo>
                  <a:pt x="15556" y="21600"/>
                  <a:pt x="16772" y="21061"/>
                  <a:pt x="16772" y="20372"/>
                </a:cubicBezTo>
                <a:lnTo>
                  <a:pt x="16772" y="6726"/>
                </a:lnTo>
                <a:cubicBezTo>
                  <a:pt x="16772" y="6591"/>
                  <a:pt x="16951" y="6516"/>
                  <a:pt x="17273" y="6516"/>
                </a:cubicBezTo>
                <a:cubicBezTo>
                  <a:pt x="17559" y="6516"/>
                  <a:pt x="17774" y="6591"/>
                  <a:pt x="17774" y="6726"/>
                </a:cubicBezTo>
                <a:lnTo>
                  <a:pt x="17774" y="11789"/>
                </a:lnTo>
                <a:cubicBezTo>
                  <a:pt x="17774" y="12223"/>
                  <a:pt x="18596" y="12598"/>
                  <a:pt x="19705" y="12598"/>
                </a:cubicBezTo>
                <a:cubicBezTo>
                  <a:pt x="20813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9097" y="4059"/>
                  <a:pt x="16164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4719704" y="5442344"/>
            <a:ext cx="280259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0" y="0"/>
                </a:moveTo>
                <a:cubicBezTo>
                  <a:pt x="13110" y="0"/>
                  <a:pt x="15045" y="809"/>
                  <a:pt x="15045" y="1812"/>
                </a:cubicBezTo>
                <a:cubicBezTo>
                  <a:pt x="15045" y="2831"/>
                  <a:pt x="13110" y="3640"/>
                  <a:pt x="10710" y="3640"/>
                </a:cubicBezTo>
                <a:cubicBezTo>
                  <a:pt x="8275" y="3640"/>
                  <a:pt x="6340" y="2831"/>
                  <a:pt x="6340" y="1812"/>
                </a:cubicBezTo>
                <a:cubicBezTo>
                  <a:pt x="6448" y="809"/>
                  <a:pt x="8382" y="0"/>
                  <a:pt x="10710" y="0"/>
                </a:cubicBezTo>
                <a:close/>
                <a:moveTo>
                  <a:pt x="16155" y="4059"/>
                </a:moveTo>
                <a:lnTo>
                  <a:pt x="5337" y="4059"/>
                </a:lnTo>
                <a:cubicBezTo>
                  <a:pt x="2293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788" y="12598"/>
                  <a:pt x="1899" y="12598"/>
                </a:cubicBezTo>
                <a:cubicBezTo>
                  <a:pt x="3009" y="12598"/>
                  <a:pt x="3833" y="12268"/>
                  <a:pt x="3833" y="11789"/>
                </a:cubicBezTo>
                <a:lnTo>
                  <a:pt x="3833" y="6726"/>
                </a:lnTo>
                <a:cubicBezTo>
                  <a:pt x="3833" y="6591"/>
                  <a:pt x="4012" y="6516"/>
                  <a:pt x="4334" y="6516"/>
                </a:cubicBezTo>
                <a:cubicBezTo>
                  <a:pt x="4621" y="6516"/>
                  <a:pt x="4836" y="6591"/>
                  <a:pt x="4836" y="6726"/>
                </a:cubicBezTo>
                <a:lnTo>
                  <a:pt x="4836" y="20372"/>
                </a:lnTo>
                <a:cubicBezTo>
                  <a:pt x="4836" y="21061"/>
                  <a:pt x="6018" y="21600"/>
                  <a:pt x="7558" y="21600"/>
                </a:cubicBezTo>
                <a:cubicBezTo>
                  <a:pt x="9063" y="21600"/>
                  <a:pt x="10281" y="21061"/>
                  <a:pt x="10281" y="20372"/>
                </a:cubicBezTo>
                <a:lnTo>
                  <a:pt x="10281" y="12598"/>
                </a:lnTo>
                <a:cubicBezTo>
                  <a:pt x="10281" y="12478"/>
                  <a:pt x="10496" y="12388"/>
                  <a:pt x="10818" y="12388"/>
                </a:cubicBezTo>
                <a:cubicBezTo>
                  <a:pt x="11104" y="12388"/>
                  <a:pt x="11319" y="12478"/>
                  <a:pt x="11319" y="12598"/>
                </a:cubicBezTo>
                <a:lnTo>
                  <a:pt x="11319" y="20372"/>
                </a:lnTo>
                <a:cubicBezTo>
                  <a:pt x="11319" y="21061"/>
                  <a:pt x="12501" y="21600"/>
                  <a:pt x="14042" y="21600"/>
                </a:cubicBezTo>
                <a:cubicBezTo>
                  <a:pt x="15546" y="21600"/>
                  <a:pt x="16764" y="21061"/>
                  <a:pt x="16764" y="20372"/>
                </a:cubicBezTo>
                <a:lnTo>
                  <a:pt x="16764" y="6726"/>
                </a:lnTo>
                <a:cubicBezTo>
                  <a:pt x="16764" y="6591"/>
                  <a:pt x="16943" y="6516"/>
                  <a:pt x="17266" y="6516"/>
                </a:cubicBezTo>
                <a:cubicBezTo>
                  <a:pt x="17552" y="6516"/>
                  <a:pt x="17767" y="6591"/>
                  <a:pt x="17767" y="6726"/>
                </a:cubicBezTo>
                <a:lnTo>
                  <a:pt x="17767" y="11789"/>
                </a:lnTo>
                <a:cubicBezTo>
                  <a:pt x="17767" y="12223"/>
                  <a:pt x="18591" y="12598"/>
                  <a:pt x="19701" y="12598"/>
                </a:cubicBezTo>
                <a:cubicBezTo>
                  <a:pt x="20812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528" y="5078"/>
                  <a:pt x="19093" y="4059"/>
                  <a:pt x="16155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5063949" y="5442344"/>
            <a:ext cx="280260" cy="669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3" y="0"/>
                </a:moveTo>
                <a:cubicBezTo>
                  <a:pt x="13125" y="0"/>
                  <a:pt x="15020" y="809"/>
                  <a:pt x="15020" y="1812"/>
                </a:cubicBezTo>
                <a:cubicBezTo>
                  <a:pt x="15020" y="2831"/>
                  <a:pt x="13125" y="3640"/>
                  <a:pt x="10693" y="3640"/>
                </a:cubicBezTo>
                <a:cubicBezTo>
                  <a:pt x="8261" y="3640"/>
                  <a:pt x="6366" y="2831"/>
                  <a:pt x="6366" y="1812"/>
                </a:cubicBezTo>
                <a:cubicBezTo>
                  <a:pt x="6437" y="809"/>
                  <a:pt x="8368" y="0"/>
                  <a:pt x="10693" y="0"/>
                </a:cubicBezTo>
                <a:close/>
                <a:moveTo>
                  <a:pt x="16128" y="4059"/>
                </a:moveTo>
                <a:lnTo>
                  <a:pt x="5328" y="4059"/>
                </a:lnTo>
                <a:cubicBezTo>
                  <a:pt x="2325" y="4059"/>
                  <a:pt x="0" y="5078"/>
                  <a:pt x="0" y="6306"/>
                </a:cubicBezTo>
                <a:lnTo>
                  <a:pt x="0" y="11789"/>
                </a:lnTo>
                <a:cubicBezTo>
                  <a:pt x="0" y="12223"/>
                  <a:pt x="787" y="12598"/>
                  <a:pt x="1895" y="12598"/>
                </a:cubicBezTo>
                <a:cubicBezTo>
                  <a:pt x="3004" y="12598"/>
                  <a:pt x="3826" y="12268"/>
                  <a:pt x="3826" y="11789"/>
                </a:cubicBezTo>
                <a:lnTo>
                  <a:pt x="3826" y="6726"/>
                </a:lnTo>
                <a:cubicBezTo>
                  <a:pt x="3826" y="6591"/>
                  <a:pt x="4005" y="6516"/>
                  <a:pt x="4327" y="6516"/>
                </a:cubicBezTo>
                <a:cubicBezTo>
                  <a:pt x="4613" y="6516"/>
                  <a:pt x="4828" y="6591"/>
                  <a:pt x="4828" y="6726"/>
                </a:cubicBezTo>
                <a:lnTo>
                  <a:pt x="4828" y="20372"/>
                </a:lnTo>
                <a:cubicBezTo>
                  <a:pt x="4828" y="21061"/>
                  <a:pt x="6008" y="21600"/>
                  <a:pt x="7546" y="21600"/>
                </a:cubicBezTo>
                <a:cubicBezTo>
                  <a:pt x="9048" y="21600"/>
                  <a:pt x="10299" y="21061"/>
                  <a:pt x="10299" y="20372"/>
                </a:cubicBezTo>
                <a:lnTo>
                  <a:pt x="10299" y="12598"/>
                </a:lnTo>
                <a:cubicBezTo>
                  <a:pt x="10299" y="12478"/>
                  <a:pt x="10478" y="12388"/>
                  <a:pt x="10800" y="12388"/>
                </a:cubicBezTo>
                <a:cubicBezTo>
                  <a:pt x="11086" y="12388"/>
                  <a:pt x="11301" y="12478"/>
                  <a:pt x="11301" y="12598"/>
                </a:cubicBezTo>
                <a:lnTo>
                  <a:pt x="11301" y="20372"/>
                </a:lnTo>
                <a:cubicBezTo>
                  <a:pt x="11301" y="21061"/>
                  <a:pt x="12517" y="21600"/>
                  <a:pt x="14019" y="21600"/>
                </a:cubicBezTo>
                <a:cubicBezTo>
                  <a:pt x="15521" y="21600"/>
                  <a:pt x="16736" y="21061"/>
                  <a:pt x="16736" y="20372"/>
                </a:cubicBezTo>
                <a:lnTo>
                  <a:pt x="16736" y="6726"/>
                </a:lnTo>
                <a:cubicBezTo>
                  <a:pt x="16736" y="6591"/>
                  <a:pt x="16915" y="6516"/>
                  <a:pt x="17237" y="6516"/>
                </a:cubicBezTo>
                <a:cubicBezTo>
                  <a:pt x="17523" y="6516"/>
                  <a:pt x="17738" y="6591"/>
                  <a:pt x="17738" y="6726"/>
                </a:cubicBezTo>
                <a:lnTo>
                  <a:pt x="17738" y="11789"/>
                </a:lnTo>
                <a:cubicBezTo>
                  <a:pt x="17738" y="12223"/>
                  <a:pt x="18560" y="12598"/>
                  <a:pt x="19669" y="12598"/>
                </a:cubicBezTo>
                <a:cubicBezTo>
                  <a:pt x="20777" y="12598"/>
                  <a:pt x="21600" y="12268"/>
                  <a:pt x="21600" y="11789"/>
                </a:cubicBezTo>
                <a:lnTo>
                  <a:pt x="21600" y="6306"/>
                </a:lnTo>
                <a:cubicBezTo>
                  <a:pt x="21493" y="5078"/>
                  <a:pt x="19061" y="4059"/>
                  <a:pt x="16128" y="405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7307449" y="2610522"/>
            <a:ext cx="34461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24" y="0"/>
                </a:moveTo>
                <a:cubicBezTo>
                  <a:pt x="15807" y="0"/>
                  <a:pt x="17449" y="1221"/>
                  <a:pt x="17755" y="1885"/>
                </a:cubicBezTo>
                <a:lnTo>
                  <a:pt x="20594" y="7864"/>
                </a:lnTo>
                <a:cubicBezTo>
                  <a:pt x="21123" y="9121"/>
                  <a:pt x="18618" y="9678"/>
                  <a:pt x="18005" y="8421"/>
                </a:cubicBezTo>
                <a:lnTo>
                  <a:pt x="15389" y="2945"/>
                </a:lnTo>
                <a:lnTo>
                  <a:pt x="13997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516" y="12622"/>
                </a:lnTo>
                <a:lnTo>
                  <a:pt x="9516" y="20271"/>
                </a:lnTo>
                <a:cubicBezTo>
                  <a:pt x="9516" y="21600"/>
                  <a:pt x="6454" y="21600"/>
                  <a:pt x="6454" y="20271"/>
                </a:cubicBezTo>
                <a:lnTo>
                  <a:pt x="6454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201" y="2945"/>
                </a:lnTo>
                <a:lnTo>
                  <a:pt x="2668" y="8475"/>
                </a:lnTo>
                <a:cubicBezTo>
                  <a:pt x="2056" y="9678"/>
                  <a:pt x="-477" y="9175"/>
                  <a:pt x="80" y="7918"/>
                </a:cubicBezTo>
                <a:lnTo>
                  <a:pt x="2919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7428582" y="24896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7653388" y="2610522"/>
            <a:ext cx="34461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17" y="0"/>
                </a:moveTo>
                <a:cubicBezTo>
                  <a:pt x="15800" y="0"/>
                  <a:pt x="17442" y="1221"/>
                  <a:pt x="17748" y="1885"/>
                </a:cubicBezTo>
                <a:lnTo>
                  <a:pt x="20587" y="7864"/>
                </a:lnTo>
                <a:cubicBezTo>
                  <a:pt x="21144" y="9121"/>
                  <a:pt x="18611" y="9678"/>
                  <a:pt x="17999" y="8421"/>
                </a:cubicBezTo>
                <a:lnTo>
                  <a:pt x="15410" y="2945"/>
                </a:lnTo>
                <a:lnTo>
                  <a:pt x="13990" y="2945"/>
                </a:lnTo>
                <a:lnTo>
                  <a:pt x="18221" y="12676"/>
                </a:lnTo>
                <a:lnTo>
                  <a:pt x="14157" y="12676"/>
                </a:lnTo>
                <a:lnTo>
                  <a:pt x="14157" y="20271"/>
                </a:lnTo>
                <a:cubicBezTo>
                  <a:pt x="14157" y="21600"/>
                  <a:pt x="11068" y="21600"/>
                  <a:pt x="11068" y="20271"/>
                </a:cubicBezTo>
                <a:lnTo>
                  <a:pt x="11068" y="12622"/>
                </a:lnTo>
                <a:lnTo>
                  <a:pt x="9509" y="12622"/>
                </a:lnTo>
                <a:lnTo>
                  <a:pt x="9509" y="20271"/>
                </a:lnTo>
                <a:cubicBezTo>
                  <a:pt x="9509" y="21600"/>
                  <a:pt x="6447" y="21600"/>
                  <a:pt x="6447" y="20271"/>
                </a:cubicBezTo>
                <a:lnTo>
                  <a:pt x="6447" y="12676"/>
                </a:lnTo>
                <a:lnTo>
                  <a:pt x="2355" y="12676"/>
                </a:lnTo>
                <a:lnTo>
                  <a:pt x="6614" y="2945"/>
                </a:lnTo>
                <a:lnTo>
                  <a:pt x="5195" y="2945"/>
                </a:lnTo>
                <a:lnTo>
                  <a:pt x="2662" y="8475"/>
                </a:lnTo>
                <a:cubicBezTo>
                  <a:pt x="2049" y="9678"/>
                  <a:pt x="-456" y="9175"/>
                  <a:pt x="73" y="7918"/>
                </a:cubicBezTo>
                <a:lnTo>
                  <a:pt x="2912" y="1939"/>
                </a:lnTo>
                <a:cubicBezTo>
                  <a:pt x="3218" y="1275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7772827" y="248962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5013"/>
                  <a:pt x="0" y="10846"/>
                </a:cubicBezTo>
                <a:cubicBezTo>
                  <a:pt x="0" y="16770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997976" y="2610522"/>
            <a:ext cx="34427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496" y="0"/>
                </a:moveTo>
                <a:cubicBezTo>
                  <a:pt x="15779" y="0"/>
                  <a:pt x="17421" y="1221"/>
                  <a:pt x="17755" y="1885"/>
                </a:cubicBezTo>
                <a:lnTo>
                  <a:pt x="20566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00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488" y="12622"/>
                </a:lnTo>
                <a:lnTo>
                  <a:pt x="9488" y="20271"/>
                </a:lnTo>
                <a:cubicBezTo>
                  <a:pt x="9488" y="21600"/>
                  <a:pt x="6426" y="21600"/>
                  <a:pt x="6426" y="20271"/>
                </a:cubicBezTo>
                <a:lnTo>
                  <a:pt x="6426" y="12676"/>
                </a:lnTo>
                <a:lnTo>
                  <a:pt x="2334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28" y="9678"/>
                  <a:pt x="-477" y="9175"/>
                  <a:pt x="80" y="7918"/>
                </a:cubicBezTo>
                <a:lnTo>
                  <a:pt x="2891" y="1939"/>
                </a:lnTo>
                <a:cubicBezTo>
                  <a:pt x="3197" y="1275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8119120" y="2489626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37" y="0"/>
                  <a:pt x="10662" y="0"/>
                </a:cubicBezTo>
                <a:cubicBezTo>
                  <a:pt x="4688" y="0"/>
                  <a:pt x="0" y="5013"/>
                  <a:pt x="0" y="10846"/>
                </a:cubicBezTo>
                <a:cubicBezTo>
                  <a:pt x="0" y="16770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8342221" y="2610522"/>
            <a:ext cx="34427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496" y="0"/>
                </a:moveTo>
                <a:cubicBezTo>
                  <a:pt x="15779" y="0"/>
                  <a:pt x="17449" y="1221"/>
                  <a:pt x="17755" y="1885"/>
                </a:cubicBezTo>
                <a:lnTo>
                  <a:pt x="20566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488" y="12622"/>
                </a:lnTo>
                <a:lnTo>
                  <a:pt x="9488" y="20271"/>
                </a:lnTo>
                <a:cubicBezTo>
                  <a:pt x="9488" y="21600"/>
                  <a:pt x="6426" y="21600"/>
                  <a:pt x="6426" y="20271"/>
                </a:cubicBezTo>
                <a:lnTo>
                  <a:pt x="6426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28" y="9678"/>
                  <a:pt x="-477" y="9175"/>
                  <a:pt x="80" y="7918"/>
                </a:cubicBezTo>
                <a:lnTo>
                  <a:pt x="2891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8463365" y="24896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615" y="0"/>
                  <a:pt x="0" y="4922"/>
                  <a:pt x="0" y="10846"/>
                </a:cubicBezTo>
                <a:cubicBezTo>
                  <a:pt x="0" y="16678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8688527" y="2610522"/>
            <a:ext cx="34460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24" y="0"/>
                </a:moveTo>
                <a:cubicBezTo>
                  <a:pt x="15779" y="0"/>
                  <a:pt x="17449" y="1221"/>
                  <a:pt x="17755" y="1885"/>
                </a:cubicBezTo>
                <a:lnTo>
                  <a:pt x="20594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97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516" y="12622"/>
                </a:lnTo>
                <a:lnTo>
                  <a:pt x="9516" y="20271"/>
                </a:lnTo>
                <a:cubicBezTo>
                  <a:pt x="9516" y="21600"/>
                  <a:pt x="6454" y="21600"/>
                  <a:pt x="6454" y="20271"/>
                </a:cubicBezTo>
                <a:lnTo>
                  <a:pt x="6454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56" y="9678"/>
                  <a:pt x="-477" y="9175"/>
                  <a:pt x="80" y="7918"/>
                </a:cubicBezTo>
                <a:lnTo>
                  <a:pt x="2919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8807610" y="24896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708" y="0"/>
                </a:cubicBezTo>
                <a:cubicBezTo>
                  <a:pt x="4708" y="0"/>
                  <a:pt x="0" y="5013"/>
                  <a:pt x="0" y="10846"/>
                </a:cubicBezTo>
                <a:cubicBezTo>
                  <a:pt x="0" y="16770"/>
                  <a:pt x="4708" y="21600"/>
                  <a:pt x="10708" y="21600"/>
                </a:cubicBezTo>
                <a:cubicBezTo>
                  <a:pt x="16615" y="21600"/>
                  <a:pt x="21600" y="16678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9036849" y="2610522"/>
            <a:ext cx="340187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68" extrusionOk="0">
                <a:moveTo>
                  <a:pt x="13412" y="0"/>
                </a:moveTo>
                <a:cubicBezTo>
                  <a:pt x="15718" y="0"/>
                  <a:pt x="17377" y="1221"/>
                  <a:pt x="17687" y="1885"/>
                </a:cubicBezTo>
                <a:lnTo>
                  <a:pt x="20555" y="7864"/>
                </a:lnTo>
                <a:cubicBezTo>
                  <a:pt x="21118" y="9121"/>
                  <a:pt x="18559" y="9678"/>
                  <a:pt x="17940" y="8421"/>
                </a:cubicBezTo>
                <a:lnTo>
                  <a:pt x="15324" y="2945"/>
                </a:lnTo>
                <a:lnTo>
                  <a:pt x="13974" y="2945"/>
                </a:lnTo>
                <a:lnTo>
                  <a:pt x="18249" y="12676"/>
                </a:lnTo>
                <a:lnTo>
                  <a:pt x="14115" y="12676"/>
                </a:lnTo>
                <a:lnTo>
                  <a:pt x="14115" y="20271"/>
                </a:lnTo>
                <a:cubicBezTo>
                  <a:pt x="14115" y="21600"/>
                  <a:pt x="11021" y="21600"/>
                  <a:pt x="11021" y="20271"/>
                </a:cubicBezTo>
                <a:lnTo>
                  <a:pt x="11021" y="12622"/>
                </a:lnTo>
                <a:lnTo>
                  <a:pt x="9446" y="12622"/>
                </a:lnTo>
                <a:lnTo>
                  <a:pt x="9446" y="20271"/>
                </a:lnTo>
                <a:cubicBezTo>
                  <a:pt x="9446" y="21600"/>
                  <a:pt x="6352" y="21600"/>
                  <a:pt x="6352" y="20271"/>
                </a:cubicBezTo>
                <a:lnTo>
                  <a:pt x="6352" y="12676"/>
                </a:lnTo>
                <a:lnTo>
                  <a:pt x="2218" y="12676"/>
                </a:lnTo>
                <a:lnTo>
                  <a:pt x="6493" y="2945"/>
                </a:lnTo>
                <a:lnTo>
                  <a:pt x="5227" y="2945"/>
                </a:lnTo>
                <a:lnTo>
                  <a:pt x="2696" y="8475"/>
                </a:lnTo>
                <a:cubicBezTo>
                  <a:pt x="2049" y="9678"/>
                  <a:pt x="-482" y="9175"/>
                  <a:pt x="81" y="7918"/>
                </a:cubicBezTo>
                <a:lnTo>
                  <a:pt x="2921" y="1939"/>
                </a:lnTo>
                <a:cubicBezTo>
                  <a:pt x="3259" y="1275"/>
                  <a:pt x="4609" y="54"/>
                  <a:pt x="6887" y="54"/>
                </a:cubicBezTo>
                <a:lnTo>
                  <a:pt x="13412" y="54"/>
                </a:lnTo>
                <a:lnTo>
                  <a:pt x="13412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9153904" y="248962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5013"/>
                  <a:pt x="0" y="10846"/>
                </a:cubicBezTo>
                <a:cubicBezTo>
                  <a:pt x="0" y="16770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376661" y="2610522"/>
            <a:ext cx="344622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17" y="0"/>
                </a:moveTo>
                <a:cubicBezTo>
                  <a:pt x="15800" y="0"/>
                  <a:pt x="17442" y="1221"/>
                  <a:pt x="17748" y="1885"/>
                </a:cubicBezTo>
                <a:lnTo>
                  <a:pt x="20587" y="7864"/>
                </a:lnTo>
                <a:cubicBezTo>
                  <a:pt x="21144" y="9121"/>
                  <a:pt x="18639" y="9678"/>
                  <a:pt x="17999" y="8421"/>
                </a:cubicBezTo>
                <a:lnTo>
                  <a:pt x="15410" y="2945"/>
                </a:lnTo>
                <a:lnTo>
                  <a:pt x="13990" y="2945"/>
                </a:lnTo>
                <a:lnTo>
                  <a:pt x="18221" y="12676"/>
                </a:lnTo>
                <a:lnTo>
                  <a:pt x="14157" y="12676"/>
                </a:lnTo>
                <a:lnTo>
                  <a:pt x="14157" y="20271"/>
                </a:lnTo>
                <a:cubicBezTo>
                  <a:pt x="14157" y="21600"/>
                  <a:pt x="11096" y="21600"/>
                  <a:pt x="11096" y="20271"/>
                </a:cubicBezTo>
                <a:lnTo>
                  <a:pt x="11096" y="12622"/>
                </a:lnTo>
                <a:lnTo>
                  <a:pt x="9509" y="12622"/>
                </a:lnTo>
                <a:lnTo>
                  <a:pt x="9509" y="20271"/>
                </a:lnTo>
                <a:cubicBezTo>
                  <a:pt x="9509" y="21600"/>
                  <a:pt x="6447" y="21600"/>
                  <a:pt x="6447" y="20271"/>
                </a:cubicBezTo>
                <a:lnTo>
                  <a:pt x="6447" y="12676"/>
                </a:lnTo>
                <a:lnTo>
                  <a:pt x="2355" y="12676"/>
                </a:lnTo>
                <a:lnTo>
                  <a:pt x="6614" y="2945"/>
                </a:lnTo>
                <a:lnTo>
                  <a:pt x="5195" y="2945"/>
                </a:lnTo>
                <a:lnTo>
                  <a:pt x="2689" y="8475"/>
                </a:lnTo>
                <a:cubicBezTo>
                  <a:pt x="2049" y="9678"/>
                  <a:pt x="-456" y="9175"/>
                  <a:pt x="73" y="7918"/>
                </a:cubicBezTo>
                <a:lnTo>
                  <a:pt x="2912" y="1939"/>
                </a:lnTo>
                <a:cubicBezTo>
                  <a:pt x="3218" y="1275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9498148" y="2489626"/>
            <a:ext cx="110183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37" y="0"/>
                  <a:pt x="10662" y="0"/>
                </a:cubicBezTo>
                <a:cubicBezTo>
                  <a:pt x="4688" y="0"/>
                  <a:pt x="0" y="5013"/>
                  <a:pt x="0" y="10846"/>
                </a:cubicBezTo>
                <a:cubicBezTo>
                  <a:pt x="0" y="16770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9725360" y="2610522"/>
            <a:ext cx="34017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68" extrusionOk="0">
                <a:moveTo>
                  <a:pt x="13429" y="0"/>
                </a:moveTo>
                <a:cubicBezTo>
                  <a:pt x="15738" y="0"/>
                  <a:pt x="17400" y="1221"/>
                  <a:pt x="17738" y="1885"/>
                </a:cubicBezTo>
                <a:lnTo>
                  <a:pt x="20554" y="7864"/>
                </a:lnTo>
                <a:cubicBezTo>
                  <a:pt x="21117" y="9121"/>
                  <a:pt x="18611" y="9678"/>
                  <a:pt x="17963" y="8421"/>
                </a:cubicBezTo>
                <a:lnTo>
                  <a:pt x="15344" y="2945"/>
                </a:lnTo>
                <a:lnTo>
                  <a:pt x="13908" y="2945"/>
                </a:lnTo>
                <a:lnTo>
                  <a:pt x="18216" y="12676"/>
                </a:lnTo>
                <a:lnTo>
                  <a:pt x="14077" y="12676"/>
                </a:lnTo>
                <a:lnTo>
                  <a:pt x="14077" y="20271"/>
                </a:lnTo>
                <a:cubicBezTo>
                  <a:pt x="14077" y="21600"/>
                  <a:pt x="10979" y="21600"/>
                  <a:pt x="10979" y="20271"/>
                </a:cubicBezTo>
                <a:lnTo>
                  <a:pt x="10979" y="12622"/>
                </a:lnTo>
                <a:lnTo>
                  <a:pt x="9374" y="12622"/>
                </a:lnTo>
                <a:lnTo>
                  <a:pt x="9374" y="20271"/>
                </a:lnTo>
                <a:cubicBezTo>
                  <a:pt x="9374" y="21600"/>
                  <a:pt x="6276" y="21600"/>
                  <a:pt x="6276" y="20271"/>
                </a:cubicBezTo>
                <a:lnTo>
                  <a:pt x="6276" y="12676"/>
                </a:lnTo>
                <a:lnTo>
                  <a:pt x="2389" y="12676"/>
                </a:lnTo>
                <a:lnTo>
                  <a:pt x="6670" y="2945"/>
                </a:lnTo>
                <a:lnTo>
                  <a:pt x="5262" y="2945"/>
                </a:lnTo>
                <a:lnTo>
                  <a:pt x="2699" y="8475"/>
                </a:lnTo>
                <a:cubicBezTo>
                  <a:pt x="2080" y="9678"/>
                  <a:pt x="-483" y="9175"/>
                  <a:pt x="80" y="7918"/>
                </a:cubicBezTo>
                <a:lnTo>
                  <a:pt x="2953" y="1939"/>
                </a:lnTo>
                <a:cubicBezTo>
                  <a:pt x="3263" y="1275"/>
                  <a:pt x="4614" y="54"/>
                  <a:pt x="6924" y="54"/>
                </a:cubicBezTo>
                <a:lnTo>
                  <a:pt x="13429" y="54"/>
                </a:lnTo>
                <a:lnTo>
                  <a:pt x="13429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9842393" y="248962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615" y="0"/>
                  <a:pt x="0" y="5013"/>
                  <a:pt x="0" y="10846"/>
                </a:cubicBezTo>
                <a:cubicBezTo>
                  <a:pt x="0" y="16770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10067554" y="2610522"/>
            <a:ext cx="34461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24" y="0"/>
                </a:moveTo>
                <a:cubicBezTo>
                  <a:pt x="15779" y="0"/>
                  <a:pt x="17449" y="1221"/>
                  <a:pt x="17755" y="1885"/>
                </a:cubicBezTo>
                <a:lnTo>
                  <a:pt x="20594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516" y="12622"/>
                </a:lnTo>
                <a:lnTo>
                  <a:pt x="9516" y="20271"/>
                </a:lnTo>
                <a:cubicBezTo>
                  <a:pt x="9516" y="21600"/>
                  <a:pt x="6454" y="21600"/>
                  <a:pt x="6454" y="20271"/>
                </a:cubicBezTo>
                <a:lnTo>
                  <a:pt x="6454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56" y="9678"/>
                  <a:pt x="-477" y="9175"/>
                  <a:pt x="80" y="7918"/>
                </a:cubicBezTo>
                <a:lnTo>
                  <a:pt x="2919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10186637" y="24896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6678"/>
                  <a:pt x="4708" y="21600"/>
                  <a:pt x="10615" y="21600"/>
                </a:cubicBezTo>
                <a:cubicBezTo>
                  <a:pt x="16615" y="21600"/>
                  <a:pt x="21600" y="16678"/>
                  <a:pt x="21600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411789" y="2610522"/>
            <a:ext cx="344276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506" y="0"/>
                </a:moveTo>
                <a:cubicBezTo>
                  <a:pt x="15786" y="0"/>
                  <a:pt x="17426" y="1221"/>
                  <a:pt x="17731" y="1885"/>
                </a:cubicBezTo>
                <a:lnTo>
                  <a:pt x="20567" y="7864"/>
                </a:lnTo>
                <a:cubicBezTo>
                  <a:pt x="21123" y="9121"/>
                  <a:pt x="18593" y="9678"/>
                  <a:pt x="17982" y="8421"/>
                </a:cubicBezTo>
                <a:lnTo>
                  <a:pt x="15396" y="2945"/>
                </a:lnTo>
                <a:lnTo>
                  <a:pt x="13979" y="2945"/>
                </a:lnTo>
                <a:lnTo>
                  <a:pt x="18204" y="12676"/>
                </a:lnTo>
                <a:lnTo>
                  <a:pt x="14118" y="12676"/>
                </a:lnTo>
                <a:lnTo>
                  <a:pt x="14118" y="20271"/>
                </a:lnTo>
                <a:cubicBezTo>
                  <a:pt x="14118" y="21600"/>
                  <a:pt x="11060" y="21600"/>
                  <a:pt x="11060" y="20271"/>
                </a:cubicBezTo>
                <a:lnTo>
                  <a:pt x="11060" y="12622"/>
                </a:lnTo>
                <a:lnTo>
                  <a:pt x="9503" y="12622"/>
                </a:lnTo>
                <a:lnTo>
                  <a:pt x="9503" y="20271"/>
                </a:lnTo>
                <a:cubicBezTo>
                  <a:pt x="9503" y="21600"/>
                  <a:pt x="6445" y="21600"/>
                  <a:pt x="6445" y="20271"/>
                </a:cubicBezTo>
                <a:lnTo>
                  <a:pt x="6445" y="12676"/>
                </a:lnTo>
                <a:lnTo>
                  <a:pt x="2359" y="12676"/>
                </a:lnTo>
                <a:lnTo>
                  <a:pt x="6584" y="2945"/>
                </a:lnTo>
                <a:lnTo>
                  <a:pt x="5194" y="2945"/>
                </a:lnTo>
                <a:lnTo>
                  <a:pt x="2664" y="8475"/>
                </a:lnTo>
                <a:cubicBezTo>
                  <a:pt x="2053" y="9678"/>
                  <a:pt x="-477" y="9175"/>
                  <a:pt x="79" y="7918"/>
                </a:cubicBezTo>
                <a:lnTo>
                  <a:pt x="2915" y="1939"/>
                </a:lnTo>
                <a:cubicBezTo>
                  <a:pt x="3220" y="1275"/>
                  <a:pt x="4555" y="54"/>
                  <a:pt x="6834" y="54"/>
                </a:cubicBezTo>
                <a:lnTo>
                  <a:pt x="13506" y="54"/>
                </a:lnTo>
                <a:lnTo>
                  <a:pt x="1350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10532932" y="24896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5013"/>
                  <a:pt x="0" y="10846"/>
                </a:cubicBezTo>
                <a:cubicBezTo>
                  <a:pt x="0" y="16770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0756031" y="2610522"/>
            <a:ext cx="34428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496" y="0"/>
                </a:moveTo>
                <a:cubicBezTo>
                  <a:pt x="15779" y="0"/>
                  <a:pt x="17421" y="1221"/>
                  <a:pt x="17755" y="1885"/>
                </a:cubicBezTo>
                <a:lnTo>
                  <a:pt x="20566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488" y="12622"/>
                </a:lnTo>
                <a:lnTo>
                  <a:pt x="9488" y="20271"/>
                </a:lnTo>
                <a:cubicBezTo>
                  <a:pt x="9488" y="21600"/>
                  <a:pt x="6426" y="21600"/>
                  <a:pt x="6426" y="20271"/>
                </a:cubicBezTo>
                <a:lnTo>
                  <a:pt x="6426" y="12676"/>
                </a:lnTo>
                <a:lnTo>
                  <a:pt x="2334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28" y="9678"/>
                  <a:pt x="-477" y="9175"/>
                  <a:pt x="80" y="7918"/>
                </a:cubicBezTo>
                <a:lnTo>
                  <a:pt x="2891" y="1939"/>
                </a:lnTo>
                <a:cubicBezTo>
                  <a:pt x="3197" y="1275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10876029" y="2489626"/>
            <a:ext cx="109284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21423" y="10846"/>
                </a:moveTo>
                <a:cubicBezTo>
                  <a:pt x="21423" y="4922"/>
                  <a:pt x="16501" y="0"/>
                  <a:pt x="10577" y="0"/>
                </a:cubicBezTo>
                <a:cubicBezTo>
                  <a:pt x="4653" y="0"/>
                  <a:pt x="5" y="4922"/>
                  <a:pt x="5" y="10846"/>
                </a:cubicBezTo>
                <a:cubicBezTo>
                  <a:pt x="-177" y="16678"/>
                  <a:pt x="4380" y="21600"/>
                  <a:pt x="10577" y="21600"/>
                </a:cubicBezTo>
                <a:cubicBezTo>
                  <a:pt x="16501" y="21600"/>
                  <a:pt x="21423" y="16678"/>
                  <a:pt x="21423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11102012" y="2610522"/>
            <a:ext cx="34456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68" extrusionOk="0">
                <a:moveTo>
                  <a:pt x="13486" y="0"/>
                </a:moveTo>
                <a:cubicBezTo>
                  <a:pt x="15777" y="0"/>
                  <a:pt x="17426" y="1221"/>
                  <a:pt x="17761" y="1885"/>
                </a:cubicBezTo>
                <a:lnTo>
                  <a:pt x="20583" y="7864"/>
                </a:lnTo>
                <a:cubicBezTo>
                  <a:pt x="21142" y="9121"/>
                  <a:pt x="18627" y="9678"/>
                  <a:pt x="17984" y="8421"/>
                </a:cubicBezTo>
                <a:lnTo>
                  <a:pt x="15386" y="2945"/>
                </a:lnTo>
                <a:lnTo>
                  <a:pt x="13961" y="2945"/>
                </a:lnTo>
                <a:lnTo>
                  <a:pt x="18236" y="12676"/>
                </a:lnTo>
                <a:lnTo>
                  <a:pt x="14212" y="12676"/>
                </a:lnTo>
                <a:lnTo>
                  <a:pt x="14212" y="20271"/>
                </a:lnTo>
                <a:cubicBezTo>
                  <a:pt x="14212" y="21600"/>
                  <a:pt x="11138" y="21600"/>
                  <a:pt x="11138" y="20271"/>
                </a:cubicBezTo>
                <a:lnTo>
                  <a:pt x="11138" y="12622"/>
                </a:lnTo>
                <a:lnTo>
                  <a:pt x="9546" y="12622"/>
                </a:lnTo>
                <a:lnTo>
                  <a:pt x="9546" y="20271"/>
                </a:lnTo>
                <a:cubicBezTo>
                  <a:pt x="9546" y="21600"/>
                  <a:pt x="6472" y="21600"/>
                  <a:pt x="6472" y="20271"/>
                </a:cubicBezTo>
                <a:lnTo>
                  <a:pt x="6472" y="12676"/>
                </a:lnTo>
                <a:lnTo>
                  <a:pt x="2364" y="12676"/>
                </a:lnTo>
                <a:lnTo>
                  <a:pt x="6640" y="2945"/>
                </a:lnTo>
                <a:lnTo>
                  <a:pt x="5214" y="2945"/>
                </a:lnTo>
                <a:lnTo>
                  <a:pt x="2700" y="8475"/>
                </a:lnTo>
                <a:cubicBezTo>
                  <a:pt x="2057" y="9678"/>
                  <a:pt x="-458" y="9175"/>
                  <a:pt x="73" y="7918"/>
                </a:cubicBezTo>
                <a:lnTo>
                  <a:pt x="2923" y="1939"/>
                </a:lnTo>
                <a:cubicBezTo>
                  <a:pt x="3230" y="1275"/>
                  <a:pt x="4572" y="54"/>
                  <a:pt x="6863" y="54"/>
                </a:cubicBezTo>
                <a:lnTo>
                  <a:pt x="13486" y="54"/>
                </a:lnTo>
                <a:lnTo>
                  <a:pt x="1348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11222325" y="2489626"/>
            <a:ext cx="1092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21423" y="10846"/>
                </a:moveTo>
                <a:cubicBezTo>
                  <a:pt x="21423" y="4922"/>
                  <a:pt x="16501" y="0"/>
                  <a:pt x="10577" y="0"/>
                </a:cubicBezTo>
                <a:cubicBezTo>
                  <a:pt x="4653" y="0"/>
                  <a:pt x="5" y="4922"/>
                  <a:pt x="5" y="10846"/>
                </a:cubicBezTo>
                <a:cubicBezTo>
                  <a:pt x="-177" y="16678"/>
                  <a:pt x="4653" y="21600"/>
                  <a:pt x="10577" y="21600"/>
                </a:cubicBezTo>
                <a:cubicBezTo>
                  <a:pt x="16501" y="21600"/>
                  <a:pt x="21423" y="16678"/>
                  <a:pt x="21423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7307449" y="3356385"/>
            <a:ext cx="34461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807" y="0"/>
                  <a:pt x="17449" y="1222"/>
                  <a:pt x="17755" y="1887"/>
                </a:cubicBezTo>
                <a:lnTo>
                  <a:pt x="20594" y="7871"/>
                </a:lnTo>
                <a:cubicBezTo>
                  <a:pt x="21123" y="9129"/>
                  <a:pt x="18618" y="9686"/>
                  <a:pt x="18005" y="8428"/>
                </a:cubicBezTo>
                <a:lnTo>
                  <a:pt x="15389" y="2947"/>
                </a:lnTo>
                <a:lnTo>
                  <a:pt x="13997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516" y="12633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87"/>
                </a:lnTo>
                <a:lnTo>
                  <a:pt x="2362" y="12687"/>
                </a:lnTo>
                <a:lnTo>
                  <a:pt x="6593" y="2947"/>
                </a:lnTo>
                <a:lnTo>
                  <a:pt x="5201" y="2947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76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4" name="Shape 754"/>
          <p:cNvSpPr/>
          <p:nvPr/>
        </p:nvSpPr>
        <p:spPr>
          <a:xfrm>
            <a:off x="7428582" y="3235490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653388" y="3356385"/>
            <a:ext cx="34461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17" y="0"/>
                </a:moveTo>
                <a:cubicBezTo>
                  <a:pt x="15800" y="0"/>
                  <a:pt x="17442" y="1222"/>
                  <a:pt x="17748" y="1887"/>
                </a:cubicBezTo>
                <a:lnTo>
                  <a:pt x="20587" y="7871"/>
                </a:lnTo>
                <a:cubicBezTo>
                  <a:pt x="21144" y="9129"/>
                  <a:pt x="18611" y="9686"/>
                  <a:pt x="17999" y="8428"/>
                </a:cubicBezTo>
                <a:lnTo>
                  <a:pt x="15410" y="2947"/>
                </a:lnTo>
                <a:lnTo>
                  <a:pt x="13990" y="2947"/>
                </a:lnTo>
                <a:lnTo>
                  <a:pt x="18221" y="12687"/>
                </a:lnTo>
                <a:lnTo>
                  <a:pt x="14157" y="12687"/>
                </a:lnTo>
                <a:lnTo>
                  <a:pt x="14157" y="20288"/>
                </a:lnTo>
                <a:cubicBezTo>
                  <a:pt x="14157" y="21600"/>
                  <a:pt x="11068" y="21600"/>
                  <a:pt x="11068" y="20288"/>
                </a:cubicBezTo>
                <a:lnTo>
                  <a:pt x="11068" y="12633"/>
                </a:lnTo>
                <a:lnTo>
                  <a:pt x="9509" y="12633"/>
                </a:lnTo>
                <a:lnTo>
                  <a:pt x="9509" y="20288"/>
                </a:lnTo>
                <a:cubicBezTo>
                  <a:pt x="9509" y="21600"/>
                  <a:pt x="6447" y="21600"/>
                  <a:pt x="6447" y="20288"/>
                </a:cubicBezTo>
                <a:lnTo>
                  <a:pt x="6447" y="12687"/>
                </a:lnTo>
                <a:lnTo>
                  <a:pt x="2355" y="12687"/>
                </a:lnTo>
                <a:lnTo>
                  <a:pt x="6614" y="2947"/>
                </a:lnTo>
                <a:lnTo>
                  <a:pt x="5195" y="2947"/>
                </a:lnTo>
                <a:lnTo>
                  <a:pt x="2662" y="8464"/>
                </a:lnTo>
                <a:cubicBezTo>
                  <a:pt x="2049" y="9686"/>
                  <a:pt x="-456" y="9183"/>
                  <a:pt x="73" y="7907"/>
                </a:cubicBezTo>
                <a:lnTo>
                  <a:pt x="2912" y="1923"/>
                </a:lnTo>
                <a:cubicBezTo>
                  <a:pt x="3218" y="1276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772827" y="3235490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7997976" y="3356385"/>
            <a:ext cx="344279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21" y="1222"/>
                  <a:pt x="17755" y="1887"/>
                </a:cubicBezTo>
                <a:lnTo>
                  <a:pt x="20566" y="7871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00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488" y="12633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87"/>
                </a:lnTo>
                <a:lnTo>
                  <a:pt x="2334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197" y="1276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8119120" y="3235490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8342221" y="3356385"/>
            <a:ext cx="344279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49" y="1222"/>
                  <a:pt x="17755" y="1887"/>
                </a:cubicBezTo>
                <a:lnTo>
                  <a:pt x="20566" y="7871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488" y="12633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87"/>
                </a:lnTo>
                <a:lnTo>
                  <a:pt x="2362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225" y="1276"/>
                  <a:pt x="4561" y="54"/>
                  <a:pt x="6844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8463365" y="3235490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615" y="0"/>
                </a:cubicBezTo>
                <a:cubicBezTo>
                  <a:pt x="4615" y="0"/>
                  <a:pt x="0" y="4830"/>
                  <a:pt x="0" y="10754"/>
                </a:cubicBezTo>
                <a:cubicBezTo>
                  <a:pt x="0" y="16678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8688527" y="3356385"/>
            <a:ext cx="344609" cy="550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3" extrusionOk="0">
                <a:moveTo>
                  <a:pt x="13524" y="0"/>
                </a:moveTo>
                <a:cubicBezTo>
                  <a:pt x="15779" y="0"/>
                  <a:pt x="17449" y="1219"/>
                  <a:pt x="17755" y="1882"/>
                </a:cubicBezTo>
                <a:lnTo>
                  <a:pt x="20594" y="7887"/>
                </a:lnTo>
                <a:cubicBezTo>
                  <a:pt x="21123" y="9160"/>
                  <a:pt x="18618" y="9716"/>
                  <a:pt x="17978" y="8443"/>
                </a:cubicBezTo>
                <a:lnTo>
                  <a:pt x="15389" y="2994"/>
                </a:lnTo>
                <a:lnTo>
                  <a:pt x="13997" y="2994"/>
                </a:lnTo>
                <a:lnTo>
                  <a:pt x="18228" y="12709"/>
                </a:lnTo>
                <a:lnTo>
                  <a:pt x="14136" y="12709"/>
                </a:lnTo>
                <a:lnTo>
                  <a:pt x="14136" y="20291"/>
                </a:lnTo>
                <a:cubicBezTo>
                  <a:pt x="14136" y="21600"/>
                  <a:pt x="11075" y="21600"/>
                  <a:pt x="11075" y="20291"/>
                </a:cubicBezTo>
                <a:lnTo>
                  <a:pt x="11075" y="12655"/>
                </a:lnTo>
                <a:lnTo>
                  <a:pt x="9516" y="12655"/>
                </a:lnTo>
                <a:lnTo>
                  <a:pt x="9516" y="20291"/>
                </a:lnTo>
                <a:cubicBezTo>
                  <a:pt x="9516" y="21600"/>
                  <a:pt x="6454" y="21600"/>
                  <a:pt x="6454" y="20291"/>
                </a:cubicBezTo>
                <a:lnTo>
                  <a:pt x="6454" y="12709"/>
                </a:lnTo>
                <a:lnTo>
                  <a:pt x="2362" y="12709"/>
                </a:lnTo>
                <a:lnTo>
                  <a:pt x="6593" y="2994"/>
                </a:lnTo>
                <a:lnTo>
                  <a:pt x="5174" y="2994"/>
                </a:lnTo>
                <a:lnTo>
                  <a:pt x="2668" y="8497"/>
                </a:lnTo>
                <a:cubicBezTo>
                  <a:pt x="2056" y="9716"/>
                  <a:pt x="-477" y="9214"/>
                  <a:pt x="80" y="7941"/>
                </a:cubicBezTo>
                <a:lnTo>
                  <a:pt x="2919" y="1972"/>
                </a:lnTo>
                <a:cubicBezTo>
                  <a:pt x="3225" y="1326"/>
                  <a:pt x="4561" y="108"/>
                  <a:pt x="6844" y="108"/>
                </a:cubicBezTo>
                <a:lnTo>
                  <a:pt x="13524" y="108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8807610" y="3235490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9036849" y="3356385"/>
            <a:ext cx="340187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72" extrusionOk="0">
                <a:moveTo>
                  <a:pt x="13412" y="0"/>
                </a:moveTo>
                <a:cubicBezTo>
                  <a:pt x="15718" y="0"/>
                  <a:pt x="17377" y="1222"/>
                  <a:pt x="17687" y="1887"/>
                </a:cubicBezTo>
                <a:lnTo>
                  <a:pt x="20555" y="7871"/>
                </a:lnTo>
                <a:cubicBezTo>
                  <a:pt x="21118" y="9129"/>
                  <a:pt x="18559" y="9686"/>
                  <a:pt x="17940" y="8428"/>
                </a:cubicBezTo>
                <a:lnTo>
                  <a:pt x="15324" y="2947"/>
                </a:lnTo>
                <a:lnTo>
                  <a:pt x="13974" y="2947"/>
                </a:lnTo>
                <a:lnTo>
                  <a:pt x="18249" y="12687"/>
                </a:lnTo>
                <a:lnTo>
                  <a:pt x="14115" y="12687"/>
                </a:lnTo>
                <a:lnTo>
                  <a:pt x="14115" y="20288"/>
                </a:lnTo>
                <a:cubicBezTo>
                  <a:pt x="14115" y="21600"/>
                  <a:pt x="11021" y="21600"/>
                  <a:pt x="11021" y="20288"/>
                </a:cubicBezTo>
                <a:lnTo>
                  <a:pt x="11021" y="12633"/>
                </a:lnTo>
                <a:lnTo>
                  <a:pt x="9446" y="12633"/>
                </a:lnTo>
                <a:lnTo>
                  <a:pt x="9446" y="20288"/>
                </a:lnTo>
                <a:cubicBezTo>
                  <a:pt x="9446" y="21600"/>
                  <a:pt x="6352" y="21600"/>
                  <a:pt x="6352" y="20288"/>
                </a:cubicBezTo>
                <a:lnTo>
                  <a:pt x="6352" y="12687"/>
                </a:lnTo>
                <a:lnTo>
                  <a:pt x="2218" y="12687"/>
                </a:lnTo>
                <a:lnTo>
                  <a:pt x="6493" y="2947"/>
                </a:lnTo>
                <a:lnTo>
                  <a:pt x="5227" y="2947"/>
                </a:lnTo>
                <a:lnTo>
                  <a:pt x="2696" y="8464"/>
                </a:lnTo>
                <a:cubicBezTo>
                  <a:pt x="2049" y="9686"/>
                  <a:pt x="-482" y="9183"/>
                  <a:pt x="81" y="7907"/>
                </a:cubicBezTo>
                <a:lnTo>
                  <a:pt x="2921" y="1923"/>
                </a:lnTo>
                <a:cubicBezTo>
                  <a:pt x="3259" y="1276"/>
                  <a:pt x="4609" y="54"/>
                  <a:pt x="6887" y="54"/>
                </a:cubicBezTo>
                <a:lnTo>
                  <a:pt x="13412" y="54"/>
                </a:lnTo>
                <a:lnTo>
                  <a:pt x="13412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9153904" y="3235490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9376661" y="3356385"/>
            <a:ext cx="344622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17" y="0"/>
                </a:moveTo>
                <a:cubicBezTo>
                  <a:pt x="15800" y="0"/>
                  <a:pt x="17442" y="1222"/>
                  <a:pt x="17748" y="1887"/>
                </a:cubicBezTo>
                <a:lnTo>
                  <a:pt x="20587" y="7871"/>
                </a:lnTo>
                <a:cubicBezTo>
                  <a:pt x="21144" y="9129"/>
                  <a:pt x="18639" y="9686"/>
                  <a:pt x="17999" y="8428"/>
                </a:cubicBezTo>
                <a:lnTo>
                  <a:pt x="15410" y="2947"/>
                </a:lnTo>
                <a:lnTo>
                  <a:pt x="13990" y="2947"/>
                </a:lnTo>
                <a:lnTo>
                  <a:pt x="18221" y="12687"/>
                </a:lnTo>
                <a:lnTo>
                  <a:pt x="14157" y="12687"/>
                </a:lnTo>
                <a:lnTo>
                  <a:pt x="14157" y="20288"/>
                </a:lnTo>
                <a:cubicBezTo>
                  <a:pt x="14157" y="21600"/>
                  <a:pt x="11096" y="21600"/>
                  <a:pt x="11096" y="20288"/>
                </a:cubicBezTo>
                <a:lnTo>
                  <a:pt x="11096" y="12633"/>
                </a:lnTo>
                <a:lnTo>
                  <a:pt x="9509" y="12633"/>
                </a:lnTo>
                <a:lnTo>
                  <a:pt x="9509" y="20288"/>
                </a:lnTo>
                <a:cubicBezTo>
                  <a:pt x="9509" y="21600"/>
                  <a:pt x="6447" y="21600"/>
                  <a:pt x="6447" y="20288"/>
                </a:cubicBezTo>
                <a:lnTo>
                  <a:pt x="6447" y="12687"/>
                </a:lnTo>
                <a:lnTo>
                  <a:pt x="2355" y="12687"/>
                </a:lnTo>
                <a:lnTo>
                  <a:pt x="6614" y="2947"/>
                </a:lnTo>
                <a:lnTo>
                  <a:pt x="5195" y="2947"/>
                </a:lnTo>
                <a:lnTo>
                  <a:pt x="2689" y="8464"/>
                </a:lnTo>
                <a:cubicBezTo>
                  <a:pt x="2049" y="9686"/>
                  <a:pt x="-456" y="9183"/>
                  <a:pt x="73" y="7907"/>
                </a:cubicBezTo>
                <a:lnTo>
                  <a:pt x="2912" y="1923"/>
                </a:lnTo>
                <a:cubicBezTo>
                  <a:pt x="3218" y="1276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9498148" y="3235490"/>
            <a:ext cx="110183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9725360" y="3356385"/>
            <a:ext cx="340179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72" extrusionOk="0">
                <a:moveTo>
                  <a:pt x="13429" y="0"/>
                </a:moveTo>
                <a:cubicBezTo>
                  <a:pt x="15738" y="0"/>
                  <a:pt x="17400" y="1222"/>
                  <a:pt x="17738" y="1887"/>
                </a:cubicBezTo>
                <a:lnTo>
                  <a:pt x="20554" y="7871"/>
                </a:lnTo>
                <a:cubicBezTo>
                  <a:pt x="21117" y="9129"/>
                  <a:pt x="18611" y="9686"/>
                  <a:pt x="17963" y="8428"/>
                </a:cubicBezTo>
                <a:lnTo>
                  <a:pt x="15344" y="2947"/>
                </a:lnTo>
                <a:lnTo>
                  <a:pt x="13908" y="2947"/>
                </a:lnTo>
                <a:lnTo>
                  <a:pt x="18216" y="12687"/>
                </a:lnTo>
                <a:lnTo>
                  <a:pt x="14077" y="12687"/>
                </a:lnTo>
                <a:lnTo>
                  <a:pt x="14077" y="20288"/>
                </a:lnTo>
                <a:cubicBezTo>
                  <a:pt x="14077" y="21600"/>
                  <a:pt x="10979" y="21600"/>
                  <a:pt x="10979" y="20288"/>
                </a:cubicBezTo>
                <a:lnTo>
                  <a:pt x="10979" y="12633"/>
                </a:lnTo>
                <a:lnTo>
                  <a:pt x="9374" y="12633"/>
                </a:lnTo>
                <a:lnTo>
                  <a:pt x="9374" y="20288"/>
                </a:lnTo>
                <a:cubicBezTo>
                  <a:pt x="9374" y="21600"/>
                  <a:pt x="6276" y="21600"/>
                  <a:pt x="6276" y="20288"/>
                </a:cubicBezTo>
                <a:lnTo>
                  <a:pt x="6276" y="12687"/>
                </a:lnTo>
                <a:lnTo>
                  <a:pt x="2389" y="12687"/>
                </a:lnTo>
                <a:lnTo>
                  <a:pt x="6670" y="2947"/>
                </a:lnTo>
                <a:lnTo>
                  <a:pt x="5262" y="2947"/>
                </a:lnTo>
                <a:lnTo>
                  <a:pt x="2699" y="8464"/>
                </a:lnTo>
                <a:cubicBezTo>
                  <a:pt x="2080" y="9686"/>
                  <a:pt x="-483" y="9183"/>
                  <a:pt x="80" y="7907"/>
                </a:cubicBezTo>
                <a:lnTo>
                  <a:pt x="2953" y="1923"/>
                </a:lnTo>
                <a:cubicBezTo>
                  <a:pt x="3263" y="1276"/>
                  <a:pt x="4614" y="54"/>
                  <a:pt x="6924" y="54"/>
                </a:cubicBezTo>
                <a:lnTo>
                  <a:pt x="13429" y="54"/>
                </a:lnTo>
                <a:lnTo>
                  <a:pt x="13429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9842393" y="3235490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615" y="0"/>
                </a:cubicBezTo>
                <a:cubicBezTo>
                  <a:pt x="4615" y="0"/>
                  <a:pt x="0" y="4830"/>
                  <a:pt x="0" y="10754"/>
                </a:cubicBezTo>
                <a:cubicBezTo>
                  <a:pt x="0" y="16678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10067554" y="3356385"/>
            <a:ext cx="34461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779" y="0"/>
                  <a:pt x="17449" y="1222"/>
                  <a:pt x="17755" y="1887"/>
                </a:cubicBezTo>
                <a:lnTo>
                  <a:pt x="20594" y="7871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516" y="12633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87"/>
                </a:lnTo>
                <a:lnTo>
                  <a:pt x="2362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76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10186637" y="3235490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615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10411789" y="3356385"/>
            <a:ext cx="344276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506" y="0"/>
                </a:moveTo>
                <a:cubicBezTo>
                  <a:pt x="15786" y="0"/>
                  <a:pt x="17426" y="1222"/>
                  <a:pt x="17731" y="1887"/>
                </a:cubicBezTo>
                <a:lnTo>
                  <a:pt x="20567" y="7871"/>
                </a:lnTo>
                <a:cubicBezTo>
                  <a:pt x="21123" y="9129"/>
                  <a:pt x="18593" y="9686"/>
                  <a:pt x="17982" y="8428"/>
                </a:cubicBezTo>
                <a:lnTo>
                  <a:pt x="15396" y="2947"/>
                </a:lnTo>
                <a:lnTo>
                  <a:pt x="13979" y="2947"/>
                </a:lnTo>
                <a:lnTo>
                  <a:pt x="18204" y="12687"/>
                </a:lnTo>
                <a:lnTo>
                  <a:pt x="14118" y="12687"/>
                </a:lnTo>
                <a:lnTo>
                  <a:pt x="14118" y="20288"/>
                </a:lnTo>
                <a:cubicBezTo>
                  <a:pt x="14118" y="21600"/>
                  <a:pt x="11060" y="21600"/>
                  <a:pt x="11060" y="20288"/>
                </a:cubicBezTo>
                <a:lnTo>
                  <a:pt x="11060" y="12633"/>
                </a:lnTo>
                <a:lnTo>
                  <a:pt x="9503" y="12633"/>
                </a:lnTo>
                <a:lnTo>
                  <a:pt x="9503" y="20288"/>
                </a:lnTo>
                <a:cubicBezTo>
                  <a:pt x="9503" y="21600"/>
                  <a:pt x="6445" y="21600"/>
                  <a:pt x="6445" y="20288"/>
                </a:cubicBezTo>
                <a:lnTo>
                  <a:pt x="6445" y="12687"/>
                </a:lnTo>
                <a:lnTo>
                  <a:pt x="2359" y="12687"/>
                </a:lnTo>
                <a:lnTo>
                  <a:pt x="6584" y="2947"/>
                </a:lnTo>
                <a:lnTo>
                  <a:pt x="5194" y="2947"/>
                </a:lnTo>
                <a:lnTo>
                  <a:pt x="2664" y="8464"/>
                </a:lnTo>
                <a:cubicBezTo>
                  <a:pt x="2053" y="9686"/>
                  <a:pt x="-477" y="9183"/>
                  <a:pt x="79" y="7907"/>
                </a:cubicBezTo>
                <a:lnTo>
                  <a:pt x="2915" y="1923"/>
                </a:lnTo>
                <a:cubicBezTo>
                  <a:pt x="3220" y="1276"/>
                  <a:pt x="4555" y="54"/>
                  <a:pt x="6834" y="54"/>
                </a:cubicBezTo>
                <a:lnTo>
                  <a:pt x="13506" y="54"/>
                </a:lnTo>
                <a:lnTo>
                  <a:pt x="1350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10532932" y="3235490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10756031" y="3356385"/>
            <a:ext cx="34428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21" y="1222"/>
                  <a:pt x="17755" y="1887"/>
                </a:cubicBezTo>
                <a:lnTo>
                  <a:pt x="20566" y="7871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488" y="12633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87"/>
                </a:lnTo>
                <a:lnTo>
                  <a:pt x="2334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197" y="1276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10875127" y="3235490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412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1102012" y="3356385"/>
            <a:ext cx="34456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72" extrusionOk="0">
                <a:moveTo>
                  <a:pt x="13486" y="0"/>
                </a:moveTo>
                <a:cubicBezTo>
                  <a:pt x="15777" y="0"/>
                  <a:pt x="17426" y="1222"/>
                  <a:pt x="17761" y="1887"/>
                </a:cubicBezTo>
                <a:lnTo>
                  <a:pt x="20583" y="7871"/>
                </a:lnTo>
                <a:cubicBezTo>
                  <a:pt x="21142" y="9129"/>
                  <a:pt x="18627" y="9686"/>
                  <a:pt x="17984" y="8428"/>
                </a:cubicBezTo>
                <a:lnTo>
                  <a:pt x="15386" y="2947"/>
                </a:lnTo>
                <a:lnTo>
                  <a:pt x="13961" y="2947"/>
                </a:lnTo>
                <a:lnTo>
                  <a:pt x="18236" y="12687"/>
                </a:lnTo>
                <a:lnTo>
                  <a:pt x="14212" y="12687"/>
                </a:lnTo>
                <a:lnTo>
                  <a:pt x="14212" y="20288"/>
                </a:lnTo>
                <a:cubicBezTo>
                  <a:pt x="14212" y="21600"/>
                  <a:pt x="11138" y="21600"/>
                  <a:pt x="11138" y="20288"/>
                </a:cubicBezTo>
                <a:lnTo>
                  <a:pt x="11138" y="12633"/>
                </a:lnTo>
                <a:lnTo>
                  <a:pt x="9546" y="12633"/>
                </a:lnTo>
                <a:lnTo>
                  <a:pt x="9546" y="20288"/>
                </a:lnTo>
                <a:cubicBezTo>
                  <a:pt x="9546" y="21600"/>
                  <a:pt x="6472" y="21600"/>
                  <a:pt x="6472" y="20288"/>
                </a:cubicBezTo>
                <a:lnTo>
                  <a:pt x="6472" y="12687"/>
                </a:lnTo>
                <a:lnTo>
                  <a:pt x="2364" y="12687"/>
                </a:lnTo>
                <a:lnTo>
                  <a:pt x="6640" y="2947"/>
                </a:lnTo>
                <a:lnTo>
                  <a:pt x="5214" y="2947"/>
                </a:lnTo>
                <a:lnTo>
                  <a:pt x="2700" y="8464"/>
                </a:lnTo>
                <a:cubicBezTo>
                  <a:pt x="2057" y="9686"/>
                  <a:pt x="-458" y="9183"/>
                  <a:pt x="73" y="7907"/>
                </a:cubicBezTo>
                <a:lnTo>
                  <a:pt x="2923" y="1923"/>
                </a:lnTo>
                <a:cubicBezTo>
                  <a:pt x="3230" y="1276"/>
                  <a:pt x="4572" y="54"/>
                  <a:pt x="6863" y="54"/>
                </a:cubicBezTo>
                <a:lnTo>
                  <a:pt x="13486" y="54"/>
                </a:lnTo>
                <a:lnTo>
                  <a:pt x="1348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11221421" y="3235490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7307449" y="4104298"/>
            <a:ext cx="344610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807" y="0"/>
                  <a:pt x="17449" y="1222"/>
                  <a:pt x="17755" y="1869"/>
                </a:cubicBezTo>
                <a:lnTo>
                  <a:pt x="20594" y="7853"/>
                </a:lnTo>
                <a:cubicBezTo>
                  <a:pt x="21123" y="9129"/>
                  <a:pt x="18618" y="9686"/>
                  <a:pt x="18005" y="8410"/>
                </a:cubicBezTo>
                <a:lnTo>
                  <a:pt x="15389" y="2929"/>
                </a:lnTo>
                <a:lnTo>
                  <a:pt x="13997" y="2929"/>
                </a:lnTo>
                <a:lnTo>
                  <a:pt x="18228" y="12669"/>
                </a:lnTo>
                <a:lnTo>
                  <a:pt x="14136" y="12669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15"/>
                </a:lnTo>
                <a:lnTo>
                  <a:pt x="9516" y="12615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69"/>
                </a:lnTo>
                <a:lnTo>
                  <a:pt x="2362" y="12669"/>
                </a:lnTo>
                <a:lnTo>
                  <a:pt x="6593" y="2929"/>
                </a:lnTo>
                <a:lnTo>
                  <a:pt x="5201" y="2929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58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7428582" y="3981353"/>
            <a:ext cx="108140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7043"/>
                  <a:pt x="4708" y="21600"/>
                  <a:pt x="10708" y="21600"/>
                </a:cubicBezTo>
                <a:cubicBezTo>
                  <a:pt x="16708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7653388" y="4104298"/>
            <a:ext cx="344610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17" y="0"/>
                </a:moveTo>
                <a:cubicBezTo>
                  <a:pt x="15800" y="0"/>
                  <a:pt x="17442" y="1222"/>
                  <a:pt x="17748" y="1869"/>
                </a:cubicBezTo>
                <a:lnTo>
                  <a:pt x="20587" y="7853"/>
                </a:lnTo>
                <a:cubicBezTo>
                  <a:pt x="21144" y="9129"/>
                  <a:pt x="18611" y="9686"/>
                  <a:pt x="17999" y="8410"/>
                </a:cubicBezTo>
                <a:lnTo>
                  <a:pt x="15410" y="2929"/>
                </a:lnTo>
                <a:lnTo>
                  <a:pt x="13990" y="2929"/>
                </a:lnTo>
                <a:lnTo>
                  <a:pt x="18221" y="12669"/>
                </a:lnTo>
                <a:lnTo>
                  <a:pt x="14157" y="12669"/>
                </a:lnTo>
                <a:lnTo>
                  <a:pt x="14157" y="20288"/>
                </a:lnTo>
                <a:cubicBezTo>
                  <a:pt x="14157" y="21600"/>
                  <a:pt x="11068" y="21600"/>
                  <a:pt x="11068" y="20288"/>
                </a:cubicBezTo>
                <a:lnTo>
                  <a:pt x="11068" y="12615"/>
                </a:lnTo>
                <a:lnTo>
                  <a:pt x="9509" y="12615"/>
                </a:lnTo>
                <a:lnTo>
                  <a:pt x="9509" y="20288"/>
                </a:lnTo>
                <a:cubicBezTo>
                  <a:pt x="9509" y="21600"/>
                  <a:pt x="6447" y="21600"/>
                  <a:pt x="6447" y="20288"/>
                </a:cubicBezTo>
                <a:lnTo>
                  <a:pt x="6447" y="12669"/>
                </a:lnTo>
                <a:lnTo>
                  <a:pt x="2355" y="12669"/>
                </a:lnTo>
                <a:lnTo>
                  <a:pt x="6614" y="2929"/>
                </a:lnTo>
                <a:lnTo>
                  <a:pt x="5195" y="2929"/>
                </a:lnTo>
                <a:lnTo>
                  <a:pt x="2662" y="8464"/>
                </a:lnTo>
                <a:cubicBezTo>
                  <a:pt x="2049" y="9686"/>
                  <a:pt x="-456" y="9183"/>
                  <a:pt x="73" y="7907"/>
                </a:cubicBezTo>
                <a:lnTo>
                  <a:pt x="2912" y="1923"/>
                </a:lnTo>
                <a:cubicBezTo>
                  <a:pt x="3218" y="1258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7772827" y="3981353"/>
            <a:ext cx="108139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7043"/>
                  <a:pt x="4708" y="21600"/>
                  <a:pt x="10708" y="21600"/>
                </a:cubicBezTo>
                <a:cubicBezTo>
                  <a:pt x="16708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7997976" y="4104298"/>
            <a:ext cx="344279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21" y="1222"/>
                  <a:pt x="17755" y="1869"/>
                </a:cubicBezTo>
                <a:lnTo>
                  <a:pt x="20566" y="7853"/>
                </a:lnTo>
                <a:cubicBezTo>
                  <a:pt x="21123" y="9129"/>
                  <a:pt x="18618" y="9686"/>
                  <a:pt x="17978" y="8410"/>
                </a:cubicBezTo>
                <a:lnTo>
                  <a:pt x="15389" y="2929"/>
                </a:lnTo>
                <a:lnTo>
                  <a:pt x="13969" y="2929"/>
                </a:lnTo>
                <a:lnTo>
                  <a:pt x="18200" y="12669"/>
                </a:lnTo>
                <a:lnTo>
                  <a:pt x="14136" y="12669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15"/>
                </a:lnTo>
                <a:lnTo>
                  <a:pt x="9488" y="12615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69"/>
                </a:lnTo>
                <a:lnTo>
                  <a:pt x="2334" y="12669"/>
                </a:lnTo>
                <a:lnTo>
                  <a:pt x="6593" y="2929"/>
                </a:lnTo>
                <a:lnTo>
                  <a:pt x="5174" y="2929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197" y="1258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8119120" y="3981353"/>
            <a:ext cx="110182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37" y="0"/>
                  <a:pt x="10662" y="0"/>
                </a:cubicBezTo>
                <a:cubicBezTo>
                  <a:pt x="4688" y="0"/>
                  <a:pt x="0" y="4922"/>
                  <a:pt x="0" y="10846"/>
                </a:cubicBezTo>
                <a:cubicBezTo>
                  <a:pt x="0" y="17043"/>
                  <a:pt x="4688" y="21600"/>
                  <a:pt x="10662" y="21600"/>
                </a:cubicBezTo>
                <a:cubicBezTo>
                  <a:pt x="16637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8342221" y="4104298"/>
            <a:ext cx="344279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49" y="1222"/>
                  <a:pt x="17755" y="1869"/>
                </a:cubicBezTo>
                <a:lnTo>
                  <a:pt x="20566" y="7853"/>
                </a:lnTo>
                <a:cubicBezTo>
                  <a:pt x="21123" y="9129"/>
                  <a:pt x="18618" y="9686"/>
                  <a:pt x="17978" y="8410"/>
                </a:cubicBezTo>
                <a:lnTo>
                  <a:pt x="15389" y="2929"/>
                </a:lnTo>
                <a:lnTo>
                  <a:pt x="13969" y="2929"/>
                </a:lnTo>
                <a:lnTo>
                  <a:pt x="18228" y="12669"/>
                </a:lnTo>
                <a:lnTo>
                  <a:pt x="14136" y="12669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15"/>
                </a:lnTo>
                <a:lnTo>
                  <a:pt x="9488" y="12615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69"/>
                </a:lnTo>
                <a:lnTo>
                  <a:pt x="2362" y="12669"/>
                </a:lnTo>
                <a:lnTo>
                  <a:pt x="6593" y="2929"/>
                </a:lnTo>
                <a:lnTo>
                  <a:pt x="5174" y="2929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225" y="1258"/>
                  <a:pt x="4561" y="54"/>
                  <a:pt x="6844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8463365" y="3981353"/>
            <a:ext cx="108140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615" y="0"/>
                  <a:pt x="0" y="4922"/>
                  <a:pt x="0" y="10846"/>
                </a:cubicBezTo>
                <a:cubicBezTo>
                  <a:pt x="0" y="17043"/>
                  <a:pt x="4615" y="21600"/>
                  <a:pt x="10615" y="21600"/>
                </a:cubicBezTo>
                <a:cubicBezTo>
                  <a:pt x="16615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8688527" y="4104298"/>
            <a:ext cx="344609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779" y="0"/>
                  <a:pt x="17449" y="1222"/>
                  <a:pt x="17755" y="1869"/>
                </a:cubicBezTo>
                <a:lnTo>
                  <a:pt x="20594" y="7853"/>
                </a:lnTo>
                <a:cubicBezTo>
                  <a:pt x="21123" y="9129"/>
                  <a:pt x="18618" y="9686"/>
                  <a:pt x="17978" y="8410"/>
                </a:cubicBezTo>
                <a:lnTo>
                  <a:pt x="15389" y="2929"/>
                </a:lnTo>
                <a:lnTo>
                  <a:pt x="13997" y="2929"/>
                </a:lnTo>
                <a:lnTo>
                  <a:pt x="18228" y="12669"/>
                </a:lnTo>
                <a:lnTo>
                  <a:pt x="14136" y="12669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15"/>
                </a:lnTo>
                <a:lnTo>
                  <a:pt x="9516" y="12615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69"/>
                </a:lnTo>
                <a:lnTo>
                  <a:pt x="2362" y="12669"/>
                </a:lnTo>
                <a:lnTo>
                  <a:pt x="6593" y="2929"/>
                </a:lnTo>
                <a:lnTo>
                  <a:pt x="5174" y="2929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58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8807610" y="3981353"/>
            <a:ext cx="108140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708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7043"/>
                  <a:pt x="4708" y="21600"/>
                  <a:pt x="10708" y="21600"/>
                </a:cubicBezTo>
                <a:cubicBezTo>
                  <a:pt x="16615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9036849" y="4104298"/>
            <a:ext cx="340187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72" extrusionOk="0">
                <a:moveTo>
                  <a:pt x="13412" y="0"/>
                </a:moveTo>
                <a:cubicBezTo>
                  <a:pt x="15718" y="0"/>
                  <a:pt x="17377" y="1222"/>
                  <a:pt x="17687" y="1869"/>
                </a:cubicBezTo>
                <a:lnTo>
                  <a:pt x="20555" y="7853"/>
                </a:lnTo>
                <a:cubicBezTo>
                  <a:pt x="21118" y="9129"/>
                  <a:pt x="18559" y="9686"/>
                  <a:pt x="17940" y="8410"/>
                </a:cubicBezTo>
                <a:lnTo>
                  <a:pt x="15324" y="2929"/>
                </a:lnTo>
                <a:lnTo>
                  <a:pt x="13974" y="2929"/>
                </a:lnTo>
                <a:lnTo>
                  <a:pt x="18249" y="12669"/>
                </a:lnTo>
                <a:lnTo>
                  <a:pt x="14115" y="12669"/>
                </a:lnTo>
                <a:lnTo>
                  <a:pt x="14115" y="20288"/>
                </a:lnTo>
                <a:cubicBezTo>
                  <a:pt x="14115" y="21600"/>
                  <a:pt x="11021" y="21600"/>
                  <a:pt x="11021" y="20288"/>
                </a:cubicBezTo>
                <a:lnTo>
                  <a:pt x="11021" y="12615"/>
                </a:lnTo>
                <a:lnTo>
                  <a:pt x="9446" y="12615"/>
                </a:lnTo>
                <a:lnTo>
                  <a:pt x="9446" y="20288"/>
                </a:lnTo>
                <a:cubicBezTo>
                  <a:pt x="9446" y="21600"/>
                  <a:pt x="6352" y="21600"/>
                  <a:pt x="6352" y="20288"/>
                </a:cubicBezTo>
                <a:lnTo>
                  <a:pt x="6352" y="12669"/>
                </a:lnTo>
                <a:lnTo>
                  <a:pt x="2218" y="12669"/>
                </a:lnTo>
                <a:lnTo>
                  <a:pt x="6493" y="2929"/>
                </a:lnTo>
                <a:lnTo>
                  <a:pt x="5227" y="2929"/>
                </a:lnTo>
                <a:lnTo>
                  <a:pt x="2696" y="8464"/>
                </a:lnTo>
                <a:cubicBezTo>
                  <a:pt x="2049" y="9686"/>
                  <a:pt x="-482" y="9183"/>
                  <a:pt x="81" y="7907"/>
                </a:cubicBezTo>
                <a:lnTo>
                  <a:pt x="2921" y="1923"/>
                </a:lnTo>
                <a:cubicBezTo>
                  <a:pt x="3259" y="1258"/>
                  <a:pt x="4609" y="54"/>
                  <a:pt x="6887" y="54"/>
                </a:cubicBezTo>
                <a:lnTo>
                  <a:pt x="13412" y="54"/>
                </a:lnTo>
                <a:lnTo>
                  <a:pt x="13412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9153904" y="3981353"/>
            <a:ext cx="108139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7043"/>
                  <a:pt x="4708" y="21600"/>
                  <a:pt x="10708" y="21600"/>
                </a:cubicBezTo>
                <a:cubicBezTo>
                  <a:pt x="16708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9376661" y="4104298"/>
            <a:ext cx="344622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17" y="0"/>
                </a:moveTo>
                <a:cubicBezTo>
                  <a:pt x="15800" y="0"/>
                  <a:pt x="17442" y="1222"/>
                  <a:pt x="17748" y="1869"/>
                </a:cubicBezTo>
                <a:lnTo>
                  <a:pt x="20587" y="7853"/>
                </a:lnTo>
                <a:cubicBezTo>
                  <a:pt x="21144" y="9129"/>
                  <a:pt x="18639" y="9686"/>
                  <a:pt x="17999" y="8410"/>
                </a:cubicBezTo>
                <a:lnTo>
                  <a:pt x="15410" y="2929"/>
                </a:lnTo>
                <a:lnTo>
                  <a:pt x="13990" y="2929"/>
                </a:lnTo>
                <a:lnTo>
                  <a:pt x="18221" y="12669"/>
                </a:lnTo>
                <a:lnTo>
                  <a:pt x="14157" y="12669"/>
                </a:lnTo>
                <a:lnTo>
                  <a:pt x="14157" y="20288"/>
                </a:lnTo>
                <a:cubicBezTo>
                  <a:pt x="14157" y="21600"/>
                  <a:pt x="11096" y="21600"/>
                  <a:pt x="11096" y="20288"/>
                </a:cubicBezTo>
                <a:lnTo>
                  <a:pt x="11096" y="12615"/>
                </a:lnTo>
                <a:lnTo>
                  <a:pt x="9509" y="12615"/>
                </a:lnTo>
                <a:lnTo>
                  <a:pt x="9509" y="20288"/>
                </a:lnTo>
                <a:cubicBezTo>
                  <a:pt x="9509" y="21600"/>
                  <a:pt x="6447" y="21600"/>
                  <a:pt x="6447" y="20288"/>
                </a:cubicBezTo>
                <a:lnTo>
                  <a:pt x="6447" y="12669"/>
                </a:lnTo>
                <a:lnTo>
                  <a:pt x="2355" y="12669"/>
                </a:lnTo>
                <a:lnTo>
                  <a:pt x="6614" y="2929"/>
                </a:lnTo>
                <a:lnTo>
                  <a:pt x="5195" y="2929"/>
                </a:lnTo>
                <a:lnTo>
                  <a:pt x="2689" y="8464"/>
                </a:lnTo>
                <a:cubicBezTo>
                  <a:pt x="2049" y="9686"/>
                  <a:pt x="-456" y="9183"/>
                  <a:pt x="73" y="7907"/>
                </a:cubicBezTo>
                <a:lnTo>
                  <a:pt x="2912" y="1923"/>
                </a:lnTo>
                <a:cubicBezTo>
                  <a:pt x="3218" y="1258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9498148" y="3981353"/>
            <a:ext cx="110183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37" y="0"/>
                  <a:pt x="10662" y="0"/>
                </a:cubicBezTo>
                <a:cubicBezTo>
                  <a:pt x="4688" y="0"/>
                  <a:pt x="0" y="4922"/>
                  <a:pt x="0" y="10846"/>
                </a:cubicBezTo>
                <a:cubicBezTo>
                  <a:pt x="0" y="17043"/>
                  <a:pt x="4688" y="21600"/>
                  <a:pt x="10662" y="21600"/>
                </a:cubicBezTo>
                <a:cubicBezTo>
                  <a:pt x="16637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1" name="Shape 791"/>
          <p:cNvSpPr/>
          <p:nvPr/>
        </p:nvSpPr>
        <p:spPr>
          <a:xfrm>
            <a:off x="9725360" y="4104298"/>
            <a:ext cx="340179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72" extrusionOk="0">
                <a:moveTo>
                  <a:pt x="13429" y="0"/>
                </a:moveTo>
                <a:cubicBezTo>
                  <a:pt x="15738" y="0"/>
                  <a:pt x="17400" y="1222"/>
                  <a:pt x="17738" y="1869"/>
                </a:cubicBezTo>
                <a:lnTo>
                  <a:pt x="20554" y="7853"/>
                </a:lnTo>
                <a:cubicBezTo>
                  <a:pt x="21117" y="9129"/>
                  <a:pt x="18611" y="9686"/>
                  <a:pt x="17963" y="8410"/>
                </a:cubicBezTo>
                <a:lnTo>
                  <a:pt x="15344" y="2929"/>
                </a:lnTo>
                <a:lnTo>
                  <a:pt x="13908" y="2929"/>
                </a:lnTo>
                <a:lnTo>
                  <a:pt x="18216" y="12669"/>
                </a:lnTo>
                <a:lnTo>
                  <a:pt x="14077" y="12669"/>
                </a:lnTo>
                <a:lnTo>
                  <a:pt x="14077" y="20288"/>
                </a:lnTo>
                <a:cubicBezTo>
                  <a:pt x="14077" y="21600"/>
                  <a:pt x="10979" y="21600"/>
                  <a:pt x="10979" y="20288"/>
                </a:cubicBezTo>
                <a:lnTo>
                  <a:pt x="10979" y="12615"/>
                </a:lnTo>
                <a:lnTo>
                  <a:pt x="9374" y="12615"/>
                </a:lnTo>
                <a:lnTo>
                  <a:pt x="9374" y="20288"/>
                </a:lnTo>
                <a:cubicBezTo>
                  <a:pt x="9374" y="21600"/>
                  <a:pt x="6276" y="21600"/>
                  <a:pt x="6276" y="20288"/>
                </a:cubicBezTo>
                <a:lnTo>
                  <a:pt x="6276" y="12669"/>
                </a:lnTo>
                <a:lnTo>
                  <a:pt x="2389" y="12669"/>
                </a:lnTo>
                <a:lnTo>
                  <a:pt x="6670" y="2929"/>
                </a:lnTo>
                <a:lnTo>
                  <a:pt x="5262" y="2929"/>
                </a:lnTo>
                <a:lnTo>
                  <a:pt x="2699" y="8464"/>
                </a:lnTo>
                <a:cubicBezTo>
                  <a:pt x="2080" y="9686"/>
                  <a:pt x="-483" y="9183"/>
                  <a:pt x="80" y="7907"/>
                </a:cubicBezTo>
                <a:lnTo>
                  <a:pt x="2953" y="1923"/>
                </a:lnTo>
                <a:cubicBezTo>
                  <a:pt x="3263" y="1258"/>
                  <a:pt x="4614" y="54"/>
                  <a:pt x="6924" y="54"/>
                </a:cubicBezTo>
                <a:lnTo>
                  <a:pt x="13429" y="54"/>
                </a:lnTo>
                <a:lnTo>
                  <a:pt x="13429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9842393" y="3981353"/>
            <a:ext cx="108139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615" y="0"/>
                  <a:pt x="0" y="4922"/>
                  <a:pt x="0" y="10846"/>
                </a:cubicBezTo>
                <a:cubicBezTo>
                  <a:pt x="0" y="17043"/>
                  <a:pt x="4615" y="21600"/>
                  <a:pt x="10615" y="21600"/>
                </a:cubicBezTo>
                <a:cubicBezTo>
                  <a:pt x="16615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067554" y="4104298"/>
            <a:ext cx="344610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779" y="0"/>
                  <a:pt x="17449" y="1222"/>
                  <a:pt x="17755" y="1869"/>
                </a:cubicBezTo>
                <a:lnTo>
                  <a:pt x="20594" y="7853"/>
                </a:lnTo>
                <a:cubicBezTo>
                  <a:pt x="21123" y="9129"/>
                  <a:pt x="18618" y="9686"/>
                  <a:pt x="17978" y="8410"/>
                </a:cubicBezTo>
                <a:lnTo>
                  <a:pt x="15389" y="2929"/>
                </a:lnTo>
                <a:lnTo>
                  <a:pt x="13969" y="2929"/>
                </a:lnTo>
                <a:lnTo>
                  <a:pt x="18228" y="12669"/>
                </a:lnTo>
                <a:lnTo>
                  <a:pt x="14136" y="12669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15"/>
                </a:lnTo>
                <a:lnTo>
                  <a:pt x="9516" y="12615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69"/>
                </a:lnTo>
                <a:lnTo>
                  <a:pt x="2362" y="12669"/>
                </a:lnTo>
                <a:lnTo>
                  <a:pt x="6593" y="2929"/>
                </a:lnTo>
                <a:lnTo>
                  <a:pt x="5174" y="2929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58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10186637" y="3981353"/>
            <a:ext cx="108140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7043"/>
                  <a:pt x="4708" y="21600"/>
                  <a:pt x="10615" y="21600"/>
                </a:cubicBezTo>
                <a:cubicBezTo>
                  <a:pt x="16615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10411789" y="4104298"/>
            <a:ext cx="344276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506" y="0"/>
                </a:moveTo>
                <a:cubicBezTo>
                  <a:pt x="15786" y="0"/>
                  <a:pt x="17426" y="1222"/>
                  <a:pt x="17731" y="1869"/>
                </a:cubicBezTo>
                <a:lnTo>
                  <a:pt x="20567" y="7853"/>
                </a:lnTo>
                <a:cubicBezTo>
                  <a:pt x="21123" y="9129"/>
                  <a:pt x="18593" y="9686"/>
                  <a:pt x="17982" y="8410"/>
                </a:cubicBezTo>
                <a:lnTo>
                  <a:pt x="15396" y="2929"/>
                </a:lnTo>
                <a:lnTo>
                  <a:pt x="13979" y="2929"/>
                </a:lnTo>
                <a:lnTo>
                  <a:pt x="18204" y="12669"/>
                </a:lnTo>
                <a:lnTo>
                  <a:pt x="14118" y="12669"/>
                </a:lnTo>
                <a:lnTo>
                  <a:pt x="14118" y="20288"/>
                </a:lnTo>
                <a:cubicBezTo>
                  <a:pt x="14118" y="21600"/>
                  <a:pt x="11060" y="21600"/>
                  <a:pt x="11060" y="20288"/>
                </a:cubicBezTo>
                <a:lnTo>
                  <a:pt x="11060" y="12615"/>
                </a:lnTo>
                <a:lnTo>
                  <a:pt x="9503" y="12615"/>
                </a:lnTo>
                <a:lnTo>
                  <a:pt x="9503" y="20288"/>
                </a:lnTo>
                <a:cubicBezTo>
                  <a:pt x="9503" y="21600"/>
                  <a:pt x="6445" y="21600"/>
                  <a:pt x="6445" y="20288"/>
                </a:cubicBezTo>
                <a:lnTo>
                  <a:pt x="6445" y="12669"/>
                </a:lnTo>
                <a:lnTo>
                  <a:pt x="2359" y="12669"/>
                </a:lnTo>
                <a:lnTo>
                  <a:pt x="6584" y="2929"/>
                </a:lnTo>
                <a:lnTo>
                  <a:pt x="5194" y="2929"/>
                </a:lnTo>
                <a:lnTo>
                  <a:pt x="2664" y="8464"/>
                </a:lnTo>
                <a:cubicBezTo>
                  <a:pt x="2053" y="9686"/>
                  <a:pt x="-477" y="9183"/>
                  <a:pt x="79" y="7907"/>
                </a:cubicBezTo>
                <a:lnTo>
                  <a:pt x="2915" y="1923"/>
                </a:lnTo>
                <a:cubicBezTo>
                  <a:pt x="3220" y="1258"/>
                  <a:pt x="4555" y="54"/>
                  <a:pt x="6834" y="54"/>
                </a:cubicBezTo>
                <a:lnTo>
                  <a:pt x="13506" y="54"/>
                </a:lnTo>
                <a:lnTo>
                  <a:pt x="1350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10532932" y="3981353"/>
            <a:ext cx="108140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46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846"/>
                </a:cubicBezTo>
                <a:cubicBezTo>
                  <a:pt x="0" y="17043"/>
                  <a:pt x="4708" y="21600"/>
                  <a:pt x="10708" y="21600"/>
                </a:cubicBezTo>
                <a:cubicBezTo>
                  <a:pt x="16708" y="21600"/>
                  <a:pt x="21600" y="16770"/>
                  <a:pt x="21600" y="10846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10756031" y="4104298"/>
            <a:ext cx="344280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21" y="1222"/>
                  <a:pt x="17755" y="1869"/>
                </a:cubicBezTo>
                <a:lnTo>
                  <a:pt x="20566" y="7853"/>
                </a:lnTo>
                <a:cubicBezTo>
                  <a:pt x="21123" y="9129"/>
                  <a:pt x="18618" y="9686"/>
                  <a:pt x="17978" y="8410"/>
                </a:cubicBezTo>
                <a:lnTo>
                  <a:pt x="15389" y="2929"/>
                </a:lnTo>
                <a:lnTo>
                  <a:pt x="13969" y="2929"/>
                </a:lnTo>
                <a:lnTo>
                  <a:pt x="18228" y="12669"/>
                </a:lnTo>
                <a:lnTo>
                  <a:pt x="14136" y="12669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15"/>
                </a:lnTo>
                <a:lnTo>
                  <a:pt x="9488" y="12615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69"/>
                </a:lnTo>
                <a:lnTo>
                  <a:pt x="2334" y="12669"/>
                </a:lnTo>
                <a:lnTo>
                  <a:pt x="6593" y="2929"/>
                </a:lnTo>
                <a:lnTo>
                  <a:pt x="5174" y="2929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197" y="1258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10876029" y="3981353"/>
            <a:ext cx="109284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21423" y="10846"/>
                </a:moveTo>
                <a:cubicBezTo>
                  <a:pt x="21423" y="4922"/>
                  <a:pt x="16501" y="0"/>
                  <a:pt x="10577" y="0"/>
                </a:cubicBezTo>
                <a:cubicBezTo>
                  <a:pt x="4653" y="0"/>
                  <a:pt x="5" y="4922"/>
                  <a:pt x="5" y="10846"/>
                </a:cubicBezTo>
                <a:cubicBezTo>
                  <a:pt x="-177" y="17043"/>
                  <a:pt x="4380" y="21600"/>
                  <a:pt x="10577" y="21600"/>
                </a:cubicBezTo>
                <a:cubicBezTo>
                  <a:pt x="16501" y="21600"/>
                  <a:pt x="21423" y="16770"/>
                  <a:pt x="21423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11102012" y="4104298"/>
            <a:ext cx="344560" cy="550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72" extrusionOk="0">
                <a:moveTo>
                  <a:pt x="13486" y="0"/>
                </a:moveTo>
                <a:cubicBezTo>
                  <a:pt x="15777" y="0"/>
                  <a:pt x="17426" y="1222"/>
                  <a:pt x="17761" y="1869"/>
                </a:cubicBezTo>
                <a:lnTo>
                  <a:pt x="20583" y="7853"/>
                </a:lnTo>
                <a:cubicBezTo>
                  <a:pt x="21142" y="9129"/>
                  <a:pt x="18627" y="9686"/>
                  <a:pt x="17984" y="8410"/>
                </a:cubicBezTo>
                <a:lnTo>
                  <a:pt x="15386" y="2929"/>
                </a:lnTo>
                <a:lnTo>
                  <a:pt x="13961" y="2929"/>
                </a:lnTo>
                <a:lnTo>
                  <a:pt x="18236" y="12669"/>
                </a:lnTo>
                <a:lnTo>
                  <a:pt x="14212" y="12669"/>
                </a:lnTo>
                <a:lnTo>
                  <a:pt x="14212" y="20288"/>
                </a:lnTo>
                <a:cubicBezTo>
                  <a:pt x="14212" y="21600"/>
                  <a:pt x="11138" y="21600"/>
                  <a:pt x="11138" y="20288"/>
                </a:cubicBezTo>
                <a:lnTo>
                  <a:pt x="11138" y="12615"/>
                </a:lnTo>
                <a:lnTo>
                  <a:pt x="9546" y="12615"/>
                </a:lnTo>
                <a:lnTo>
                  <a:pt x="9546" y="20288"/>
                </a:lnTo>
                <a:cubicBezTo>
                  <a:pt x="9546" y="21600"/>
                  <a:pt x="6472" y="21600"/>
                  <a:pt x="6472" y="20288"/>
                </a:cubicBezTo>
                <a:lnTo>
                  <a:pt x="6472" y="12669"/>
                </a:lnTo>
                <a:lnTo>
                  <a:pt x="2364" y="12669"/>
                </a:lnTo>
                <a:lnTo>
                  <a:pt x="6640" y="2929"/>
                </a:lnTo>
                <a:lnTo>
                  <a:pt x="5214" y="2929"/>
                </a:lnTo>
                <a:lnTo>
                  <a:pt x="2700" y="8464"/>
                </a:lnTo>
                <a:cubicBezTo>
                  <a:pt x="2057" y="9686"/>
                  <a:pt x="-458" y="9183"/>
                  <a:pt x="73" y="7907"/>
                </a:cubicBezTo>
                <a:lnTo>
                  <a:pt x="2923" y="1923"/>
                </a:lnTo>
                <a:cubicBezTo>
                  <a:pt x="3230" y="1258"/>
                  <a:pt x="4572" y="54"/>
                  <a:pt x="6863" y="54"/>
                </a:cubicBezTo>
                <a:lnTo>
                  <a:pt x="13486" y="54"/>
                </a:lnTo>
                <a:lnTo>
                  <a:pt x="1348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11222325" y="3981353"/>
            <a:ext cx="109282" cy="11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21423" y="10846"/>
                </a:moveTo>
                <a:cubicBezTo>
                  <a:pt x="21423" y="4922"/>
                  <a:pt x="16501" y="0"/>
                  <a:pt x="10577" y="0"/>
                </a:cubicBezTo>
                <a:cubicBezTo>
                  <a:pt x="4653" y="0"/>
                  <a:pt x="5" y="4922"/>
                  <a:pt x="5" y="10846"/>
                </a:cubicBezTo>
                <a:cubicBezTo>
                  <a:pt x="-177" y="17043"/>
                  <a:pt x="4653" y="21600"/>
                  <a:pt x="10577" y="21600"/>
                </a:cubicBezTo>
                <a:cubicBezTo>
                  <a:pt x="16501" y="21600"/>
                  <a:pt x="21423" y="16770"/>
                  <a:pt x="21423" y="10846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7307449" y="4850162"/>
            <a:ext cx="34461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24" y="0"/>
                </a:moveTo>
                <a:cubicBezTo>
                  <a:pt x="15807" y="0"/>
                  <a:pt x="17449" y="1221"/>
                  <a:pt x="17755" y="1885"/>
                </a:cubicBezTo>
                <a:lnTo>
                  <a:pt x="20594" y="7864"/>
                </a:lnTo>
                <a:cubicBezTo>
                  <a:pt x="21123" y="9121"/>
                  <a:pt x="18618" y="9678"/>
                  <a:pt x="18005" y="8421"/>
                </a:cubicBezTo>
                <a:lnTo>
                  <a:pt x="15389" y="2945"/>
                </a:lnTo>
                <a:lnTo>
                  <a:pt x="13997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516" y="12622"/>
                </a:lnTo>
                <a:lnTo>
                  <a:pt x="9516" y="20271"/>
                </a:lnTo>
                <a:cubicBezTo>
                  <a:pt x="9516" y="21600"/>
                  <a:pt x="6454" y="21600"/>
                  <a:pt x="6454" y="20271"/>
                </a:cubicBezTo>
                <a:lnTo>
                  <a:pt x="6454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201" y="2945"/>
                </a:lnTo>
                <a:lnTo>
                  <a:pt x="2668" y="8475"/>
                </a:lnTo>
                <a:cubicBezTo>
                  <a:pt x="2056" y="9678"/>
                  <a:pt x="-477" y="9175"/>
                  <a:pt x="80" y="7918"/>
                </a:cubicBezTo>
                <a:lnTo>
                  <a:pt x="2919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7428582" y="472926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7653388" y="4850162"/>
            <a:ext cx="34461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17" y="0"/>
                </a:moveTo>
                <a:cubicBezTo>
                  <a:pt x="15800" y="0"/>
                  <a:pt x="17442" y="1221"/>
                  <a:pt x="17748" y="1885"/>
                </a:cubicBezTo>
                <a:lnTo>
                  <a:pt x="20587" y="7864"/>
                </a:lnTo>
                <a:cubicBezTo>
                  <a:pt x="21144" y="9121"/>
                  <a:pt x="18611" y="9678"/>
                  <a:pt x="17999" y="8421"/>
                </a:cubicBezTo>
                <a:lnTo>
                  <a:pt x="15410" y="2945"/>
                </a:lnTo>
                <a:lnTo>
                  <a:pt x="13990" y="2945"/>
                </a:lnTo>
                <a:lnTo>
                  <a:pt x="18221" y="12676"/>
                </a:lnTo>
                <a:lnTo>
                  <a:pt x="14157" y="12676"/>
                </a:lnTo>
                <a:lnTo>
                  <a:pt x="14157" y="20271"/>
                </a:lnTo>
                <a:cubicBezTo>
                  <a:pt x="14157" y="21600"/>
                  <a:pt x="11068" y="21600"/>
                  <a:pt x="11068" y="20271"/>
                </a:cubicBezTo>
                <a:lnTo>
                  <a:pt x="11068" y="12622"/>
                </a:lnTo>
                <a:lnTo>
                  <a:pt x="9509" y="12622"/>
                </a:lnTo>
                <a:lnTo>
                  <a:pt x="9509" y="20271"/>
                </a:lnTo>
                <a:cubicBezTo>
                  <a:pt x="9509" y="21600"/>
                  <a:pt x="6447" y="21600"/>
                  <a:pt x="6447" y="20271"/>
                </a:cubicBezTo>
                <a:lnTo>
                  <a:pt x="6447" y="12676"/>
                </a:lnTo>
                <a:lnTo>
                  <a:pt x="2355" y="12676"/>
                </a:lnTo>
                <a:lnTo>
                  <a:pt x="6614" y="2945"/>
                </a:lnTo>
                <a:lnTo>
                  <a:pt x="5195" y="2945"/>
                </a:lnTo>
                <a:lnTo>
                  <a:pt x="2662" y="8475"/>
                </a:lnTo>
                <a:cubicBezTo>
                  <a:pt x="2049" y="9678"/>
                  <a:pt x="-456" y="9175"/>
                  <a:pt x="73" y="7918"/>
                </a:cubicBezTo>
                <a:lnTo>
                  <a:pt x="2912" y="1939"/>
                </a:lnTo>
                <a:cubicBezTo>
                  <a:pt x="3218" y="1275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7772827" y="472926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7997976" y="4850162"/>
            <a:ext cx="34427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496" y="0"/>
                </a:moveTo>
                <a:cubicBezTo>
                  <a:pt x="15779" y="0"/>
                  <a:pt x="17421" y="1221"/>
                  <a:pt x="17755" y="1885"/>
                </a:cubicBezTo>
                <a:lnTo>
                  <a:pt x="20566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00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488" y="12622"/>
                </a:lnTo>
                <a:lnTo>
                  <a:pt x="9488" y="20271"/>
                </a:lnTo>
                <a:cubicBezTo>
                  <a:pt x="9488" y="21600"/>
                  <a:pt x="6426" y="21600"/>
                  <a:pt x="6426" y="20271"/>
                </a:cubicBezTo>
                <a:lnTo>
                  <a:pt x="6426" y="12676"/>
                </a:lnTo>
                <a:lnTo>
                  <a:pt x="2334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28" y="9678"/>
                  <a:pt x="-477" y="9175"/>
                  <a:pt x="80" y="7918"/>
                </a:cubicBezTo>
                <a:lnTo>
                  <a:pt x="2891" y="1939"/>
                </a:lnTo>
                <a:cubicBezTo>
                  <a:pt x="3197" y="1275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8119120" y="4729266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637" y="0"/>
                  <a:pt x="10662" y="0"/>
                </a:cubicBezTo>
                <a:cubicBezTo>
                  <a:pt x="4688" y="0"/>
                  <a:pt x="0" y="4922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8342221" y="4850162"/>
            <a:ext cx="34427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496" y="0"/>
                </a:moveTo>
                <a:cubicBezTo>
                  <a:pt x="15779" y="0"/>
                  <a:pt x="17449" y="1221"/>
                  <a:pt x="17755" y="1885"/>
                </a:cubicBezTo>
                <a:lnTo>
                  <a:pt x="20566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488" y="12622"/>
                </a:lnTo>
                <a:lnTo>
                  <a:pt x="9488" y="20271"/>
                </a:lnTo>
                <a:cubicBezTo>
                  <a:pt x="9488" y="21600"/>
                  <a:pt x="6426" y="21600"/>
                  <a:pt x="6426" y="20271"/>
                </a:cubicBezTo>
                <a:lnTo>
                  <a:pt x="6426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28" y="9678"/>
                  <a:pt x="-477" y="9175"/>
                  <a:pt x="80" y="7918"/>
                </a:cubicBezTo>
                <a:lnTo>
                  <a:pt x="2891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8463365" y="472926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615" y="0"/>
                  <a:pt x="0" y="4922"/>
                  <a:pt x="0" y="10754"/>
                </a:cubicBezTo>
                <a:cubicBezTo>
                  <a:pt x="0" y="16678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9" name="Shape 809"/>
          <p:cNvSpPr/>
          <p:nvPr/>
        </p:nvSpPr>
        <p:spPr>
          <a:xfrm>
            <a:off x="8688527" y="4850162"/>
            <a:ext cx="34460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24" y="0"/>
                </a:moveTo>
                <a:cubicBezTo>
                  <a:pt x="15779" y="0"/>
                  <a:pt x="17449" y="1221"/>
                  <a:pt x="17755" y="1885"/>
                </a:cubicBezTo>
                <a:lnTo>
                  <a:pt x="20594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97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516" y="12622"/>
                </a:lnTo>
                <a:lnTo>
                  <a:pt x="9516" y="20271"/>
                </a:lnTo>
                <a:cubicBezTo>
                  <a:pt x="9516" y="21600"/>
                  <a:pt x="6454" y="21600"/>
                  <a:pt x="6454" y="20271"/>
                </a:cubicBezTo>
                <a:lnTo>
                  <a:pt x="6454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56" y="9678"/>
                  <a:pt x="-477" y="9175"/>
                  <a:pt x="80" y="7918"/>
                </a:cubicBezTo>
                <a:lnTo>
                  <a:pt x="2919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0" name="Shape 810"/>
          <p:cNvSpPr/>
          <p:nvPr/>
        </p:nvSpPr>
        <p:spPr>
          <a:xfrm>
            <a:off x="8807610" y="472926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615" y="0"/>
                  <a:pt x="10708" y="0"/>
                </a:cubicBezTo>
                <a:cubicBezTo>
                  <a:pt x="4708" y="0"/>
                  <a:pt x="0" y="4922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9036849" y="4850162"/>
            <a:ext cx="340187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68" extrusionOk="0">
                <a:moveTo>
                  <a:pt x="13412" y="0"/>
                </a:moveTo>
                <a:cubicBezTo>
                  <a:pt x="15718" y="0"/>
                  <a:pt x="17377" y="1221"/>
                  <a:pt x="17687" y="1885"/>
                </a:cubicBezTo>
                <a:lnTo>
                  <a:pt x="20555" y="7864"/>
                </a:lnTo>
                <a:cubicBezTo>
                  <a:pt x="21118" y="9121"/>
                  <a:pt x="18559" y="9678"/>
                  <a:pt x="17940" y="8421"/>
                </a:cubicBezTo>
                <a:lnTo>
                  <a:pt x="15324" y="2945"/>
                </a:lnTo>
                <a:lnTo>
                  <a:pt x="13974" y="2945"/>
                </a:lnTo>
                <a:lnTo>
                  <a:pt x="18249" y="12676"/>
                </a:lnTo>
                <a:lnTo>
                  <a:pt x="14115" y="12676"/>
                </a:lnTo>
                <a:lnTo>
                  <a:pt x="14115" y="20271"/>
                </a:lnTo>
                <a:cubicBezTo>
                  <a:pt x="14115" y="21600"/>
                  <a:pt x="11021" y="21600"/>
                  <a:pt x="11021" y="20271"/>
                </a:cubicBezTo>
                <a:lnTo>
                  <a:pt x="11021" y="12622"/>
                </a:lnTo>
                <a:lnTo>
                  <a:pt x="9446" y="12622"/>
                </a:lnTo>
                <a:lnTo>
                  <a:pt x="9446" y="20271"/>
                </a:lnTo>
                <a:cubicBezTo>
                  <a:pt x="9446" y="21600"/>
                  <a:pt x="6352" y="21600"/>
                  <a:pt x="6352" y="20271"/>
                </a:cubicBezTo>
                <a:lnTo>
                  <a:pt x="6352" y="12676"/>
                </a:lnTo>
                <a:lnTo>
                  <a:pt x="2218" y="12676"/>
                </a:lnTo>
                <a:lnTo>
                  <a:pt x="6493" y="2945"/>
                </a:lnTo>
                <a:lnTo>
                  <a:pt x="5227" y="2945"/>
                </a:lnTo>
                <a:lnTo>
                  <a:pt x="2696" y="8475"/>
                </a:lnTo>
                <a:cubicBezTo>
                  <a:pt x="2049" y="9678"/>
                  <a:pt x="-482" y="9175"/>
                  <a:pt x="81" y="7918"/>
                </a:cubicBezTo>
                <a:lnTo>
                  <a:pt x="2921" y="1939"/>
                </a:lnTo>
                <a:cubicBezTo>
                  <a:pt x="3259" y="1275"/>
                  <a:pt x="4609" y="54"/>
                  <a:pt x="6887" y="54"/>
                </a:cubicBezTo>
                <a:lnTo>
                  <a:pt x="13412" y="54"/>
                </a:lnTo>
                <a:lnTo>
                  <a:pt x="13412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9153904" y="472926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9376661" y="4850162"/>
            <a:ext cx="344622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17" y="0"/>
                </a:moveTo>
                <a:cubicBezTo>
                  <a:pt x="15800" y="0"/>
                  <a:pt x="17442" y="1221"/>
                  <a:pt x="17748" y="1885"/>
                </a:cubicBezTo>
                <a:lnTo>
                  <a:pt x="20587" y="7864"/>
                </a:lnTo>
                <a:cubicBezTo>
                  <a:pt x="21144" y="9121"/>
                  <a:pt x="18639" y="9678"/>
                  <a:pt x="17999" y="8421"/>
                </a:cubicBezTo>
                <a:lnTo>
                  <a:pt x="15410" y="2945"/>
                </a:lnTo>
                <a:lnTo>
                  <a:pt x="13990" y="2945"/>
                </a:lnTo>
                <a:lnTo>
                  <a:pt x="18221" y="12676"/>
                </a:lnTo>
                <a:lnTo>
                  <a:pt x="14157" y="12676"/>
                </a:lnTo>
                <a:lnTo>
                  <a:pt x="14157" y="20271"/>
                </a:lnTo>
                <a:cubicBezTo>
                  <a:pt x="14157" y="21600"/>
                  <a:pt x="11096" y="21600"/>
                  <a:pt x="11096" y="20271"/>
                </a:cubicBezTo>
                <a:lnTo>
                  <a:pt x="11096" y="12622"/>
                </a:lnTo>
                <a:lnTo>
                  <a:pt x="9509" y="12622"/>
                </a:lnTo>
                <a:lnTo>
                  <a:pt x="9509" y="20271"/>
                </a:lnTo>
                <a:cubicBezTo>
                  <a:pt x="9509" y="21600"/>
                  <a:pt x="6447" y="21600"/>
                  <a:pt x="6447" y="20271"/>
                </a:cubicBezTo>
                <a:lnTo>
                  <a:pt x="6447" y="12676"/>
                </a:lnTo>
                <a:lnTo>
                  <a:pt x="2355" y="12676"/>
                </a:lnTo>
                <a:lnTo>
                  <a:pt x="6614" y="2945"/>
                </a:lnTo>
                <a:lnTo>
                  <a:pt x="5195" y="2945"/>
                </a:lnTo>
                <a:lnTo>
                  <a:pt x="2689" y="8475"/>
                </a:lnTo>
                <a:cubicBezTo>
                  <a:pt x="2049" y="9678"/>
                  <a:pt x="-456" y="9175"/>
                  <a:pt x="73" y="7918"/>
                </a:cubicBezTo>
                <a:lnTo>
                  <a:pt x="2912" y="1939"/>
                </a:lnTo>
                <a:cubicBezTo>
                  <a:pt x="3218" y="1275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9498148" y="4729266"/>
            <a:ext cx="110183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637" y="0"/>
                  <a:pt x="10662" y="0"/>
                </a:cubicBezTo>
                <a:cubicBezTo>
                  <a:pt x="4688" y="0"/>
                  <a:pt x="0" y="4922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9725360" y="4850162"/>
            <a:ext cx="340179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68" extrusionOk="0">
                <a:moveTo>
                  <a:pt x="13429" y="0"/>
                </a:moveTo>
                <a:cubicBezTo>
                  <a:pt x="15738" y="0"/>
                  <a:pt x="17400" y="1221"/>
                  <a:pt x="17738" y="1885"/>
                </a:cubicBezTo>
                <a:lnTo>
                  <a:pt x="20554" y="7864"/>
                </a:lnTo>
                <a:cubicBezTo>
                  <a:pt x="21117" y="9121"/>
                  <a:pt x="18611" y="9678"/>
                  <a:pt x="17963" y="8421"/>
                </a:cubicBezTo>
                <a:lnTo>
                  <a:pt x="15344" y="2945"/>
                </a:lnTo>
                <a:lnTo>
                  <a:pt x="13908" y="2945"/>
                </a:lnTo>
                <a:lnTo>
                  <a:pt x="18216" y="12676"/>
                </a:lnTo>
                <a:lnTo>
                  <a:pt x="14077" y="12676"/>
                </a:lnTo>
                <a:lnTo>
                  <a:pt x="14077" y="20271"/>
                </a:lnTo>
                <a:cubicBezTo>
                  <a:pt x="14077" y="21600"/>
                  <a:pt x="10979" y="21600"/>
                  <a:pt x="10979" y="20271"/>
                </a:cubicBezTo>
                <a:lnTo>
                  <a:pt x="10979" y="12622"/>
                </a:lnTo>
                <a:lnTo>
                  <a:pt x="9374" y="12622"/>
                </a:lnTo>
                <a:lnTo>
                  <a:pt x="9374" y="20271"/>
                </a:lnTo>
                <a:cubicBezTo>
                  <a:pt x="9374" y="21600"/>
                  <a:pt x="6276" y="21600"/>
                  <a:pt x="6276" y="20271"/>
                </a:cubicBezTo>
                <a:lnTo>
                  <a:pt x="6276" y="12676"/>
                </a:lnTo>
                <a:lnTo>
                  <a:pt x="2389" y="12676"/>
                </a:lnTo>
                <a:lnTo>
                  <a:pt x="6670" y="2945"/>
                </a:lnTo>
                <a:lnTo>
                  <a:pt x="5262" y="2945"/>
                </a:lnTo>
                <a:lnTo>
                  <a:pt x="2699" y="8475"/>
                </a:lnTo>
                <a:cubicBezTo>
                  <a:pt x="2080" y="9678"/>
                  <a:pt x="-483" y="9175"/>
                  <a:pt x="80" y="7918"/>
                </a:cubicBezTo>
                <a:lnTo>
                  <a:pt x="2953" y="1939"/>
                </a:lnTo>
                <a:cubicBezTo>
                  <a:pt x="3263" y="1275"/>
                  <a:pt x="4614" y="54"/>
                  <a:pt x="6924" y="54"/>
                </a:cubicBezTo>
                <a:lnTo>
                  <a:pt x="13429" y="54"/>
                </a:lnTo>
                <a:lnTo>
                  <a:pt x="13429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9842393" y="472926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615" y="0"/>
                  <a:pt x="0" y="4922"/>
                  <a:pt x="0" y="10754"/>
                </a:cubicBezTo>
                <a:cubicBezTo>
                  <a:pt x="0" y="16678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10067554" y="4850162"/>
            <a:ext cx="34461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68" extrusionOk="0">
                <a:moveTo>
                  <a:pt x="13524" y="0"/>
                </a:moveTo>
                <a:cubicBezTo>
                  <a:pt x="15779" y="0"/>
                  <a:pt x="17449" y="1221"/>
                  <a:pt x="17755" y="1885"/>
                </a:cubicBezTo>
                <a:lnTo>
                  <a:pt x="20594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516" y="12622"/>
                </a:lnTo>
                <a:lnTo>
                  <a:pt x="9516" y="20271"/>
                </a:lnTo>
                <a:cubicBezTo>
                  <a:pt x="9516" y="21600"/>
                  <a:pt x="6454" y="21600"/>
                  <a:pt x="6454" y="20271"/>
                </a:cubicBezTo>
                <a:lnTo>
                  <a:pt x="6454" y="12676"/>
                </a:lnTo>
                <a:lnTo>
                  <a:pt x="2362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56" y="9678"/>
                  <a:pt x="-477" y="9175"/>
                  <a:pt x="80" y="7918"/>
                </a:cubicBezTo>
                <a:lnTo>
                  <a:pt x="2919" y="1939"/>
                </a:lnTo>
                <a:cubicBezTo>
                  <a:pt x="3225" y="1275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10186637" y="472926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615" y="0"/>
                  <a:pt x="10615" y="0"/>
                </a:cubicBezTo>
                <a:cubicBezTo>
                  <a:pt x="4708" y="0"/>
                  <a:pt x="0" y="4922"/>
                  <a:pt x="0" y="10754"/>
                </a:cubicBezTo>
                <a:cubicBezTo>
                  <a:pt x="0" y="16678"/>
                  <a:pt x="4708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10411789" y="4850162"/>
            <a:ext cx="344276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506" y="0"/>
                </a:moveTo>
                <a:cubicBezTo>
                  <a:pt x="15786" y="0"/>
                  <a:pt x="17426" y="1221"/>
                  <a:pt x="17731" y="1885"/>
                </a:cubicBezTo>
                <a:lnTo>
                  <a:pt x="20567" y="7864"/>
                </a:lnTo>
                <a:cubicBezTo>
                  <a:pt x="21123" y="9121"/>
                  <a:pt x="18593" y="9678"/>
                  <a:pt x="17982" y="8421"/>
                </a:cubicBezTo>
                <a:lnTo>
                  <a:pt x="15396" y="2945"/>
                </a:lnTo>
                <a:lnTo>
                  <a:pt x="13979" y="2945"/>
                </a:lnTo>
                <a:lnTo>
                  <a:pt x="18204" y="12676"/>
                </a:lnTo>
                <a:lnTo>
                  <a:pt x="14118" y="12676"/>
                </a:lnTo>
                <a:lnTo>
                  <a:pt x="14118" y="20271"/>
                </a:lnTo>
                <a:cubicBezTo>
                  <a:pt x="14118" y="21600"/>
                  <a:pt x="11060" y="21600"/>
                  <a:pt x="11060" y="20271"/>
                </a:cubicBezTo>
                <a:lnTo>
                  <a:pt x="11060" y="12622"/>
                </a:lnTo>
                <a:lnTo>
                  <a:pt x="9503" y="12622"/>
                </a:lnTo>
                <a:lnTo>
                  <a:pt x="9503" y="20271"/>
                </a:lnTo>
                <a:cubicBezTo>
                  <a:pt x="9503" y="21600"/>
                  <a:pt x="6445" y="21600"/>
                  <a:pt x="6445" y="20271"/>
                </a:cubicBezTo>
                <a:lnTo>
                  <a:pt x="6445" y="12676"/>
                </a:lnTo>
                <a:lnTo>
                  <a:pt x="2359" y="12676"/>
                </a:lnTo>
                <a:lnTo>
                  <a:pt x="6584" y="2945"/>
                </a:lnTo>
                <a:lnTo>
                  <a:pt x="5194" y="2945"/>
                </a:lnTo>
                <a:lnTo>
                  <a:pt x="2664" y="8475"/>
                </a:lnTo>
                <a:cubicBezTo>
                  <a:pt x="2053" y="9678"/>
                  <a:pt x="-477" y="9175"/>
                  <a:pt x="79" y="7918"/>
                </a:cubicBezTo>
                <a:lnTo>
                  <a:pt x="2915" y="1939"/>
                </a:lnTo>
                <a:cubicBezTo>
                  <a:pt x="3220" y="1275"/>
                  <a:pt x="4555" y="54"/>
                  <a:pt x="6834" y="54"/>
                </a:cubicBezTo>
                <a:lnTo>
                  <a:pt x="13506" y="54"/>
                </a:lnTo>
                <a:lnTo>
                  <a:pt x="1350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10532932" y="472926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922"/>
                  <a:pt x="16708" y="0"/>
                  <a:pt x="10708" y="0"/>
                </a:cubicBezTo>
                <a:cubicBezTo>
                  <a:pt x="4708" y="0"/>
                  <a:pt x="0" y="4922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10756031" y="4850162"/>
            <a:ext cx="34428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68" extrusionOk="0">
                <a:moveTo>
                  <a:pt x="13496" y="0"/>
                </a:moveTo>
                <a:cubicBezTo>
                  <a:pt x="15779" y="0"/>
                  <a:pt x="17421" y="1221"/>
                  <a:pt x="17755" y="1885"/>
                </a:cubicBezTo>
                <a:lnTo>
                  <a:pt x="20566" y="7864"/>
                </a:lnTo>
                <a:cubicBezTo>
                  <a:pt x="21123" y="9121"/>
                  <a:pt x="18618" y="9678"/>
                  <a:pt x="17978" y="8421"/>
                </a:cubicBezTo>
                <a:lnTo>
                  <a:pt x="15389" y="2945"/>
                </a:lnTo>
                <a:lnTo>
                  <a:pt x="13969" y="2945"/>
                </a:lnTo>
                <a:lnTo>
                  <a:pt x="18228" y="12676"/>
                </a:lnTo>
                <a:lnTo>
                  <a:pt x="14136" y="12676"/>
                </a:lnTo>
                <a:lnTo>
                  <a:pt x="14136" y="20271"/>
                </a:lnTo>
                <a:cubicBezTo>
                  <a:pt x="14136" y="21600"/>
                  <a:pt x="11075" y="21600"/>
                  <a:pt x="11075" y="20271"/>
                </a:cubicBezTo>
                <a:lnTo>
                  <a:pt x="11075" y="12622"/>
                </a:lnTo>
                <a:lnTo>
                  <a:pt x="9488" y="12622"/>
                </a:lnTo>
                <a:lnTo>
                  <a:pt x="9488" y="20271"/>
                </a:lnTo>
                <a:cubicBezTo>
                  <a:pt x="9488" y="21600"/>
                  <a:pt x="6426" y="21600"/>
                  <a:pt x="6426" y="20271"/>
                </a:cubicBezTo>
                <a:lnTo>
                  <a:pt x="6426" y="12676"/>
                </a:lnTo>
                <a:lnTo>
                  <a:pt x="2334" y="12676"/>
                </a:lnTo>
                <a:lnTo>
                  <a:pt x="6593" y="2945"/>
                </a:lnTo>
                <a:lnTo>
                  <a:pt x="5174" y="2945"/>
                </a:lnTo>
                <a:lnTo>
                  <a:pt x="2668" y="8475"/>
                </a:lnTo>
                <a:cubicBezTo>
                  <a:pt x="2028" y="9678"/>
                  <a:pt x="-477" y="9175"/>
                  <a:pt x="80" y="7918"/>
                </a:cubicBezTo>
                <a:lnTo>
                  <a:pt x="2891" y="1939"/>
                </a:lnTo>
                <a:cubicBezTo>
                  <a:pt x="3197" y="1275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10876029" y="4729266"/>
            <a:ext cx="109284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21423" y="10754"/>
                </a:moveTo>
                <a:cubicBezTo>
                  <a:pt x="21423" y="4922"/>
                  <a:pt x="16501" y="0"/>
                  <a:pt x="10577" y="0"/>
                </a:cubicBezTo>
                <a:cubicBezTo>
                  <a:pt x="4653" y="0"/>
                  <a:pt x="5" y="4922"/>
                  <a:pt x="5" y="10754"/>
                </a:cubicBezTo>
                <a:cubicBezTo>
                  <a:pt x="-177" y="16678"/>
                  <a:pt x="4380" y="21600"/>
                  <a:pt x="10577" y="21600"/>
                </a:cubicBezTo>
                <a:cubicBezTo>
                  <a:pt x="16501" y="21600"/>
                  <a:pt x="21423" y="16678"/>
                  <a:pt x="21423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11102012" y="4850162"/>
            <a:ext cx="344560" cy="550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68" extrusionOk="0">
                <a:moveTo>
                  <a:pt x="13486" y="0"/>
                </a:moveTo>
                <a:cubicBezTo>
                  <a:pt x="15777" y="0"/>
                  <a:pt x="17426" y="1221"/>
                  <a:pt x="17761" y="1885"/>
                </a:cubicBezTo>
                <a:lnTo>
                  <a:pt x="20583" y="7864"/>
                </a:lnTo>
                <a:cubicBezTo>
                  <a:pt x="21142" y="9121"/>
                  <a:pt x="18627" y="9678"/>
                  <a:pt x="17984" y="8421"/>
                </a:cubicBezTo>
                <a:lnTo>
                  <a:pt x="15386" y="2945"/>
                </a:lnTo>
                <a:lnTo>
                  <a:pt x="13961" y="2945"/>
                </a:lnTo>
                <a:lnTo>
                  <a:pt x="18236" y="12676"/>
                </a:lnTo>
                <a:lnTo>
                  <a:pt x="14212" y="12676"/>
                </a:lnTo>
                <a:lnTo>
                  <a:pt x="14212" y="20271"/>
                </a:lnTo>
                <a:cubicBezTo>
                  <a:pt x="14212" y="21600"/>
                  <a:pt x="11138" y="21600"/>
                  <a:pt x="11138" y="20271"/>
                </a:cubicBezTo>
                <a:lnTo>
                  <a:pt x="11138" y="12622"/>
                </a:lnTo>
                <a:lnTo>
                  <a:pt x="9546" y="12622"/>
                </a:lnTo>
                <a:lnTo>
                  <a:pt x="9546" y="20271"/>
                </a:lnTo>
                <a:cubicBezTo>
                  <a:pt x="9546" y="21600"/>
                  <a:pt x="6472" y="21600"/>
                  <a:pt x="6472" y="20271"/>
                </a:cubicBezTo>
                <a:lnTo>
                  <a:pt x="6472" y="12676"/>
                </a:lnTo>
                <a:lnTo>
                  <a:pt x="2364" y="12676"/>
                </a:lnTo>
                <a:lnTo>
                  <a:pt x="6640" y="2945"/>
                </a:lnTo>
                <a:lnTo>
                  <a:pt x="5214" y="2945"/>
                </a:lnTo>
                <a:lnTo>
                  <a:pt x="2700" y="8475"/>
                </a:lnTo>
                <a:cubicBezTo>
                  <a:pt x="2057" y="9678"/>
                  <a:pt x="-458" y="9175"/>
                  <a:pt x="73" y="7918"/>
                </a:cubicBezTo>
                <a:lnTo>
                  <a:pt x="2923" y="1939"/>
                </a:lnTo>
                <a:cubicBezTo>
                  <a:pt x="3230" y="1275"/>
                  <a:pt x="4572" y="54"/>
                  <a:pt x="6863" y="54"/>
                </a:cubicBezTo>
                <a:lnTo>
                  <a:pt x="13486" y="54"/>
                </a:lnTo>
                <a:lnTo>
                  <a:pt x="13486" y="0"/>
                </a:ln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11222325" y="4729266"/>
            <a:ext cx="1092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3" h="21600" extrusionOk="0">
                <a:moveTo>
                  <a:pt x="21423" y="10754"/>
                </a:moveTo>
                <a:cubicBezTo>
                  <a:pt x="21423" y="4922"/>
                  <a:pt x="16501" y="0"/>
                  <a:pt x="10577" y="0"/>
                </a:cubicBezTo>
                <a:cubicBezTo>
                  <a:pt x="4653" y="0"/>
                  <a:pt x="5" y="4922"/>
                  <a:pt x="5" y="10754"/>
                </a:cubicBezTo>
                <a:cubicBezTo>
                  <a:pt x="-177" y="16678"/>
                  <a:pt x="4653" y="21600"/>
                  <a:pt x="10577" y="21600"/>
                </a:cubicBezTo>
                <a:cubicBezTo>
                  <a:pt x="16501" y="21600"/>
                  <a:pt x="21423" y="16678"/>
                  <a:pt x="21423" y="10754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7307449" y="5606270"/>
            <a:ext cx="34461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807" y="0"/>
                  <a:pt x="17449" y="1222"/>
                  <a:pt x="17755" y="1869"/>
                </a:cubicBezTo>
                <a:lnTo>
                  <a:pt x="20594" y="7853"/>
                </a:lnTo>
                <a:cubicBezTo>
                  <a:pt x="21123" y="9129"/>
                  <a:pt x="18618" y="9686"/>
                  <a:pt x="18005" y="8428"/>
                </a:cubicBezTo>
                <a:lnTo>
                  <a:pt x="15389" y="2947"/>
                </a:lnTo>
                <a:lnTo>
                  <a:pt x="13997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516" y="12633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87"/>
                </a:lnTo>
                <a:lnTo>
                  <a:pt x="2362" y="12687"/>
                </a:lnTo>
                <a:lnTo>
                  <a:pt x="6593" y="2947"/>
                </a:lnTo>
                <a:lnTo>
                  <a:pt x="5201" y="2947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76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7428582" y="54833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7653388" y="5606270"/>
            <a:ext cx="34461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17" y="0"/>
                </a:moveTo>
                <a:cubicBezTo>
                  <a:pt x="15800" y="0"/>
                  <a:pt x="17442" y="1222"/>
                  <a:pt x="17748" y="1869"/>
                </a:cubicBezTo>
                <a:lnTo>
                  <a:pt x="20587" y="7853"/>
                </a:lnTo>
                <a:cubicBezTo>
                  <a:pt x="21144" y="9129"/>
                  <a:pt x="18611" y="9686"/>
                  <a:pt x="17999" y="8428"/>
                </a:cubicBezTo>
                <a:lnTo>
                  <a:pt x="15410" y="2947"/>
                </a:lnTo>
                <a:lnTo>
                  <a:pt x="13990" y="2947"/>
                </a:lnTo>
                <a:lnTo>
                  <a:pt x="18221" y="12687"/>
                </a:lnTo>
                <a:lnTo>
                  <a:pt x="14157" y="12687"/>
                </a:lnTo>
                <a:lnTo>
                  <a:pt x="14157" y="20288"/>
                </a:lnTo>
                <a:cubicBezTo>
                  <a:pt x="14157" y="21600"/>
                  <a:pt x="11068" y="21600"/>
                  <a:pt x="11068" y="20288"/>
                </a:cubicBezTo>
                <a:lnTo>
                  <a:pt x="11068" y="12633"/>
                </a:lnTo>
                <a:lnTo>
                  <a:pt x="9509" y="12633"/>
                </a:lnTo>
                <a:lnTo>
                  <a:pt x="9509" y="20288"/>
                </a:lnTo>
                <a:cubicBezTo>
                  <a:pt x="9509" y="21600"/>
                  <a:pt x="6447" y="21600"/>
                  <a:pt x="6447" y="20288"/>
                </a:cubicBezTo>
                <a:lnTo>
                  <a:pt x="6447" y="12687"/>
                </a:lnTo>
                <a:lnTo>
                  <a:pt x="2355" y="12687"/>
                </a:lnTo>
                <a:lnTo>
                  <a:pt x="6614" y="2947"/>
                </a:lnTo>
                <a:lnTo>
                  <a:pt x="5195" y="2947"/>
                </a:lnTo>
                <a:lnTo>
                  <a:pt x="2662" y="8464"/>
                </a:lnTo>
                <a:cubicBezTo>
                  <a:pt x="2049" y="9686"/>
                  <a:pt x="-456" y="9183"/>
                  <a:pt x="73" y="7907"/>
                </a:cubicBezTo>
                <a:lnTo>
                  <a:pt x="2912" y="1923"/>
                </a:lnTo>
                <a:cubicBezTo>
                  <a:pt x="3218" y="1276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7772827" y="548332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7997976" y="5606270"/>
            <a:ext cx="344279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21" y="1222"/>
                  <a:pt x="17755" y="1869"/>
                </a:cubicBezTo>
                <a:lnTo>
                  <a:pt x="20566" y="7853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00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488" y="12633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87"/>
                </a:lnTo>
                <a:lnTo>
                  <a:pt x="2334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197" y="1276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8119120" y="5483326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8342221" y="5606270"/>
            <a:ext cx="344279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49" y="1222"/>
                  <a:pt x="17755" y="1869"/>
                </a:cubicBezTo>
                <a:lnTo>
                  <a:pt x="20566" y="7853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488" y="12633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87"/>
                </a:lnTo>
                <a:lnTo>
                  <a:pt x="2362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225" y="1276"/>
                  <a:pt x="4561" y="54"/>
                  <a:pt x="6844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8463365" y="54833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615" y="0"/>
                </a:cubicBezTo>
                <a:cubicBezTo>
                  <a:pt x="4615" y="0"/>
                  <a:pt x="0" y="4830"/>
                  <a:pt x="0" y="10754"/>
                </a:cubicBezTo>
                <a:cubicBezTo>
                  <a:pt x="0" y="16678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688527" y="5606270"/>
            <a:ext cx="344609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779" y="0"/>
                  <a:pt x="17449" y="1222"/>
                  <a:pt x="17755" y="1869"/>
                </a:cubicBezTo>
                <a:lnTo>
                  <a:pt x="20594" y="7853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97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516" y="12633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87"/>
                </a:lnTo>
                <a:lnTo>
                  <a:pt x="2362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76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8807610" y="54833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9036849" y="5606270"/>
            <a:ext cx="340187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72" extrusionOk="0">
                <a:moveTo>
                  <a:pt x="13412" y="0"/>
                </a:moveTo>
                <a:cubicBezTo>
                  <a:pt x="15718" y="0"/>
                  <a:pt x="17377" y="1222"/>
                  <a:pt x="17687" y="1869"/>
                </a:cubicBezTo>
                <a:lnTo>
                  <a:pt x="20555" y="7853"/>
                </a:lnTo>
                <a:cubicBezTo>
                  <a:pt x="21118" y="9129"/>
                  <a:pt x="18559" y="9686"/>
                  <a:pt x="17940" y="8428"/>
                </a:cubicBezTo>
                <a:lnTo>
                  <a:pt x="15324" y="2947"/>
                </a:lnTo>
                <a:lnTo>
                  <a:pt x="13974" y="2947"/>
                </a:lnTo>
                <a:lnTo>
                  <a:pt x="18249" y="12687"/>
                </a:lnTo>
                <a:lnTo>
                  <a:pt x="14115" y="12687"/>
                </a:lnTo>
                <a:lnTo>
                  <a:pt x="14115" y="20288"/>
                </a:lnTo>
                <a:cubicBezTo>
                  <a:pt x="14115" y="21600"/>
                  <a:pt x="11021" y="21600"/>
                  <a:pt x="11021" y="20288"/>
                </a:cubicBezTo>
                <a:lnTo>
                  <a:pt x="11021" y="12633"/>
                </a:lnTo>
                <a:lnTo>
                  <a:pt x="9446" y="12633"/>
                </a:lnTo>
                <a:lnTo>
                  <a:pt x="9446" y="20288"/>
                </a:lnTo>
                <a:cubicBezTo>
                  <a:pt x="9446" y="21600"/>
                  <a:pt x="6352" y="21600"/>
                  <a:pt x="6352" y="20288"/>
                </a:cubicBezTo>
                <a:lnTo>
                  <a:pt x="6352" y="12687"/>
                </a:lnTo>
                <a:lnTo>
                  <a:pt x="2218" y="12687"/>
                </a:lnTo>
                <a:lnTo>
                  <a:pt x="6493" y="2947"/>
                </a:lnTo>
                <a:lnTo>
                  <a:pt x="5227" y="2947"/>
                </a:lnTo>
                <a:lnTo>
                  <a:pt x="2696" y="8464"/>
                </a:lnTo>
                <a:cubicBezTo>
                  <a:pt x="2049" y="9686"/>
                  <a:pt x="-482" y="9183"/>
                  <a:pt x="81" y="7907"/>
                </a:cubicBezTo>
                <a:lnTo>
                  <a:pt x="2921" y="1923"/>
                </a:lnTo>
                <a:cubicBezTo>
                  <a:pt x="3259" y="1276"/>
                  <a:pt x="4609" y="54"/>
                  <a:pt x="6887" y="54"/>
                </a:cubicBezTo>
                <a:lnTo>
                  <a:pt x="13412" y="54"/>
                </a:lnTo>
                <a:lnTo>
                  <a:pt x="13412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9153904" y="548332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9376661" y="5606270"/>
            <a:ext cx="344622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17" y="0"/>
                </a:moveTo>
                <a:cubicBezTo>
                  <a:pt x="15800" y="0"/>
                  <a:pt x="17442" y="1222"/>
                  <a:pt x="17748" y="1869"/>
                </a:cubicBezTo>
                <a:lnTo>
                  <a:pt x="20587" y="7853"/>
                </a:lnTo>
                <a:cubicBezTo>
                  <a:pt x="21144" y="9129"/>
                  <a:pt x="18639" y="9686"/>
                  <a:pt x="17999" y="8428"/>
                </a:cubicBezTo>
                <a:lnTo>
                  <a:pt x="15410" y="2947"/>
                </a:lnTo>
                <a:lnTo>
                  <a:pt x="13990" y="2947"/>
                </a:lnTo>
                <a:lnTo>
                  <a:pt x="18221" y="12687"/>
                </a:lnTo>
                <a:lnTo>
                  <a:pt x="14157" y="12687"/>
                </a:lnTo>
                <a:lnTo>
                  <a:pt x="14157" y="20288"/>
                </a:lnTo>
                <a:cubicBezTo>
                  <a:pt x="14157" y="21600"/>
                  <a:pt x="11096" y="21600"/>
                  <a:pt x="11096" y="20288"/>
                </a:cubicBezTo>
                <a:lnTo>
                  <a:pt x="11096" y="12633"/>
                </a:lnTo>
                <a:lnTo>
                  <a:pt x="9509" y="12633"/>
                </a:lnTo>
                <a:lnTo>
                  <a:pt x="9509" y="20288"/>
                </a:lnTo>
                <a:cubicBezTo>
                  <a:pt x="9509" y="21600"/>
                  <a:pt x="6447" y="21600"/>
                  <a:pt x="6447" y="20288"/>
                </a:cubicBezTo>
                <a:lnTo>
                  <a:pt x="6447" y="12687"/>
                </a:lnTo>
                <a:lnTo>
                  <a:pt x="2355" y="12687"/>
                </a:lnTo>
                <a:lnTo>
                  <a:pt x="6614" y="2947"/>
                </a:lnTo>
                <a:lnTo>
                  <a:pt x="5195" y="2947"/>
                </a:lnTo>
                <a:lnTo>
                  <a:pt x="2689" y="8464"/>
                </a:lnTo>
                <a:cubicBezTo>
                  <a:pt x="2049" y="9686"/>
                  <a:pt x="-456" y="9183"/>
                  <a:pt x="73" y="7907"/>
                </a:cubicBezTo>
                <a:lnTo>
                  <a:pt x="2912" y="1923"/>
                </a:lnTo>
                <a:cubicBezTo>
                  <a:pt x="3218" y="1276"/>
                  <a:pt x="4554" y="54"/>
                  <a:pt x="6837" y="54"/>
                </a:cubicBezTo>
                <a:lnTo>
                  <a:pt x="13517" y="54"/>
                </a:lnTo>
                <a:lnTo>
                  <a:pt x="13517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9498148" y="5483326"/>
            <a:ext cx="110183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9725360" y="5606270"/>
            <a:ext cx="340179" cy="550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6" h="21273" extrusionOk="0">
                <a:moveTo>
                  <a:pt x="13429" y="0"/>
                </a:moveTo>
                <a:cubicBezTo>
                  <a:pt x="15738" y="0"/>
                  <a:pt x="17400" y="1219"/>
                  <a:pt x="17738" y="1864"/>
                </a:cubicBezTo>
                <a:lnTo>
                  <a:pt x="20554" y="7833"/>
                </a:lnTo>
                <a:cubicBezTo>
                  <a:pt x="21117" y="9106"/>
                  <a:pt x="18611" y="9662"/>
                  <a:pt x="17963" y="8407"/>
                </a:cubicBezTo>
                <a:lnTo>
                  <a:pt x="15344" y="2940"/>
                </a:lnTo>
                <a:lnTo>
                  <a:pt x="13908" y="2940"/>
                </a:lnTo>
                <a:lnTo>
                  <a:pt x="18273" y="12691"/>
                </a:lnTo>
                <a:lnTo>
                  <a:pt x="14161" y="12691"/>
                </a:lnTo>
                <a:lnTo>
                  <a:pt x="14161" y="20291"/>
                </a:lnTo>
                <a:cubicBezTo>
                  <a:pt x="14161" y="21600"/>
                  <a:pt x="11063" y="21600"/>
                  <a:pt x="11063" y="20291"/>
                </a:cubicBezTo>
                <a:lnTo>
                  <a:pt x="11063" y="12655"/>
                </a:lnTo>
                <a:lnTo>
                  <a:pt x="9458" y="12655"/>
                </a:lnTo>
                <a:lnTo>
                  <a:pt x="9458" y="20291"/>
                </a:lnTo>
                <a:cubicBezTo>
                  <a:pt x="9458" y="21600"/>
                  <a:pt x="6360" y="21600"/>
                  <a:pt x="6360" y="20291"/>
                </a:cubicBezTo>
                <a:lnTo>
                  <a:pt x="6360" y="12691"/>
                </a:lnTo>
                <a:lnTo>
                  <a:pt x="2389" y="12691"/>
                </a:lnTo>
                <a:lnTo>
                  <a:pt x="6670" y="2994"/>
                </a:lnTo>
                <a:lnTo>
                  <a:pt x="5262" y="2994"/>
                </a:lnTo>
                <a:lnTo>
                  <a:pt x="2699" y="8497"/>
                </a:lnTo>
                <a:cubicBezTo>
                  <a:pt x="2080" y="9716"/>
                  <a:pt x="-483" y="9214"/>
                  <a:pt x="80" y="7941"/>
                </a:cubicBezTo>
                <a:lnTo>
                  <a:pt x="2953" y="1972"/>
                </a:lnTo>
                <a:cubicBezTo>
                  <a:pt x="3263" y="1309"/>
                  <a:pt x="4614" y="108"/>
                  <a:pt x="6924" y="108"/>
                </a:cubicBezTo>
                <a:lnTo>
                  <a:pt x="13429" y="108"/>
                </a:lnTo>
                <a:lnTo>
                  <a:pt x="13429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9842393" y="5483326"/>
            <a:ext cx="108139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615" y="0"/>
                </a:cubicBezTo>
                <a:cubicBezTo>
                  <a:pt x="4615" y="0"/>
                  <a:pt x="0" y="4830"/>
                  <a:pt x="0" y="10754"/>
                </a:cubicBezTo>
                <a:cubicBezTo>
                  <a:pt x="0" y="16678"/>
                  <a:pt x="4615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10067554" y="5606270"/>
            <a:ext cx="34461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272" extrusionOk="0">
                <a:moveTo>
                  <a:pt x="13524" y="0"/>
                </a:moveTo>
                <a:cubicBezTo>
                  <a:pt x="15779" y="0"/>
                  <a:pt x="17449" y="1222"/>
                  <a:pt x="17755" y="1869"/>
                </a:cubicBezTo>
                <a:lnTo>
                  <a:pt x="20594" y="7853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516" y="12633"/>
                </a:lnTo>
                <a:lnTo>
                  <a:pt x="9516" y="20288"/>
                </a:lnTo>
                <a:cubicBezTo>
                  <a:pt x="9516" y="21600"/>
                  <a:pt x="6454" y="21600"/>
                  <a:pt x="6454" y="20288"/>
                </a:cubicBezTo>
                <a:lnTo>
                  <a:pt x="6454" y="12687"/>
                </a:lnTo>
                <a:lnTo>
                  <a:pt x="2362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56" y="9686"/>
                  <a:pt x="-477" y="9183"/>
                  <a:pt x="80" y="7907"/>
                </a:cubicBezTo>
                <a:lnTo>
                  <a:pt x="2919" y="1923"/>
                </a:lnTo>
                <a:cubicBezTo>
                  <a:pt x="3225" y="1276"/>
                  <a:pt x="4561" y="54"/>
                  <a:pt x="6844" y="54"/>
                </a:cubicBezTo>
                <a:lnTo>
                  <a:pt x="13524" y="54"/>
                </a:lnTo>
                <a:lnTo>
                  <a:pt x="13524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10186637" y="54833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15" y="0"/>
                  <a:pt x="10615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615" y="21600"/>
                </a:cubicBezTo>
                <a:cubicBezTo>
                  <a:pt x="16615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10411789" y="5606270"/>
            <a:ext cx="344276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506" y="0"/>
                </a:moveTo>
                <a:cubicBezTo>
                  <a:pt x="15786" y="0"/>
                  <a:pt x="17426" y="1222"/>
                  <a:pt x="17731" y="1869"/>
                </a:cubicBezTo>
                <a:lnTo>
                  <a:pt x="20567" y="7853"/>
                </a:lnTo>
                <a:cubicBezTo>
                  <a:pt x="21123" y="9129"/>
                  <a:pt x="18593" y="9686"/>
                  <a:pt x="17982" y="8428"/>
                </a:cubicBezTo>
                <a:lnTo>
                  <a:pt x="15396" y="2947"/>
                </a:lnTo>
                <a:lnTo>
                  <a:pt x="13979" y="2947"/>
                </a:lnTo>
                <a:lnTo>
                  <a:pt x="18204" y="12687"/>
                </a:lnTo>
                <a:lnTo>
                  <a:pt x="14118" y="12687"/>
                </a:lnTo>
                <a:lnTo>
                  <a:pt x="14118" y="20288"/>
                </a:lnTo>
                <a:cubicBezTo>
                  <a:pt x="14118" y="21600"/>
                  <a:pt x="11060" y="21600"/>
                  <a:pt x="11060" y="20288"/>
                </a:cubicBezTo>
                <a:lnTo>
                  <a:pt x="11060" y="12633"/>
                </a:lnTo>
                <a:lnTo>
                  <a:pt x="9503" y="12633"/>
                </a:lnTo>
                <a:lnTo>
                  <a:pt x="9503" y="20288"/>
                </a:lnTo>
                <a:cubicBezTo>
                  <a:pt x="9503" y="21600"/>
                  <a:pt x="6445" y="21600"/>
                  <a:pt x="6445" y="20288"/>
                </a:cubicBezTo>
                <a:lnTo>
                  <a:pt x="6445" y="12687"/>
                </a:lnTo>
                <a:lnTo>
                  <a:pt x="2359" y="12687"/>
                </a:lnTo>
                <a:lnTo>
                  <a:pt x="6584" y="2947"/>
                </a:lnTo>
                <a:lnTo>
                  <a:pt x="5194" y="2947"/>
                </a:lnTo>
                <a:lnTo>
                  <a:pt x="2664" y="8464"/>
                </a:lnTo>
                <a:cubicBezTo>
                  <a:pt x="2053" y="9686"/>
                  <a:pt x="-477" y="9183"/>
                  <a:pt x="79" y="7907"/>
                </a:cubicBezTo>
                <a:lnTo>
                  <a:pt x="2915" y="1923"/>
                </a:lnTo>
                <a:cubicBezTo>
                  <a:pt x="3220" y="1276"/>
                  <a:pt x="4555" y="54"/>
                  <a:pt x="6834" y="54"/>
                </a:cubicBezTo>
                <a:lnTo>
                  <a:pt x="13506" y="54"/>
                </a:lnTo>
                <a:lnTo>
                  <a:pt x="1350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10532932" y="5483326"/>
            <a:ext cx="108140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708" y="0"/>
                  <a:pt x="10708" y="0"/>
                </a:cubicBezTo>
                <a:cubicBezTo>
                  <a:pt x="4708" y="0"/>
                  <a:pt x="0" y="4830"/>
                  <a:pt x="0" y="10754"/>
                </a:cubicBezTo>
                <a:cubicBezTo>
                  <a:pt x="0" y="16678"/>
                  <a:pt x="4708" y="21600"/>
                  <a:pt x="10708" y="21600"/>
                </a:cubicBezTo>
                <a:cubicBezTo>
                  <a:pt x="16708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10756031" y="5606270"/>
            <a:ext cx="34428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7" h="21272" extrusionOk="0">
                <a:moveTo>
                  <a:pt x="13496" y="0"/>
                </a:moveTo>
                <a:cubicBezTo>
                  <a:pt x="15779" y="0"/>
                  <a:pt x="17421" y="1222"/>
                  <a:pt x="17755" y="1869"/>
                </a:cubicBezTo>
                <a:lnTo>
                  <a:pt x="20566" y="7853"/>
                </a:lnTo>
                <a:cubicBezTo>
                  <a:pt x="21123" y="9129"/>
                  <a:pt x="18618" y="9686"/>
                  <a:pt x="17978" y="8428"/>
                </a:cubicBezTo>
                <a:lnTo>
                  <a:pt x="15389" y="2947"/>
                </a:lnTo>
                <a:lnTo>
                  <a:pt x="13969" y="2947"/>
                </a:lnTo>
                <a:lnTo>
                  <a:pt x="18228" y="12687"/>
                </a:lnTo>
                <a:lnTo>
                  <a:pt x="14136" y="12687"/>
                </a:lnTo>
                <a:lnTo>
                  <a:pt x="14136" y="20288"/>
                </a:lnTo>
                <a:cubicBezTo>
                  <a:pt x="14136" y="21600"/>
                  <a:pt x="11075" y="21600"/>
                  <a:pt x="11075" y="20288"/>
                </a:cubicBezTo>
                <a:lnTo>
                  <a:pt x="11075" y="12633"/>
                </a:lnTo>
                <a:lnTo>
                  <a:pt x="9488" y="12633"/>
                </a:lnTo>
                <a:lnTo>
                  <a:pt x="9488" y="20288"/>
                </a:lnTo>
                <a:cubicBezTo>
                  <a:pt x="9488" y="21600"/>
                  <a:pt x="6426" y="21600"/>
                  <a:pt x="6426" y="20288"/>
                </a:cubicBezTo>
                <a:lnTo>
                  <a:pt x="6426" y="12687"/>
                </a:lnTo>
                <a:lnTo>
                  <a:pt x="2334" y="12687"/>
                </a:lnTo>
                <a:lnTo>
                  <a:pt x="6593" y="2947"/>
                </a:lnTo>
                <a:lnTo>
                  <a:pt x="5174" y="2947"/>
                </a:lnTo>
                <a:lnTo>
                  <a:pt x="2668" y="8464"/>
                </a:lnTo>
                <a:cubicBezTo>
                  <a:pt x="2028" y="9686"/>
                  <a:pt x="-477" y="9183"/>
                  <a:pt x="80" y="7907"/>
                </a:cubicBezTo>
                <a:lnTo>
                  <a:pt x="2891" y="1923"/>
                </a:lnTo>
                <a:cubicBezTo>
                  <a:pt x="3197" y="1276"/>
                  <a:pt x="4533" y="54"/>
                  <a:pt x="6816" y="54"/>
                </a:cubicBezTo>
                <a:lnTo>
                  <a:pt x="13496" y="54"/>
                </a:lnTo>
                <a:lnTo>
                  <a:pt x="1349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6" name="Shape 846"/>
          <p:cNvSpPr/>
          <p:nvPr/>
        </p:nvSpPr>
        <p:spPr>
          <a:xfrm>
            <a:off x="10875127" y="5483326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412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11102012" y="5606270"/>
            <a:ext cx="344560" cy="550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4" h="21272" extrusionOk="0">
                <a:moveTo>
                  <a:pt x="13486" y="0"/>
                </a:moveTo>
                <a:cubicBezTo>
                  <a:pt x="15777" y="0"/>
                  <a:pt x="17426" y="1222"/>
                  <a:pt x="17761" y="1869"/>
                </a:cubicBezTo>
                <a:lnTo>
                  <a:pt x="20583" y="7853"/>
                </a:lnTo>
                <a:cubicBezTo>
                  <a:pt x="21142" y="9129"/>
                  <a:pt x="18627" y="9686"/>
                  <a:pt x="17984" y="8428"/>
                </a:cubicBezTo>
                <a:lnTo>
                  <a:pt x="15386" y="2947"/>
                </a:lnTo>
                <a:lnTo>
                  <a:pt x="13961" y="2947"/>
                </a:lnTo>
                <a:lnTo>
                  <a:pt x="18236" y="12687"/>
                </a:lnTo>
                <a:lnTo>
                  <a:pt x="14212" y="12687"/>
                </a:lnTo>
                <a:lnTo>
                  <a:pt x="14212" y="20288"/>
                </a:lnTo>
                <a:cubicBezTo>
                  <a:pt x="14212" y="21600"/>
                  <a:pt x="11138" y="21600"/>
                  <a:pt x="11138" y="20288"/>
                </a:cubicBezTo>
                <a:lnTo>
                  <a:pt x="11138" y="12633"/>
                </a:lnTo>
                <a:lnTo>
                  <a:pt x="9546" y="12633"/>
                </a:lnTo>
                <a:lnTo>
                  <a:pt x="9546" y="20288"/>
                </a:lnTo>
                <a:cubicBezTo>
                  <a:pt x="9546" y="21600"/>
                  <a:pt x="6472" y="21600"/>
                  <a:pt x="6472" y="20288"/>
                </a:cubicBezTo>
                <a:lnTo>
                  <a:pt x="6472" y="12687"/>
                </a:lnTo>
                <a:lnTo>
                  <a:pt x="2364" y="12687"/>
                </a:lnTo>
                <a:lnTo>
                  <a:pt x="6640" y="2947"/>
                </a:lnTo>
                <a:lnTo>
                  <a:pt x="5214" y="2947"/>
                </a:lnTo>
                <a:lnTo>
                  <a:pt x="2700" y="8464"/>
                </a:lnTo>
                <a:cubicBezTo>
                  <a:pt x="2057" y="9686"/>
                  <a:pt x="-458" y="9183"/>
                  <a:pt x="73" y="7907"/>
                </a:cubicBezTo>
                <a:lnTo>
                  <a:pt x="2923" y="1923"/>
                </a:lnTo>
                <a:cubicBezTo>
                  <a:pt x="3230" y="1276"/>
                  <a:pt x="4572" y="54"/>
                  <a:pt x="6863" y="54"/>
                </a:cubicBezTo>
                <a:lnTo>
                  <a:pt x="13486" y="54"/>
                </a:lnTo>
                <a:lnTo>
                  <a:pt x="13486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11221421" y="5483326"/>
            <a:ext cx="110182" cy="110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4"/>
                </a:moveTo>
                <a:cubicBezTo>
                  <a:pt x="21600" y="4830"/>
                  <a:pt x="16637" y="0"/>
                  <a:pt x="10662" y="0"/>
                </a:cubicBezTo>
                <a:cubicBezTo>
                  <a:pt x="4688" y="0"/>
                  <a:pt x="0" y="4830"/>
                  <a:pt x="0" y="10754"/>
                </a:cubicBezTo>
                <a:cubicBezTo>
                  <a:pt x="0" y="16678"/>
                  <a:pt x="4688" y="21600"/>
                  <a:pt x="10662" y="21600"/>
                </a:cubicBezTo>
                <a:cubicBezTo>
                  <a:pt x="16637" y="21600"/>
                  <a:pt x="21600" y="16678"/>
                  <a:pt x="21600" y="10754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8135459" y="6743507"/>
            <a:ext cx="2546314" cy="444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112000"/>
              </a:lnSpc>
              <a:tabLst>
                <a:tab pos="927100" algn="l"/>
                <a:tab pos="1866900" algn="l"/>
              </a:tabLst>
              <a:defRPr sz="3000">
                <a:solidFill>
                  <a:srgbClr val="D16E83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IPSUM</a:t>
            </a:r>
          </a:p>
        </p:txBody>
      </p:sp>
      <p:sp>
        <p:nvSpPr>
          <p:cNvPr id="850" name="Shape 850"/>
          <p:cNvSpPr/>
          <p:nvPr/>
        </p:nvSpPr>
        <p:spPr>
          <a:xfrm>
            <a:off x="2022885" y="6664428"/>
            <a:ext cx="2546313" cy="444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90133">
              <a:lnSpc>
                <a:spcPct val="112000"/>
              </a:lnSpc>
              <a:tabLst>
                <a:tab pos="927100" algn="l"/>
                <a:tab pos="1866900" algn="l"/>
              </a:tabLst>
              <a:defRPr sz="3000">
                <a:solidFill>
                  <a:srgbClr val="355C7D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LOREM IPSUM</a:t>
            </a:r>
          </a:p>
        </p:txBody>
      </p:sp>
      <p:sp>
        <p:nvSpPr>
          <p:cNvPr id="851" name="Shape 851"/>
          <p:cNvSpPr/>
          <p:nvPr/>
        </p:nvSpPr>
        <p:spPr>
          <a:xfrm>
            <a:off x="1736356" y="7116511"/>
            <a:ext cx="3119371" cy="9259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2000">
                <a:solidFill>
                  <a:srgbClr val="FEFFFE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852" name="Shape 852"/>
          <p:cNvSpPr/>
          <p:nvPr/>
        </p:nvSpPr>
        <p:spPr>
          <a:xfrm>
            <a:off x="7848930" y="7116511"/>
            <a:ext cx="3119371" cy="9259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2000">
                <a:solidFill>
                  <a:srgbClr val="FEFFFE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 </a:t>
            </a:r>
          </a:p>
        </p:txBody>
      </p:sp>
      <p:sp>
        <p:nvSpPr>
          <p:cNvPr id="853" name="Shape 853"/>
          <p:cNvSpPr/>
          <p:nvPr/>
        </p:nvSpPr>
        <p:spPr>
          <a:xfrm>
            <a:off x="3887539" y="480914"/>
            <a:ext cx="5229722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EFEF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COMPARING THE GROUPS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/>
        </p:nvSpPr>
        <p:spPr>
          <a:xfrm>
            <a:off x="6646020" y="2847680"/>
            <a:ext cx="3044130" cy="509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108" y="21106"/>
                </a:moveTo>
                <a:cubicBezTo>
                  <a:pt x="5850" y="10121"/>
                  <a:pt x="3055" y="2864"/>
                  <a:pt x="0" y="1061"/>
                </a:cubicBezTo>
                <a:lnTo>
                  <a:pt x="0" y="0"/>
                </a:lnTo>
                <a:cubicBezTo>
                  <a:pt x="2997" y="1679"/>
                  <a:pt x="5805" y="8566"/>
                  <a:pt x="8145" y="19921"/>
                </a:cubicBezTo>
                <a:lnTo>
                  <a:pt x="11374" y="642"/>
                </a:lnTo>
                <a:lnTo>
                  <a:pt x="11374" y="420"/>
                </a:lnTo>
                <a:lnTo>
                  <a:pt x="21600" y="420"/>
                </a:lnTo>
                <a:lnTo>
                  <a:pt x="21600" y="1827"/>
                </a:lnTo>
                <a:lnTo>
                  <a:pt x="11502" y="1827"/>
                </a:lnTo>
                <a:lnTo>
                  <a:pt x="8191" y="21600"/>
                </a:lnTo>
                <a:lnTo>
                  <a:pt x="8108" y="21106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3178077" y="6643949"/>
            <a:ext cx="3044130" cy="509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2" y="494"/>
                </a:moveTo>
                <a:cubicBezTo>
                  <a:pt x="15754" y="11479"/>
                  <a:pt x="18549" y="18736"/>
                  <a:pt x="21600" y="20539"/>
                </a:cubicBezTo>
                <a:lnTo>
                  <a:pt x="21600" y="21600"/>
                </a:lnTo>
                <a:cubicBezTo>
                  <a:pt x="18607" y="19921"/>
                  <a:pt x="15800" y="13034"/>
                  <a:pt x="13459" y="1679"/>
                </a:cubicBezTo>
                <a:lnTo>
                  <a:pt x="10230" y="20958"/>
                </a:lnTo>
                <a:lnTo>
                  <a:pt x="10230" y="21180"/>
                </a:lnTo>
                <a:lnTo>
                  <a:pt x="0" y="21180"/>
                </a:lnTo>
                <a:lnTo>
                  <a:pt x="0" y="19773"/>
                </a:lnTo>
                <a:lnTo>
                  <a:pt x="10102" y="19773"/>
                </a:lnTo>
                <a:lnTo>
                  <a:pt x="13409" y="0"/>
                </a:lnTo>
                <a:lnTo>
                  <a:pt x="13492" y="494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8087577" y="3630019"/>
            <a:ext cx="3077476" cy="1176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3333" y="21600"/>
                </a:lnTo>
                <a:lnTo>
                  <a:pt x="3333" y="21301"/>
                </a:lnTo>
                <a:cubicBezTo>
                  <a:pt x="3030" y="13379"/>
                  <a:pt x="1834" y="6139"/>
                  <a:pt x="0" y="331"/>
                </a:cubicBezTo>
                <a:lnTo>
                  <a:pt x="127" y="0"/>
                </a:lnTo>
                <a:cubicBezTo>
                  <a:pt x="2030" y="6022"/>
                  <a:pt x="3181" y="13250"/>
                  <a:pt x="3492" y="21002"/>
                </a:cubicBezTo>
                <a:lnTo>
                  <a:pt x="21600" y="21002"/>
                </a:lnTo>
                <a:lnTo>
                  <a:pt x="21600" y="2160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5063387" y="2208983"/>
            <a:ext cx="1176777" cy="113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92" y="12168"/>
                </a:moveTo>
                <a:lnTo>
                  <a:pt x="20992" y="0"/>
                </a:lnTo>
                <a:lnTo>
                  <a:pt x="21600" y="0"/>
                </a:lnTo>
                <a:lnTo>
                  <a:pt x="21600" y="12609"/>
                </a:lnTo>
                <a:lnTo>
                  <a:pt x="21291" y="12609"/>
                </a:lnTo>
                <a:cubicBezTo>
                  <a:pt x="13372" y="13415"/>
                  <a:pt x="6147" y="16658"/>
                  <a:pt x="331" y="21600"/>
                </a:cubicBezTo>
                <a:lnTo>
                  <a:pt x="0" y="21258"/>
                </a:lnTo>
                <a:cubicBezTo>
                  <a:pt x="6030" y="16128"/>
                  <a:pt x="13255" y="13006"/>
                  <a:pt x="20992" y="1216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2872837" y="3158051"/>
            <a:ext cx="1918075" cy="163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61" y="6407"/>
                </a:moveTo>
                <a:lnTo>
                  <a:pt x="16100" y="431"/>
                </a:lnTo>
                <a:lnTo>
                  <a:pt x="0" y="431"/>
                </a:lnTo>
                <a:lnTo>
                  <a:pt x="0" y="0"/>
                </a:lnTo>
                <a:lnTo>
                  <a:pt x="16225" y="0"/>
                </a:lnTo>
                <a:lnTo>
                  <a:pt x="16225" y="154"/>
                </a:lnTo>
                <a:lnTo>
                  <a:pt x="16303" y="62"/>
                </a:lnTo>
                <a:lnTo>
                  <a:pt x="21600" y="6299"/>
                </a:lnTo>
                <a:lnTo>
                  <a:pt x="21476" y="6453"/>
                </a:lnTo>
                <a:lnTo>
                  <a:pt x="21495" y="6476"/>
                </a:lnTo>
                <a:cubicBezTo>
                  <a:pt x="18555" y="10688"/>
                  <a:pt x="16630" y="15909"/>
                  <a:pt x="16153" y="21600"/>
                </a:cubicBezTo>
                <a:lnTo>
                  <a:pt x="15878" y="21600"/>
                </a:lnTo>
                <a:cubicBezTo>
                  <a:pt x="16316" y="16017"/>
                  <a:pt x="18149" y="10781"/>
                  <a:pt x="21161" y="640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2572726" y="5194698"/>
            <a:ext cx="2205360" cy="1176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953" y="0"/>
                </a:lnTo>
                <a:lnTo>
                  <a:pt x="16953" y="299"/>
                </a:lnTo>
                <a:cubicBezTo>
                  <a:pt x="17375" y="8221"/>
                  <a:pt x="19043" y="15461"/>
                  <a:pt x="21600" y="21269"/>
                </a:cubicBezTo>
                <a:lnTo>
                  <a:pt x="21423" y="21600"/>
                </a:lnTo>
                <a:cubicBezTo>
                  <a:pt x="18770" y="15578"/>
                  <a:pt x="17164" y="8350"/>
                  <a:pt x="16731" y="598"/>
                </a:cubicBezTo>
                <a:lnTo>
                  <a:pt x="0" y="598"/>
                </a:lnTo>
                <a:lnTo>
                  <a:pt x="0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8077317" y="5212653"/>
            <a:ext cx="2469559" cy="163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77" y="21146"/>
                </a:moveTo>
                <a:lnTo>
                  <a:pt x="4277" y="21169"/>
                </a:lnTo>
                <a:lnTo>
                  <a:pt x="21600" y="21169"/>
                </a:lnTo>
                <a:lnTo>
                  <a:pt x="21600" y="21600"/>
                </a:lnTo>
                <a:lnTo>
                  <a:pt x="4120" y="21600"/>
                </a:lnTo>
                <a:lnTo>
                  <a:pt x="4120" y="21538"/>
                </a:lnTo>
                <a:lnTo>
                  <a:pt x="0" y="15301"/>
                </a:lnTo>
                <a:lnTo>
                  <a:pt x="102" y="15147"/>
                </a:lnTo>
                <a:lnTo>
                  <a:pt x="86" y="15124"/>
                </a:lnTo>
                <a:cubicBezTo>
                  <a:pt x="2370" y="10912"/>
                  <a:pt x="3860" y="5691"/>
                  <a:pt x="4237" y="0"/>
                </a:cubicBezTo>
                <a:lnTo>
                  <a:pt x="4450" y="0"/>
                </a:lnTo>
                <a:cubicBezTo>
                  <a:pt x="4104" y="5583"/>
                  <a:pt x="2685" y="10819"/>
                  <a:pt x="346" y="15193"/>
                </a:cubicBezTo>
                <a:lnTo>
                  <a:pt x="4277" y="21146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615241" y="6643949"/>
            <a:ext cx="1176776" cy="113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8" y="9432"/>
                </a:moveTo>
                <a:lnTo>
                  <a:pt x="598" y="21600"/>
                </a:lnTo>
                <a:lnTo>
                  <a:pt x="0" y="21600"/>
                </a:lnTo>
                <a:lnTo>
                  <a:pt x="0" y="8991"/>
                </a:lnTo>
                <a:lnTo>
                  <a:pt x="299" y="8991"/>
                </a:lnTo>
                <a:cubicBezTo>
                  <a:pt x="8221" y="8185"/>
                  <a:pt x="15450" y="4953"/>
                  <a:pt x="21269" y="0"/>
                </a:cubicBezTo>
                <a:lnTo>
                  <a:pt x="21600" y="342"/>
                </a:lnTo>
                <a:cubicBezTo>
                  <a:pt x="15578" y="5483"/>
                  <a:pt x="8339" y="8594"/>
                  <a:pt x="598" y="9432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4306698" y="3635150"/>
            <a:ext cx="704808" cy="118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354"/>
                </a:moveTo>
                <a:cubicBezTo>
                  <a:pt x="14566" y="8385"/>
                  <a:pt x="10008" y="14680"/>
                  <a:pt x="8886" y="21600"/>
                </a:cubicBezTo>
                <a:lnTo>
                  <a:pt x="0" y="21091"/>
                </a:lnTo>
                <a:cubicBezTo>
                  <a:pt x="0" y="21091"/>
                  <a:pt x="659" y="8184"/>
                  <a:pt x="14815" y="0"/>
                </a:cubicBezTo>
                <a:lnTo>
                  <a:pt x="21600" y="3354"/>
                </a:ln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4306698" y="5181872"/>
            <a:ext cx="702242" cy="1171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23" y="0"/>
                </a:moveTo>
                <a:cubicBezTo>
                  <a:pt x="10085" y="6871"/>
                  <a:pt x="14626" y="13099"/>
                  <a:pt x="21600" y="18127"/>
                </a:cubicBezTo>
                <a:lnTo>
                  <a:pt x="14591" y="21600"/>
                </a:lnTo>
                <a:cubicBezTo>
                  <a:pt x="14591" y="21600"/>
                  <a:pt x="1359" y="13528"/>
                  <a:pt x="0" y="547"/>
                </a:cubicBezTo>
                <a:lnTo>
                  <a:pt x="8923" y="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5068517" y="6415660"/>
            <a:ext cx="1184472" cy="71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20" extrusionOk="0">
                <a:moveTo>
                  <a:pt x="3445" y="0"/>
                </a:moveTo>
                <a:cubicBezTo>
                  <a:pt x="8468" y="6790"/>
                  <a:pt x="14721" y="11242"/>
                  <a:pt x="21600" y="12264"/>
                </a:cubicBezTo>
                <a:lnTo>
                  <a:pt x="21059" y="21219"/>
                </a:lnTo>
                <a:cubicBezTo>
                  <a:pt x="21059" y="21219"/>
                  <a:pt x="10652" y="21600"/>
                  <a:pt x="0" y="6790"/>
                </a:cubicBezTo>
                <a:lnTo>
                  <a:pt x="3445" y="0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6589590" y="6423355"/>
            <a:ext cx="1184471" cy="694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663"/>
                </a:moveTo>
                <a:cubicBezTo>
                  <a:pt x="6920" y="11632"/>
                  <a:pt x="13247" y="7037"/>
                  <a:pt x="18310" y="0"/>
                </a:cubicBezTo>
                <a:lnTo>
                  <a:pt x="21600" y="6838"/>
                </a:lnTo>
                <a:cubicBezTo>
                  <a:pt x="13692" y="20623"/>
                  <a:pt x="456" y="21600"/>
                  <a:pt x="456" y="21600"/>
                </a:cubicBezTo>
                <a:lnTo>
                  <a:pt x="0" y="12663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7843897" y="5181872"/>
            <a:ext cx="715068" cy="118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26" y="0"/>
                </a:moveTo>
                <a:lnTo>
                  <a:pt x="21600" y="541"/>
                </a:lnTo>
                <a:cubicBezTo>
                  <a:pt x="21196" y="12655"/>
                  <a:pt x="6972" y="21600"/>
                  <a:pt x="6972" y="21600"/>
                </a:cubicBezTo>
                <a:lnTo>
                  <a:pt x="0" y="18071"/>
                </a:lnTo>
                <a:cubicBezTo>
                  <a:pt x="6937" y="13079"/>
                  <a:pt x="11485" y="6857"/>
                  <a:pt x="12626" y="0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7861852" y="3647975"/>
            <a:ext cx="702243" cy="1184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63" y="21600"/>
                </a:moveTo>
                <a:cubicBezTo>
                  <a:pt x="11444" y="14718"/>
                  <a:pt x="6902" y="8441"/>
                  <a:pt x="0" y="3383"/>
                </a:cubicBezTo>
                <a:lnTo>
                  <a:pt x="7009" y="0"/>
                </a:lnTo>
                <a:cubicBezTo>
                  <a:pt x="21493" y="9363"/>
                  <a:pt x="21600" y="21123"/>
                  <a:pt x="21600" y="21123"/>
                </a:cubicBezTo>
                <a:lnTo>
                  <a:pt x="12463" y="21600"/>
                </a:ln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6617805" y="2873331"/>
            <a:ext cx="1181906" cy="709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88" y="21600"/>
                </a:moveTo>
                <a:cubicBezTo>
                  <a:pt x="13170" y="14601"/>
                  <a:pt x="6878" y="9941"/>
                  <a:pt x="0" y="8789"/>
                </a:cubicBezTo>
                <a:lnTo>
                  <a:pt x="489" y="0"/>
                </a:lnTo>
                <a:cubicBezTo>
                  <a:pt x="14648" y="1949"/>
                  <a:pt x="21600" y="14743"/>
                  <a:pt x="21600" y="14743"/>
                </a:cubicBezTo>
                <a:lnTo>
                  <a:pt x="18188" y="21600"/>
                </a:ln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5081342" y="2872512"/>
            <a:ext cx="1184472" cy="697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6" extrusionOk="0">
                <a:moveTo>
                  <a:pt x="21600" y="8877"/>
                </a:moveTo>
                <a:cubicBezTo>
                  <a:pt x="14690" y="9883"/>
                  <a:pt x="8405" y="14502"/>
                  <a:pt x="3317" y="21546"/>
                </a:cubicBezTo>
                <a:lnTo>
                  <a:pt x="0" y="14646"/>
                </a:lnTo>
                <a:cubicBezTo>
                  <a:pt x="9422" y="-54"/>
                  <a:pt x="21123" y="0"/>
                  <a:pt x="21123" y="0"/>
                </a:cubicBezTo>
                <a:lnTo>
                  <a:pt x="21600" y="8877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4478482" y="4067911"/>
            <a:ext cx="3929220" cy="19025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590133">
              <a:lnSpc>
                <a:spcPct val="112000"/>
              </a:lnSpc>
              <a:tabLst>
                <a:tab pos="927100" algn="l"/>
              </a:tabLst>
              <a:defRPr sz="5000">
                <a:solidFill>
                  <a:srgbClr val="FEFFFE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t>THE </a:t>
            </a:r>
          </a:p>
          <a:p>
            <a:pPr defTabSz="590133">
              <a:lnSpc>
                <a:spcPct val="112000"/>
              </a:lnSpc>
              <a:tabLst>
                <a:tab pos="927100" algn="l"/>
              </a:tabLst>
              <a:defRPr sz="5000">
                <a:solidFill>
                  <a:srgbClr val="FEFFFE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rPr>
                <a:latin typeface="Roboto Black"/>
                <a:ea typeface="Roboto Black"/>
                <a:cs typeface="Roboto Black"/>
                <a:sym typeface="Roboto Black"/>
              </a:rPr>
              <a:t>PROCESS</a:t>
            </a:r>
            <a:r>
              <a:t>  </a:t>
            </a:r>
          </a:p>
        </p:txBody>
      </p:sp>
      <p:sp>
        <p:nvSpPr>
          <p:cNvPr id="872" name="Shape 872"/>
          <p:cNvSpPr/>
          <p:nvPr/>
        </p:nvSpPr>
        <p:spPr>
          <a:xfrm>
            <a:off x="10911199" y="4055732"/>
            <a:ext cx="499603" cy="594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92" y="5876"/>
                </a:moveTo>
                <a:cubicBezTo>
                  <a:pt x="3323" y="2790"/>
                  <a:pt x="7401" y="0"/>
                  <a:pt x="11832" y="0"/>
                </a:cubicBezTo>
                <a:cubicBezTo>
                  <a:pt x="17220" y="0"/>
                  <a:pt x="21600" y="3656"/>
                  <a:pt x="21600" y="8200"/>
                </a:cubicBezTo>
                <a:cubicBezTo>
                  <a:pt x="21600" y="10821"/>
                  <a:pt x="20140" y="13146"/>
                  <a:pt x="17849" y="14647"/>
                </a:cubicBezTo>
                <a:lnTo>
                  <a:pt x="17849" y="21600"/>
                </a:lnTo>
                <a:lnTo>
                  <a:pt x="15432" y="21600"/>
                </a:lnTo>
                <a:lnTo>
                  <a:pt x="15432" y="20480"/>
                </a:lnTo>
                <a:lnTo>
                  <a:pt x="13141" y="20480"/>
                </a:lnTo>
                <a:lnTo>
                  <a:pt x="13141" y="21600"/>
                </a:lnTo>
                <a:lnTo>
                  <a:pt x="7477" y="21600"/>
                </a:lnTo>
                <a:lnTo>
                  <a:pt x="7477" y="19085"/>
                </a:lnTo>
                <a:lnTo>
                  <a:pt x="5941" y="19085"/>
                </a:lnTo>
                <a:cubicBezTo>
                  <a:pt x="3827" y="19085"/>
                  <a:pt x="2090" y="17627"/>
                  <a:pt x="2090" y="15851"/>
                </a:cubicBezTo>
                <a:lnTo>
                  <a:pt x="2090" y="13569"/>
                </a:lnTo>
                <a:lnTo>
                  <a:pt x="780" y="13569"/>
                </a:lnTo>
                <a:cubicBezTo>
                  <a:pt x="327" y="13569"/>
                  <a:pt x="0" y="13252"/>
                  <a:pt x="0" y="12914"/>
                </a:cubicBezTo>
                <a:cubicBezTo>
                  <a:pt x="0" y="12808"/>
                  <a:pt x="0" y="12744"/>
                  <a:pt x="50" y="12639"/>
                </a:cubicBezTo>
                <a:lnTo>
                  <a:pt x="2090" y="8348"/>
                </a:lnTo>
                <a:cubicBezTo>
                  <a:pt x="2090" y="8348"/>
                  <a:pt x="2291" y="6552"/>
                  <a:pt x="2492" y="5876"/>
                </a:cubicBezTo>
                <a:close/>
                <a:moveTo>
                  <a:pt x="13141" y="15978"/>
                </a:moveTo>
                <a:lnTo>
                  <a:pt x="13141" y="17035"/>
                </a:lnTo>
                <a:lnTo>
                  <a:pt x="15432" y="17035"/>
                </a:lnTo>
                <a:lnTo>
                  <a:pt x="15432" y="15978"/>
                </a:lnTo>
                <a:lnTo>
                  <a:pt x="13141" y="15978"/>
                </a:lnTo>
                <a:close/>
                <a:moveTo>
                  <a:pt x="13141" y="14499"/>
                </a:moveTo>
                <a:lnTo>
                  <a:pt x="13141" y="15555"/>
                </a:lnTo>
                <a:lnTo>
                  <a:pt x="15432" y="15555"/>
                </a:lnTo>
                <a:lnTo>
                  <a:pt x="15432" y="14499"/>
                </a:lnTo>
                <a:lnTo>
                  <a:pt x="13141" y="14499"/>
                </a:lnTo>
                <a:close/>
                <a:moveTo>
                  <a:pt x="13141" y="17479"/>
                </a:moveTo>
                <a:lnTo>
                  <a:pt x="13141" y="18535"/>
                </a:lnTo>
                <a:lnTo>
                  <a:pt x="15432" y="18535"/>
                </a:lnTo>
                <a:lnTo>
                  <a:pt x="15432" y="17479"/>
                </a:lnTo>
                <a:lnTo>
                  <a:pt x="13141" y="17479"/>
                </a:lnTo>
                <a:close/>
                <a:moveTo>
                  <a:pt x="13141" y="18979"/>
                </a:moveTo>
                <a:lnTo>
                  <a:pt x="13141" y="20036"/>
                </a:lnTo>
                <a:lnTo>
                  <a:pt x="15432" y="20036"/>
                </a:lnTo>
                <a:lnTo>
                  <a:pt x="15432" y="18979"/>
                </a:lnTo>
                <a:lnTo>
                  <a:pt x="13141" y="18979"/>
                </a:lnTo>
                <a:close/>
                <a:moveTo>
                  <a:pt x="13141" y="12998"/>
                </a:moveTo>
                <a:lnTo>
                  <a:pt x="13141" y="14055"/>
                </a:lnTo>
                <a:lnTo>
                  <a:pt x="15457" y="14055"/>
                </a:lnTo>
                <a:lnTo>
                  <a:pt x="15457" y="12998"/>
                </a:lnTo>
                <a:lnTo>
                  <a:pt x="13141" y="12998"/>
                </a:lnTo>
                <a:close/>
                <a:moveTo>
                  <a:pt x="18881" y="8412"/>
                </a:moveTo>
                <a:cubicBezTo>
                  <a:pt x="19284" y="8010"/>
                  <a:pt x="19561" y="7503"/>
                  <a:pt x="19561" y="6953"/>
                </a:cubicBezTo>
                <a:cubicBezTo>
                  <a:pt x="19561" y="6446"/>
                  <a:pt x="19334" y="6002"/>
                  <a:pt x="18982" y="5685"/>
                </a:cubicBezTo>
                <a:cubicBezTo>
                  <a:pt x="19032" y="5495"/>
                  <a:pt x="19057" y="5326"/>
                  <a:pt x="19057" y="5136"/>
                </a:cubicBezTo>
                <a:cubicBezTo>
                  <a:pt x="19057" y="4164"/>
                  <a:pt x="18302" y="3382"/>
                  <a:pt x="17270" y="3107"/>
                </a:cubicBezTo>
                <a:cubicBezTo>
                  <a:pt x="16892" y="2367"/>
                  <a:pt x="16011" y="1860"/>
                  <a:pt x="15004" y="1860"/>
                </a:cubicBezTo>
                <a:cubicBezTo>
                  <a:pt x="14778" y="1860"/>
                  <a:pt x="14601" y="1881"/>
                  <a:pt x="14425" y="1923"/>
                </a:cubicBezTo>
                <a:cubicBezTo>
                  <a:pt x="13972" y="1564"/>
                  <a:pt x="13368" y="1353"/>
                  <a:pt x="12713" y="1353"/>
                </a:cubicBezTo>
                <a:cubicBezTo>
                  <a:pt x="12210" y="1353"/>
                  <a:pt x="11731" y="1479"/>
                  <a:pt x="11329" y="1691"/>
                </a:cubicBezTo>
                <a:cubicBezTo>
                  <a:pt x="11001" y="1543"/>
                  <a:pt x="10573" y="1458"/>
                  <a:pt x="10145" y="1458"/>
                </a:cubicBezTo>
                <a:cubicBezTo>
                  <a:pt x="9264" y="1458"/>
                  <a:pt x="8509" y="1839"/>
                  <a:pt x="8056" y="2388"/>
                </a:cubicBezTo>
                <a:lnTo>
                  <a:pt x="7880" y="2388"/>
                </a:lnTo>
                <a:cubicBezTo>
                  <a:pt x="6671" y="2388"/>
                  <a:pt x="5639" y="3086"/>
                  <a:pt x="5413" y="4037"/>
                </a:cubicBezTo>
                <a:cubicBezTo>
                  <a:pt x="4531" y="4354"/>
                  <a:pt x="3877" y="5115"/>
                  <a:pt x="3877" y="6002"/>
                </a:cubicBezTo>
                <a:cubicBezTo>
                  <a:pt x="3877" y="7186"/>
                  <a:pt x="5010" y="8158"/>
                  <a:pt x="6445" y="8158"/>
                </a:cubicBezTo>
                <a:cubicBezTo>
                  <a:pt x="6948" y="8158"/>
                  <a:pt x="7452" y="8031"/>
                  <a:pt x="7855" y="7820"/>
                </a:cubicBezTo>
                <a:cubicBezTo>
                  <a:pt x="8232" y="8031"/>
                  <a:pt x="8736" y="8158"/>
                  <a:pt x="9264" y="8158"/>
                </a:cubicBezTo>
                <a:cubicBezTo>
                  <a:pt x="9793" y="8158"/>
                  <a:pt x="10271" y="8031"/>
                  <a:pt x="10674" y="7820"/>
                </a:cubicBezTo>
                <a:cubicBezTo>
                  <a:pt x="10976" y="8074"/>
                  <a:pt x="11354" y="8285"/>
                  <a:pt x="11731" y="8412"/>
                </a:cubicBezTo>
                <a:cubicBezTo>
                  <a:pt x="12512" y="8665"/>
                  <a:pt x="13141" y="9468"/>
                  <a:pt x="13141" y="10293"/>
                </a:cubicBezTo>
                <a:lnTo>
                  <a:pt x="13141" y="12554"/>
                </a:lnTo>
                <a:lnTo>
                  <a:pt x="14022" y="12554"/>
                </a:lnTo>
                <a:lnTo>
                  <a:pt x="14022" y="10187"/>
                </a:lnTo>
                <a:cubicBezTo>
                  <a:pt x="14022" y="9342"/>
                  <a:pt x="14400" y="8665"/>
                  <a:pt x="15155" y="8285"/>
                </a:cubicBezTo>
                <a:cubicBezTo>
                  <a:pt x="15357" y="8179"/>
                  <a:pt x="15558" y="8074"/>
                  <a:pt x="15709" y="7947"/>
                </a:cubicBezTo>
                <a:lnTo>
                  <a:pt x="15759" y="7905"/>
                </a:lnTo>
                <a:cubicBezTo>
                  <a:pt x="15961" y="7693"/>
                  <a:pt x="16087" y="7503"/>
                  <a:pt x="16137" y="7270"/>
                </a:cubicBezTo>
                <a:cubicBezTo>
                  <a:pt x="15961" y="7186"/>
                  <a:pt x="15785" y="7165"/>
                  <a:pt x="15583" y="7165"/>
                </a:cubicBezTo>
                <a:cubicBezTo>
                  <a:pt x="15306" y="7165"/>
                  <a:pt x="15055" y="7186"/>
                  <a:pt x="14803" y="7292"/>
                </a:cubicBezTo>
                <a:cubicBezTo>
                  <a:pt x="14677" y="7355"/>
                  <a:pt x="14526" y="7292"/>
                  <a:pt x="14476" y="7165"/>
                </a:cubicBezTo>
                <a:cubicBezTo>
                  <a:pt x="14400" y="7059"/>
                  <a:pt x="14476" y="6932"/>
                  <a:pt x="14601" y="6890"/>
                </a:cubicBezTo>
                <a:cubicBezTo>
                  <a:pt x="14929" y="6784"/>
                  <a:pt x="15231" y="6742"/>
                  <a:pt x="15558" y="6742"/>
                </a:cubicBezTo>
                <a:cubicBezTo>
                  <a:pt x="15785" y="6742"/>
                  <a:pt x="15986" y="6763"/>
                  <a:pt x="16213" y="6805"/>
                </a:cubicBezTo>
                <a:cubicBezTo>
                  <a:pt x="16213" y="5876"/>
                  <a:pt x="15306" y="5136"/>
                  <a:pt x="14199" y="5136"/>
                </a:cubicBezTo>
                <a:cubicBezTo>
                  <a:pt x="13796" y="5136"/>
                  <a:pt x="13418" y="5051"/>
                  <a:pt x="13091" y="4903"/>
                </a:cubicBezTo>
                <a:cubicBezTo>
                  <a:pt x="12764" y="5220"/>
                  <a:pt x="12613" y="5622"/>
                  <a:pt x="12613" y="6002"/>
                </a:cubicBezTo>
                <a:lnTo>
                  <a:pt x="12613" y="6087"/>
                </a:lnTo>
                <a:cubicBezTo>
                  <a:pt x="12613" y="6488"/>
                  <a:pt x="12789" y="6890"/>
                  <a:pt x="13192" y="7186"/>
                </a:cubicBezTo>
                <a:cubicBezTo>
                  <a:pt x="13292" y="7292"/>
                  <a:pt x="13292" y="7418"/>
                  <a:pt x="13192" y="7503"/>
                </a:cubicBezTo>
                <a:cubicBezTo>
                  <a:pt x="13141" y="7545"/>
                  <a:pt x="13066" y="7566"/>
                  <a:pt x="13015" y="7566"/>
                </a:cubicBezTo>
                <a:cubicBezTo>
                  <a:pt x="12965" y="7566"/>
                  <a:pt x="12864" y="7545"/>
                  <a:pt x="12814" y="7503"/>
                </a:cubicBezTo>
                <a:cubicBezTo>
                  <a:pt x="12436" y="7144"/>
                  <a:pt x="12185" y="6700"/>
                  <a:pt x="12134" y="6256"/>
                </a:cubicBezTo>
                <a:cubicBezTo>
                  <a:pt x="12008" y="6214"/>
                  <a:pt x="11857" y="6214"/>
                  <a:pt x="11731" y="6214"/>
                </a:cubicBezTo>
                <a:cubicBezTo>
                  <a:pt x="11404" y="6214"/>
                  <a:pt x="11102" y="6277"/>
                  <a:pt x="10775" y="6404"/>
                </a:cubicBezTo>
                <a:cubicBezTo>
                  <a:pt x="10724" y="6425"/>
                  <a:pt x="10699" y="6425"/>
                  <a:pt x="10649" y="6425"/>
                </a:cubicBezTo>
                <a:cubicBezTo>
                  <a:pt x="10548" y="6425"/>
                  <a:pt x="10473" y="6404"/>
                  <a:pt x="10422" y="6319"/>
                </a:cubicBezTo>
                <a:cubicBezTo>
                  <a:pt x="10347" y="6214"/>
                  <a:pt x="10397" y="6066"/>
                  <a:pt x="10523" y="6002"/>
                </a:cubicBezTo>
                <a:cubicBezTo>
                  <a:pt x="10876" y="5854"/>
                  <a:pt x="11303" y="5770"/>
                  <a:pt x="11706" y="5770"/>
                </a:cubicBezTo>
                <a:cubicBezTo>
                  <a:pt x="11832" y="5770"/>
                  <a:pt x="11983" y="5770"/>
                  <a:pt x="12109" y="5791"/>
                </a:cubicBezTo>
                <a:cubicBezTo>
                  <a:pt x="12159" y="5389"/>
                  <a:pt x="12361" y="5030"/>
                  <a:pt x="12663" y="4692"/>
                </a:cubicBezTo>
                <a:cubicBezTo>
                  <a:pt x="12361" y="4481"/>
                  <a:pt x="12084" y="4206"/>
                  <a:pt x="11933" y="3889"/>
                </a:cubicBezTo>
                <a:cubicBezTo>
                  <a:pt x="11480" y="4164"/>
                  <a:pt x="10976" y="4290"/>
                  <a:pt x="10448" y="4290"/>
                </a:cubicBezTo>
                <a:cubicBezTo>
                  <a:pt x="10246" y="4290"/>
                  <a:pt x="10070" y="4290"/>
                  <a:pt x="9894" y="4248"/>
                </a:cubicBezTo>
                <a:cubicBezTo>
                  <a:pt x="9717" y="5284"/>
                  <a:pt x="8660" y="6066"/>
                  <a:pt x="7376" y="6066"/>
                </a:cubicBezTo>
                <a:lnTo>
                  <a:pt x="7351" y="6066"/>
                </a:lnTo>
                <a:cubicBezTo>
                  <a:pt x="6797" y="6066"/>
                  <a:pt x="6319" y="6256"/>
                  <a:pt x="5966" y="6531"/>
                </a:cubicBezTo>
                <a:cubicBezTo>
                  <a:pt x="5916" y="6573"/>
                  <a:pt x="5841" y="6594"/>
                  <a:pt x="5790" y="6594"/>
                </a:cubicBezTo>
                <a:cubicBezTo>
                  <a:pt x="5740" y="6594"/>
                  <a:pt x="5639" y="6573"/>
                  <a:pt x="5589" y="6531"/>
                </a:cubicBezTo>
                <a:cubicBezTo>
                  <a:pt x="5488" y="6446"/>
                  <a:pt x="5488" y="6319"/>
                  <a:pt x="5589" y="6235"/>
                </a:cubicBezTo>
                <a:cubicBezTo>
                  <a:pt x="6042" y="5854"/>
                  <a:pt x="6671" y="5643"/>
                  <a:pt x="7351" y="5643"/>
                </a:cubicBezTo>
                <a:lnTo>
                  <a:pt x="7376" y="5643"/>
                </a:lnTo>
                <a:cubicBezTo>
                  <a:pt x="7552" y="5643"/>
                  <a:pt x="7754" y="5622"/>
                  <a:pt x="7905" y="5580"/>
                </a:cubicBezTo>
                <a:cubicBezTo>
                  <a:pt x="7628" y="5305"/>
                  <a:pt x="7301" y="5094"/>
                  <a:pt x="6923" y="4924"/>
                </a:cubicBezTo>
                <a:cubicBezTo>
                  <a:pt x="6772" y="4903"/>
                  <a:pt x="6697" y="4777"/>
                  <a:pt x="6747" y="4671"/>
                </a:cubicBezTo>
                <a:cubicBezTo>
                  <a:pt x="6797" y="4544"/>
                  <a:pt x="6948" y="4481"/>
                  <a:pt x="7099" y="4523"/>
                </a:cubicBezTo>
                <a:cubicBezTo>
                  <a:pt x="7653" y="4671"/>
                  <a:pt x="8131" y="4967"/>
                  <a:pt x="8459" y="5368"/>
                </a:cubicBezTo>
                <a:cubicBezTo>
                  <a:pt x="8962" y="5115"/>
                  <a:pt x="9365" y="4629"/>
                  <a:pt x="9415" y="4079"/>
                </a:cubicBezTo>
                <a:cubicBezTo>
                  <a:pt x="9164" y="3973"/>
                  <a:pt x="8887" y="3804"/>
                  <a:pt x="8685" y="3635"/>
                </a:cubicBezTo>
                <a:cubicBezTo>
                  <a:pt x="8585" y="3551"/>
                  <a:pt x="8585" y="3403"/>
                  <a:pt x="8685" y="3318"/>
                </a:cubicBezTo>
                <a:cubicBezTo>
                  <a:pt x="8786" y="3213"/>
                  <a:pt x="8962" y="3213"/>
                  <a:pt x="9063" y="3318"/>
                </a:cubicBezTo>
                <a:cubicBezTo>
                  <a:pt x="9290" y="3487"/>
                  <a:pt x="9516" y="3635"/>
                  <a:pt x="9793" y="3720"/>
                </a:cubicBezTo>
                <a:cubicBezTo>
                  <a:pt x="9994" y="3783"/>
                  <a:pt x="10221" y="3825"/>
                  <a:pt x="10473" y="3825"/>
                </a:cubicBezTo>
                <a:cubicBezTo>
                  <a:pt x="10926" y="3825"/>
                  <a:pt x="11404" y="3677"/>
                  <a:pt x="11782" y="3424"/>
                </a:cubicBezTo>
                <a:cubicBezTo>
                  <a:pt x="11757" y="3276"/>
                  <a:pt x="11731" y="3149"/>
                  <a:pt x="11731" y="3001"/>
                </a:cubicBezTo>
                <a:cubicBezTo>
                  <a:pt x="11731" y="2895"/>
                  <a:pt x="11832" y="2769"/>
                  <a:pt x="11983" y="2769"/>
                </a:cubicBezTo>
                <a:cubicBezTo>
                  <a:pt x="12109" y="2769"/>
                  <a:pt x="12235" y="2895"/>
                  <a:pt x="12235" y="3001"/>
                </a:cubicBezTo>
                <a:cubicBezTo>
                  <a:pt x="12235" y="3847"/>
                  <a:pt x="13015" y="4565"/>
                  <a:pt x="13997" y="4671"/>
                </a:cubicBezTo>
                <a:cubicBezTo>
                  <a:pt x="14073" y="4185"/>
                  <a:pt x="14350" y="3741"/>
                  <a:pt x="14727" y="3424"/>
                </a:cubicBezTo>
                <a:cubicBezTo>
                  <a:pt x="14803" y="3318"/>
                  <a:pt x="15004" y="3318"/>
                  <a:pt x="15105" y="3424"/>
                </a:cubicBezTo>
                <a:cubicBezTo>
                  <a:pt x="15206" y="3508"/>
                  <a:pt x="15206" y="3635"/>
                  <a:pt x="15105" y="3720"/>
                </a:cubicBezTo>
                <a:cubicBezTo>
                  <a:pt x="14778" y="3995"/>
                  <a:pt x="14576" y="4333"/>
                  <a:pt x="14526" y="4713"/>
                </a:cubicBezTo>
                <a:cubicBezTo>
                  <a:pt x="15357" y="4798"/>
                  <a:pt x="16062" y="5220"/>
                  <a:pt x="16464" y="5812"/>
                </a:cubicBezTo>
                <a:cubicBezTo>
                  <a:pt x="16943" y="5770"/>
                  <a:pt x="17345" y="5580"/>
                  <a:pt x="17673" y="5284"/>
                </a:cubicBezTo>
                <a:cubicBezTo>
                  <a:pt x="17748" y="5178"/>
                  <a:pt x="17924" y="5178"/>
                  <a:pt x="18025" y="5263"/>
                </a:cubicBezTo>
                <a:cubicBezTo>
                  <a:pt x="18176" y="5326"/>
                  <a:pt x="18176" y="5474"/>
                  <a:pt x="18050" y="5580"/>
                </a:cubicBezTo>
                <a:cubicBezTo>
                  <a:pt x="17698" y="5897"/>
                  <a:pt x="17194" y="6150"/>
                  <a:pt x="16641" y="6235"/>
                </a:cubicBezTo>
                <a:cubicBezTo>
                  <a:pt x="16716" y="6425"/>
                  <a:pt x="16741" y="6615"/>
                  <a:pt x="16741" y="6827"/>
                </a:cubicBezTo>
                <a:cubicBezTo>
                  <a:pt x="16741" y="7292"/>
                  <a:pt x="16615" y="7651"/>
                  <a:pt x="16389" y="7968"/>
                </a:cubicBezTo>
                <a:cubicBezTo>
                  <a:pt x="16867" y="8137"/>
                  <a:pt x="17245" y="8454"/>
                  <a:pt x="17547" y="8834"/>
                </a:cubicBezTo>
                <a:cubicBezTo>
                  <a:pt x="17622" y="8961"/>
                  <a:pt x="17572" y="9088"/>
                  <a:pt x="17421" y="9151"/>
                </a:cubicBezTo>
                <a:cubicBezTo>
                  <a:pt x="17396" y="9173"/>
                  <a:pt x="17345" y="9173"/>
                  <a:pt x="17295" y="9173"/>
                </a:cubicBezTo>
                <a:cubicBezTo>
                  <a:pt x="17194" y="9173"/>
                  <a:pt x="17119" y="9130"/>
                  <a:pt x="17069" y="9067"/>
                </a:cubicBezTo>
                <a:cubicBezTo>
                  <a:pt x="16792" y="8708"/>
                  <a:pt x="16414" y="8454"/>
                  <a:pt x="15986" y="8327"/>
                </a:cubicBezTo>
                <a:cubicBezTo>
                  <a:pt x="15835" y="8454"/>
                  <a:pt x="15634" y="8560"/>
                  <a:pt x="15407" y="8665"/>
                </a:cubicBezTo>
                <a:cubicBezTo>
                  <a:pt x="14828" y="8982"/>
                  <a:pt x="14551" y="9447"/>
                  <a:pt x="14551" y="10187"/>
                </a:cubicBezTo>
                <a:lnTo>
                  <a:pt x="14551" y="12575"/>
                </a:lnTo>
                <a:lnTo>
                  <a:pt x="15508" y="12575"/>
                </a:lnTo>
                <a:cubicBezTo>
                  <a:pt x="15734" y="11540"/>
                  <a:pt x="16338" y="10694"/>
                  <a:pt x="17345" y="10187"/>
                </a:cubicBezTo>
                <a:cubicBezTo>
                  <a:pt x="18201" y="9870"/>
                  <a:pt x="18780" y="9194"/>
                  <a:pt x="18881" y="841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5926795" y="560013"/>
            <a:ext cx="532949" cy="594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93" y="8327"/>
                </a:moveTo>
                <a:lnTo>
                  <a:pt x="4693" y="3382"/>
                </a:lnTo>
                <a:lnTo>
                  <a:pt x="12238" y="3382"/>
                </a:lnTo>
                <a:lnTo>
                  <a:pt x="12238" y="8327"/>
                </a:lnTo>
                <a:lnTo>
                  <a:pt x="4693" y="8327"/>
                </a:lnTo>
                <a:close/>
                <a:moveTo>
                  <a:pt x="5353" y="3931"/>
                </a:moveTo>
                <a:lnTo>
                  <a:pt x="5353" y="7038"/>
                </a:lnTo>
                <a:lnTo>
                  <a:pt x="7121" y="4777"/>
                </a:lnTo>
                <a:lnTo>
                  <a:pt x="8442" y="6869"/>
                </a:lnTo>
                <a:lnTo>
                  <a:pt x="9574" y="6045"/>
                </a:lnTo>
                <a:lnTo>
                  <a:pt x="11555" y="7609"/>
                </a:lnTo>
                <a:lnTo>
                  <a:pt x="11555" y="3931"/>
                </a:lnTo>
                <a:lnTo>
                  <a:pt x="5353" y="3931"/>
                </a:lnTo>
                <a:close/>
                <a:moveTo>
                  <a:pt x="9880" y="4988"/>
                </a:moveTo>
                <a:cubicBezTo>
                  <a:pt x="9880" y="4671"/>
                  <a:pt x="10140" y="4417"/>
                  <a:pt x="10493" y="4417"/>
                </a:cubicBezTo>
                <a:cubicBezTo>
                  <a:pt x="10824" y="4417"/>
                  <a:pt x="11130" y="4671"/>
                  <a:pt x="11130" y="4988"/>
                </a:cubicBezTo>
                <a:cubicBezTo>
                  <a:pt x="11130" y="5284"/>
                  <a:pt x="10824" y="5537"/>
                  <a:pt x="10493" y="5537"/>
                </a:cubicBezTo>
                <a:cubicBezTo>
                  <a:pt x="10140" y="5537"/>
                  <a:pt x="9880" y="5284"/>
                  <a:pt x="9880" y="4988"/>
                </a:cubicBezTo>
                <a:close/>
                <a:moveTo>
                  <a:pt x="21506" y="13505"/>
                </a:moveTo>
                <a:cubicBezTo>
                  <a:pt x="21553" y="13569"/>
                  <a:pt x="21576" y="13653"/>
                  <a:pt x="21600" y="13759"/>
                </a:cubicBezTo>
                <a:cubicBezTo>
                  <a:pt x="21600" y="14139"/>
                  <a:pt x="21246" y="14456"/>
                  <a:pt x="20798" y="14456"/>
                </a:cubicBezTo>
                <a:lnTo>
                  <a:pt x="19501" y="14456"/>
                </a:lnTo>
                <a:lnTo>
                  <a:pt x="19501" y="16633"/>
                </a:lnTo>
                <a:cubicBezTo>
                  <a:pt x="19501" y="18514"/>
                  <a:pt x="17780" y="20078"/>
                  <a:pt x="15658" y="20078"/>
                </a:cubicBezTo>
                <a:lnTo>
                  <a:pt x="14125" y="20078"/>
                </a:lnTo>
                <a:lnTo>
                  <a:pt x="14125" y="21600"/>
                </a:lnTo>
                <a:lnTo>
                  <a:pt x="3726" y="21600"/>
                </a:lnTo>
                <a:lnTo>
                  <a:pt x="3726" y="15619"/>
                </a:lnTo>
                <a:cubicBezTo>
                  <a:pt x="1462" y="14034"/>
                  <a:pt x="0" y="11540"/>
                  <a:pt x="0" y="8750"/>
                </a:cubicBezTo>
                <a:cubicBezTo>
                  <a:pt x="0" y="3910"/>
                  <a:pt x="4362" y="0"/>
                  <a:pt x="9739" y="0"/>
                </a:cubicBezTo>
                <a:cubicBezTo>
                  <a:pt x="14148" y="0"/>
                  <a:pt x="18228" y="2980"/>
                  <a:pt x="19077" y="6256"/>
                </a:cubicBezTo>
                <a:cubicBezTo>
                  <a:pt x="19242" y="6975"/>
                  <a:pt x="19478" y="8898"/>
                  <a:pt x="19478" y="8898"/>
                </a:cubicBezTo>
                <a:lnTo>
                  <a:pt x="21506" y="13505"/>
                </a:lnTo>
                <a:close/>
                <a:moveTo>
                  <a:pt x="8277" y="9638"/>
                </a:moveTo>
                <a:cubicBezTo>
                  <a:pt x="15870" y="9490"/>
                  <a:pt x="15776" y="3466"/>
                  <a:pt x="15776" y="3445"/>
                </a:cubicBezTo>
                <a:cubicBezTo>
                  <a:pt x="14243" y="1987"/>
                  <a:pt x="12073" y="1078"/>
                  <a:pt x="9645" y="1078"/>
                </a:cubicBezTo>
                <a:cubicBezTo>
                  <a:pt x="4976" y="1078"/>
                  <a:pt x="1226" y="4438"/>
                  <a:pt x="1226" y="8623"/>
                </a:cubicBezTo>
                <a:cubicBezTo>
                  <a:pt x="1226" y="10568"/>
                  <a:pt x="2028" y="12301"/>
                  <a:pt x="3372" y="13653"/>
                </a:cubicBezTo>
                <a:cubicBezTo>
                  <a:pt x="3372" y="13653"/>
                  <a:pt x="2971" y="9638"/>
                  <a:pt x="8277" y="9638"/>
                </a:cubicBezTo>
                <a:close/>
                <a:moveTo>
                  <a:pt x="17072" y="10652"/>
                </a:moveTo>
                <a:cubicBezTo>
                  <a:pt x="17686" y="10652"/>
                  <a:pt x="18157" y="10187"/>
                  <a:pt x="18157" y="9659"/>
                </a:cubicBezTo>
                <a:cubicBezTo>
                  <a:pt x="18157" y="9130"/>
                  <a:pt x="17662" y="8686"/>
                  <a:pt x="17072" y="8686"/>
                </a:cubicBezTo>
                <a:cubicBezTo>
                  <a:pt x="16483" y="8686"/>
                  <a:pt x="15988" y="9130"/>
                  <a:pt x="15988" y="9659"/>
                </a:cubicBezTo>
                <a:cubicBezTo>
                  <a:pt x="15988" y="10187"/>
                  <a:pt x="16459" y="10652"/>
                  <a:pt x="17072" y="1065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9316234" y="2060182"/>
            <a:ext cx="620160" cy="594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31" y="11275"/>
                </a:moveTo>
                <a:lnTo>
                  <a:pt x="12331" y="10135"/>
                </a:lnTo>
                <a:lnTo>
                  <a:pt x="14542" y="9544"/>
                </a:lnTo>
                <a:lnTo>
                  <a:pt x="14542" y="10663"/>
                </a:lnTo>
                <a:lnTo>
                  <a:pt x="12331" y="11275"/>
                </a:lnTo>
                <a:close/>
                <a:moveTo>
                  <a:pt x="12331" y="12120"/>
                </a:moveTo>
                <a:lnTo>
                  <a:pt x="14542" y="11507"/>
                </a:lnTo>
                <a:lnTo>
                  <a:pt x="14542" y="12648"/>
                </a:lnTo>
                <a:lnTo>
                  <a:pt x="12331" y="13239"/>
                </a:lnTo>
                <a:lnTo>
                  <a:pt x="12331" y="12120"/>
                </a:lnTo>
                <a:close/>
                <a:moveTo>
                  <a:pt x="15353" y="9269"/>
                </a:moveTo>
                <a:lnTo>
                  <a:pt x="17686" y="8615"/>
                </a:lnTo>
                <a:lnTo>
                  <a:pt x="17686" y="11761"/>
                </a:lnTo>
                <a:lnTo>
                  <a:pt x="15353" y="12415"/>
                </a:lnTo>
                <a:lnTo>
                  <a:pt x="15353" y="9269"/>
                </a:lnTo>
                <a:close/>
                <a:moveTo>
                  <a:pt x="17686" y="12690"/>
                </a:moveTo>
                <a:lnTo>
                  <a:pt x="17686" y="13788"/>
                </a:lnTo>
                <a:lnTo>
                  <a:pt x="12331" y="15266"/>
                </a:lnTo>
                <a:lnTo>
                  <a:pt x="12331" y="14147"/>
                </a:lnTo>
                <a:lnTo>
                  <a:pt x="17686" y="12690"/>
                </a:lnTo>
                <a:close/>
                <a:moveTo>
                  <a:pt x="17686" y="15794"/>
                </a:moveTo>
                <a:lnTo>
                  <a:pt x="12331" y="17272"/>
                </a:lnTo>
                <a:lnTo>
                  <a:pt x="12331" y="16152"/>
                </a:lnTo>
                <a:lnTo>
                  <a:pt x="17686" y="14674"/>
                </a:lnTo>
                <a:lnTo>
                  <a:pt x="17686" y="15794"/>
                </a:lnTo>
                <a:close/>
                <a:moveTo>
                  <a:pt x="3874" y="8615"/>
                </a:moveTo>
                <a:lnTo>
                  <a:pt x="9248" y="10050"/>
                </a:lnTo>
                <a:lnTo>
                  <a:pt x="9248" y="11170"/>
                </a:lnTo>
                <a:lnTo>
                  <a:pt x="3874" y="9734"/>
                </a:lnTo>
                <a:lnTo>
                  <a:pt x="3874" y="8615"/>
                </a:lnTo>
                <a:close/>
                <a:moveTo>
                  <a:pt x="3874" y="11740"/>
                </a:moveTo>
                <a:lnTo>
                  <a:pt x="3874" y="10621"/>
                </a:lnTo>
                <a:lnTo>
                  <a:pt x="9248" y="12056"/>
                </a:lnTo>
                <a:lnTo>
                  <a:pt x="9248" y="13175"/>
                </a:lnTo>
                <a:lnTo>
                  <a:pt x="3874" y="11740"/>
                </a:lnTo>
                <a:close/>
                <a:moveTo>
                  <a:pt x="3874" y="13724"/>
                </a:moveTo>
                <a:lnTo>
                  <a:pt x="3874" y="12605"/>
                </a:lnTo>
                <a:lnTo>
                  <a:pt x="9248" y="14083"/>
                </a:lnTo>
                <a:lnTo>
                  <a:pt x="9248" y="15202"/>
                </a:lnTo>
                <a:lnTo>
                  <a:pt x="3874" y="13724"/>
                </a:lnTo>
                <a:close/>
                <a:moveTo>
                  <a:pt x="3874" y="15730"/>
                </a:moveTo>
                <a:lnTo>
                  <a:pt x="3874" y="14590"/>
                </a:lnTo>
                <a:lnTo>
                  <a:pt x="9248" y="16068"/>
                </a:lnTo>
                <a:lnTo>
                  <a:pt x="9248" y="17187"/>
                </a:lnTo>
                <a:lnTo>
                  <a:pt x="3874" y="15730"/>
                </a:lnTo>
                <a:close/>
                <a:moveTo>
                  <a:pt x="21600" y="11444"/>
                </a:moveTo>
                <a:cubicBezTo>
                  <a:pt x="21600" y="12331"/>
                  <a:pt x="20910" y="13028"/>
                  <a:pt x="20079" y="13028"/>
                </a:cubicBezTo>
                <a:lnTo>
                  <a:pt x="19917" y="13028"/>
                </a:lnTo>
                <a:lnTo>
                  <a:pt x="19917" y="17609"/>
                </a:lnTo>
                <a:cubicBezTo>
                  <a:pt x="19917" y="17715"/>
                  <a:pt x="19835" y="17842"/>
                  <a:pt x="19714" y="17863"/>
                </a:cubicBezTo>
                <a:lnTo>
                  <a:pt x="16083" y="18876"/>
                </a:lnTo>
                <a:lnTo>
                  <a:pt x="16083" y="21600"/>
                </a:lnTo>
                <a:lnTo>
                  <a:pt x="5496" y="21600"/>
                </a:lnTo>
                <a:lnTo>
                  <a:pt x="5496" y="18876"/>
                </a:lnTo>
                <a:lnTo>
                  <a:pt x="1866" y="17863"/>
                </a:lnTo>
                <a:cubicBezTo>
                  <a:pt x="1765" y="17842"/>
                  <a:pt x="1683" y="17715"/>
                  <a:pt x="1683" y="17609"/>
                </a:cubicBezTo>
                <a:lnTo>
                  <a:pt x="1683" y="13028"/>
                </a:lnTo>
                <a:lnTo>
                  <a:pt x="1501" y="13028"/>
                </a:lnTo>
                <a:cubicBezTo>
                  <a:pt x="669" y="13028"/>
                  <a:pt x="0" y="12289"/>
                  <a:pt x="0" y="11444"/>
                </a:cubicBezTo>
                <a:cubicBezTo>
                  <a:pt x="0" y="10578"/>
                  <a:pt x="690" y="9882"/>
                  <a:pt x="1501" y="9882"/>
                </a:cubicBezTo>
                <a:lnTo>
                  <a:pt x="1683" y="9882"/>
                </a:lnTo>
                <a:lnTo>
                  <a:pt x="1683" y="5490"/>
                </a:lnTo>
                <a:cubicBezTo>
                  <a:pt x="1683" y="5405"/>
                  <a:pt x="1724" y="5321"/>
                  <a:pt x="1785" y="5279"/>
                </a:cubicBezTo>
                <a:cubicBezTo>
                  <a:pt x="1846" y="5236"/>
                  <a:pt x="1927" y="5215"/>
                  <a:pt x="2008" y="5236"/>
                </a:cubicBezTo>
                <a:lnTo>
                  <a:pt x="10810" y="7643"/>
                </a:lnTo>
                <a:lnTo>
                  <a:pt x="19612" y="5215"/>
                </a:lnTo>
                <a:cubicBezTo>
                  <a:pt x="19694" y="5194"/>
                  <a:pt x="19775" y="5215"/>
                  <a:pt x="19835" y="5257"/>
                </a:cubicBezTo>
                <a:cubicBezTo>
                  <a:pt x="19917" y="5300"/>
                  <a:pt x="19937" y="5384"/>
                  <a:pt x="19937" y="5469"/>
                </a:cubicBezTo>
                <a:lnTo>
                  <a:pt x="19937" y="9860"/>
                </a:lnTo>
                <a:lnTo>
                  <a:pt x="20079" y="9860"/>
                </a:lnTo>
                <a:cubicBezTo>
                  <a:pt x="20910" y="9860"/>
                  <a:pt x="21600" y="10557"/>
                  <a:pt x="21600" y="11444"/>
                </a:cubicBezTo>
                <a:close/>
                <a:moveTo>
                  <a:pt x="3022" y="6926"/>
                </a:moveTo>
                <a:lnTo>
                  <a:pt x="3022" y="16765"/>
                </a:lnTo>
                <a:lnTo>
                  <a:pt x="10323" y="18750"/>
                </a:lnTo>
                <a:lnTo>
                  <a:pt x="10323" y="8931"/>
                </a:lnTo>
                <a:lnTo>
                  <a:pt x="3022" y="6926"/>
                </a:lnTo>
                <a:close/>
                <a:moveTo>
                  <a:pt x="11297" y="8931"/>
                </a:moveTo>
                <a:lnTo>
                  <a:pt x="11297" y="18750"/>
                </a:lnTo>
                <a:lnTo>
                  <a:pt x="18578" y="16765"/>
                </a:lnTo>
                <a:lnTo>
                  <a:pt x="18578" y="6926"/>
                </a:lnTo>
                <a:lnTo>
                  <a:pt x="11297" y="8931"/>
                </a:lnTo>
                <a:close/>
                <a:moveTo>
                  <a:pt x="10790" y="6820"/>
                </a:moveTo>
                <a:cubicBezTo>
                  <a:pt x="8985" y="6820"/>
                  <a:pt x="7525" y="5257"/>
                  <a:pt x="7525" y="3399"/>
                </a:cubicBezTo>
                <a:cubicBezTo>
                  <a:pt x="7525" y="1520"/>
                  <a:pt x="9005" y="0"/>
                  <a:pt x="10790" y="0"/>
                </a:cubicBezTo>
                <a:cubicBezTo>
                  <a:pt x="12595" y="0"/>
                  <a:pt x="14055" y="1541"/>
                  <a:pt x="14055" y="3421"/>
                </a:cubicBezTo>
                <a:cubicBezTo>
                  <a:pt x="14055" y="5279"/>
                  <a:pt x="12615" y="6820"/>
                  <a:pt x="10790" y="682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10262357" y="6068748"/>
            <a:ext cx="599640" cy="561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3836"/>
                </a:moveTo>
                <a:cubicBezTo>
                  <a:pt x="4026" y="3836"/>
                  <a:pt x="4677" y="4508"/>
                  <a:pt x="4677" y="5361"/>
                </a:cubicBezTo>
                <a:cubicBezTo>
                  <a:pt x="4677" y="5854"/>
                  <a:pt x="4467" y="6280"/>
                  <a:pt x="4131" y="6550"/>
                </a:cubicBezTo>
                <a:cubicBezTo>
                  <a:pt x="3901" y="6774"/>
                  <a:pt x="3565" y="6908"/>
                  <a:pt x="3230" y="6908"/>
                </a:cubicBezTo>
                <a:cubicBezTo>
                  <a:pt x="2768" y="6908"/>
                  <a:pt x="2349" y="6662"/>
                  <a:pt x="2097" y="6303"/>
                </a:cubicBezTo>
                <a:cubicBezTo>
                  <a:pt x="1908" y="6034"/>
                  <a:pt x="1783" y="5697"/>
                  <a:pt x="1783" y="5338"/>
                </a:cubicBezTo>
                <a:cubicBezTo>
                  <a:pt x="1783" y="4486"/>
                  <a:pt x="2433" y="3836"/>
                  <a:pt x="3230" y="3836"/>
                </a:cubicBezTo>
                <a:close/>
                <a:moveTo>
                  <a:pt x="7004" y="3836"/>
                </a:moveTo>
                <a:cubicBezTo>
                  <a:pt x="7801" y="3836"/>
                  <a:pt x="8451" y="4508"/>
                  <a:pt x="8451" y="5361"/>
                </a:cubicBezTo>
                <a:cubicBezTo>
                  <a:pt x="8451" y="6213"/>
                  <a:pt x="7801" y="6908"/>
                  <a:pt x="7004" y="6908"/>
                </a:cubicBezTo>
                <a:cubicBezTo>
                  <a:pt x="6207" y="6908"/>
                  <a:pt x="5557" y="6213"/>
                  <a:pt x="5557" y="5361"/>
                </a:cubicBezTo>
                <a:cubicBezTo>
                  <a:pt x="5557" y="4508"/>
                  <a:pt x="6228" y="3836"/>
                  <a:pt x="7004" y="3836"/>
                </a:cubicBezTo>
                <a:close/>
                <a:moveTo>
                  <a:pt x="5075" y="0"/>
                </a:moveTo>
                <a:cubicBezTo>
                  <a:pt x="5872" y="0"/>
                  <a:pt x="6522" y="695"/>
                  <a:pt x="6522" y="1548"/>
                </a:cubicBezTo>
                <a:cubicBezTo>
                  <a:pt x="6522" y="2400"/>
                  <a:pt x="5872" y="3073"/>
                  <a:pt x="5075" y="3073"/>
                </a:cubicBezTo>
                <a:cubicBezTo>
                  <a:pt x="4278" y="3073"/>
                  <a:pt x="3628" y="2378"/>
                  <a:pt x="3628" y="1525"/>
                </a:cubicBezTo>
                <a:cubicBezTo>
                  <a:pt x="3628" y="673"/>
                  <a:pt x="4278" y="0"/>
                  <a:pt x="5075" y="0"/>
                </a:cubicBezTo>
                <a:close/>
                <a:moveTo>
                  <a:pt x="8934" y="0"/>
                </a:moveTo>
                <a:cubicBezTo>
                  <a:pt x="9730" y="0"/>
                  <a:pt x="10381" y="695"/>
                  <a:pt x="10381" y="1548"/>
                </a:cubicBezTo>
                <a:cubicBezTo>
                  <a:pt x="10381" y="2400"/>
                  <a:pt x="9730" y="3073"/>
                  <a:pt x="8934" y="3073"/>
                </a:cubicBezTo>
                <a:cubicBezTo>
                  <a:pt x="8137" y="3073"/>
                  <a:pt x="7487" y="2378"/>
                  <a:pt x="7487" y="1525"/>
                </a:cubicBezTo>
                <a:cubicBezTo>
                  <a:pt x="7487" y="673"/>
                  <a:pt x="8158" y="0"/>
                  <a:pt x="8934" y="0"/>
                </a:cubicBezTo>
                <a:close/>
                <a:moveTo>
                  <a:pt x="12603" y="0"/>
                </a:moveTo>
                <a:cubicBezTo>
                  <a:pt x="13400" y="0"/>
                  <a:pt x="14050" y="695"/>
                  <a:pt x="14050" y="1548"/>
                </a:cubicBezTo>
                <a:cubicBezTo>
                  <a:pt x="14050" y="2400"/>
                  <a:pt x="13400" y="3073"/>
                  <a:pt x="12603" y="3073"/>
                </a:cubicBezTo>
                <a:cubicBezTo>
                  <a:pt x="11807" y="3073"/>
                  <a:pt x="11177" y="2400"/>
                  <a:pt x="11177" y="1548"/>
                </a:cubicBezTo>
                <a:cubicBezTo>
                  <a:pt x="11177" y="695"/>
                  <a:pt x="11807" y="0"/>
                  <a:pt x="12603" y="0"/>
                </a:cubicBezTo>
                <a:close/>
                <a:moveTo>
                  <a:pt x="16273" y="0"/>
                </a:moveTo>
                <a:cubicBezTo>
                  <a:pt x="17070" y="0"/>
                  <a:pt x="17720" y="695"/>
                  <a:pt x="17720" y="1548"/>
                </a:cubicBezTo>
                <a:cubicBezTo>
                  <a:pt x="17720" y="2400"/>
                  <a:pt x="17070" y="3073"/>
                  <a:pt x="16273" y="3073"/>
                </a:cubicBezTo>
                <a:cubicBezTo>
                  <a:pt x="15477" y="3073"/>
                  <a:pt x="14847" y="2378"/>
                  <a:pt x="14847" y="1548"/>
                </a:cubicBezTo>
                <a:cubicBezTo>
                  <a:pt x="14847" y="718"/>
                  <a:pt x="15477" y="0"/>
                  <a:pt x="16273" y="0"/>
                </a:cubicBezTo>
                <a:close/>
                <a:moveTo>
                  <a:pt x="14491" y="3836"/>
                </a:moveTo>
                <a:cubicBezTo>
                  <a:pt x="15288" y="3836"/>
                  <a:pt x="15938" y="4508"/>
                  <a:pt x="15938" y="5361"/>
                </a:cubicBezTo>
                <a:cubicBezTo>
                  <a:pt x="15938" y="6213"/>
                  <a:pt x="15288" y="6908"/>
                  <a:pt x="14491" y="6908"/>
                </a:cubicBezTo>
                <a:cubicBezTo>
                  <a:pt x="13694" y="6908"/>
                  <a:pt x="13065" y="6213"/>
                  <a:pt x="13065" y="5361"/>
                </a:cubicBezTo>
                <a:cubicBezTo>
                  <a:pt x="13065" y="4508"/>
                  <a:pt x="13694" y="3836"/>
                  <a:pt x="14491" y="3836"/>
                </a:cubicBezTo>
                <a:close/>
                <a:moveTo>
                  <a:pt x="10590" y="3836"/>
                </a:moveTo>
                <a:cubicBezTo>
                  <a:pt x="11387" y="3836"/>
                  <a:pt x="12037" y="4508"/>
                  <a:pt x="12037" y="5361"/>
                </a:cubicBezTo>
                <a:cubicBezTo>
                  <a:pt x="12037" y="6213"/>
                  <a:pt x="11387" y="6908"/>
                  <a:pt x="10590" y="6908"/>
                </a:cubicBezTo>
                <a:cubicBezTo>
                  <a:pt x="9793" y="6908"/>
                  <a:pt x="9143" y="6213"/>
                  <a:pt x="9143" y="5361"/>
                </a:cubicBezTo>
                <a:cubicBezTo>
                  <a:pt x="9143" y="4508"/>
                  <a:pt x="9793" y="3836"/>
                  <a:pt x="10590" y="3836"/>
                </a:cubicBezTo>
                <a:close/>
                <a:moveTo>
                  <a:pt x="18266" y="3836"/>
                </a:moveTo>
                <a:cubicBezTo>
                  <a:pt x="19063" y="3836"/>
                  <a:pt x="19713" y="4508"/>
                  <a:pt x="19713" y="5361"/>
                </a:cubicBezTo>
                <a:cubicBezTo>
                  <a:pt x="19713" y="6213"/>
                  <a:pt x="19063" y="6908"/>
                  <a:pt x="18266" y="6908"/>
                </a:cubicBezTo>
                <a:cubicBezTo>
                  <a:pt x="17469" y="6908"/>
                  <a:pt x="16819" y="6213"/>
                  <a:pt x="16819" y="5361"/>
                </a:cubicBezTo>
                <a:cubicBezTo>
                  <a:pt x="16819" y="4508"/>
                  <a:pt x="17469" y="3836"/>
                  <a:pt x="18266" y="3836"/>
                </a:cubicBezTo>
                <a:close/>
                <a:moveTo>
                  <a:pt x="4823" y="7200"/>
                </a:moveTo>
                <a:cubicBezTo>
                  <a:pt x="5830" y="7200"/>
                  <a:pt x="6438" y="8052"/>
                  <a:pt x="6522" y="9151"/>
                </a:cubicBezTo>
                <a:lnTo>
                  <a:pt x="6522" y="14131"/>
                </a:lnTo>
                <a:cubicBezTo>
                  <a:pt x="6522" y="15028"/>
                  <a:pt x="5410" y="15028"/>
                  <a:pt x="5410" y="14131"/>
                </a:cubicBezTo>
                <a:lnTo>
                  <a:pt x="5410" y="9443"/>
                </a:lnTo>
                <a:cubicBezTo>
                  <a:pt x="5410" y="9353"/>
                  <a:pt x="5348" y="9264"/>
                  <a:pt x="5222" y="9264"/>
                </a:cubicBezTo>
                <a:cubicBezTo>
                  <a:pt x="5138" y="9264"/>
                  <a:pt x="5054" y="9331"/>
                  <a:pt x="5054" y="9443"/>
                </a:cubicBezTo>
                <a:lnTo>
                  <a:pt x="5054" y="20748"/>
                </a:lnTo>
                <a:cubicBezTo>
                  <a:pt x="5054" y="21219"/>
                  <a:pt x="4697" y="21600"/>
                  <a:pt x="4257" y="21600"/>
                </a:cubicBezTo>
                <a:cubicBezTo>
                  <a:pt x="3817" y="21600"/>
                  <a:pt x="3460" y="21219"/>
                  <a:pt x="3460" y="20748"/>
                </a:cubicBezTo>
                <a:lnTo>
                  <a:pt x="3460" y="15118"/>
                </a:lnTo>
                <a:cubicBezTo>
                  <a:pt x="3460" y="15028"/>
                  <a:pt x="3397" y="14938"/>
                  <a:pt x="3271" y="14938"/>
                </a:cubicBezTo>
                <a:lnTo>
                  <a:pt x="3230" y="14938"/>
                </a:lnTo>
                <a:cubicBezTo>
                  <a:pt x="3146" y="14938"/>
                  <a:pt x="3062" y="15006"/>
                  <a:pt x="3062" y="15118"/>
                </a:cubicBezTo>
                <a:lnTo>
                  <a:pt x="3062" y="20748"/>
                </a:lnTo>
                <a:cubicBezTo>
                  <a:pt x="3062" y="21219"/>
                  <a:pt x="2726" y="21600"/>
                  <a:pt x="2265" y="21600"/>
                </a:cubicBezTo>
                <a:cubicBezTo>
                  <a:pt x="1824" y="21600"/>
                  <a:pt x="1468" y="21219"/>
                  <a:pt x="1468" y="20748"/>
                </a:cubicBezTo>
                <a:lnTo>
                  <a:pt x="1468" y="9443"/>
                </a:lnTo>
                <a:cubicBezTo>
                  <a:pt x="1468" y="9331"/>
                  <a:pt x="1384" y="9264"/>
                  <a:pt x="1279" y="9264"/>
                </a:cubicBezTo>
                <a:cubicBezTo>
                  <a:pt x="1195" y="9264"/>
                  <a:pt x="1111" y="9331"/>
                  <a:pt x="1111" y="9443"/>
                </a:cubicBezTo>
                <a:lnTo>
                  <a:pt x="1111" y="14108"/>
                </a:lnTo>
                <a:cubicBezTo>
                  <a:pt x="1111" y="15006"/>
                  <a:pt x="0" y="15006"/>
                  <a:pt x="0" y="14108"/>
                </a:cubicBezTo>
                <a:lnTo>
                  <a:pt x="0" y="9151"/>
                </a:lnTo>
                <a:cubicBezTo>
                  <a:pt x="0" y="8052"/>
                  <a:pt x="608" y="7200"/>
                  <a:pt x="1594" y="7200"/>
                </a:cubicBezTo>
                <a:lnTo>
                  <a:pt x="4823" y="7200"/>
                </a:lnTo>
                <a:close/>
                <a:moveTo>
                  <a:pt x="12205" y="7200"/>
                </a:moveTo>
                <a:cubicBezTo>
                  <a:pt x="13212" y="7200"/>
                  <a:pt x="13841" y="8052"/>
                  <a:pt x="13904" y="9151"/>
                </a:cubicBezTo>
                <a:lnTo>
                  <a:pt x="13904" y="14131"/>
                </a:lnTo>
                <a:cubicBezTo>
                  <a:pt x="13904" y="15028"/>
                  <a:pt x="12792" y="15028"/>
                  <a:pt x="12792" y="14131"/>
                </a:cubicBezTo>
                <a:lnTo>
                  <a:pt x="12792" y="9443"/>
                </a:lnTo>
                <a:cubicBezTo>
                  <a:pt x="12792" y="9353"/>
                  <a:pt x="12729" y="9264"/>
                  <a:pt x="12603" y="9264"/>
                </a:cubicBezTo>
                <a:cubicBezTo>
                  <a:pt x="12520" y="9264"/>
                  <a:pt x="12436" y="9331"/>
                  <a:pt x="12436" y="9443"/>
                </a:cubicBezTo>
                <a:lnTo>
                  <a:pt x="12436" y="20748"/>
                </a:lnTo>
                <a:cubicBezTo>
                  <a:pt x="12436" y="21219"/>
                  <a:pt x="12079" y="21600"/>
                  <a:pt x="11639" y="21600"/>
                </a:cubicBezTo>
                <a:cubicBezTo>
                  <a:pt x="11198" y="21600"/>
                  <a:pt x="10842" y="21219"/>
                  <a:pt x="10842" y="20748"/>
                </a:cubicBezTo>
                <a:lnTo>
                  <a:pt x="10842" y="15118"/>
                </a:lnTo>
                <a:cubicBezTo>
                  <a:pt x="10842" y="15028"/>
                  <a:pt x="10779" y="14938"/>
                  <a:pt x="10653" y="14938"/>
                </a:cubicBezTo>
                <a:lnTo>
                  <a:pt x="10611" y="14938"/>
                </a:lnTo>
                <a:cubicBezTo>
                  <a:pt x="10527" y="14938"/>
                  <a:pt x="10443" y="15006"/>
                  <a:pt x="10443" y="15118"/>
                </a:cubicBezTo>
                <a:lnTo>
                  <a:pt x="10443" y="20748"/>
                </a:lnTo>
                <a:cubicBezTo>
                  <a:pt x="10443" y="21219"/>
                  <a:pt x="10087" y="21600"/>
                  <a:pt x="9647" y="21600"/>
                </a:cubicBezTo>
                <a:cubicBezTo>
                  <a:pt x="9206" y="21600"/>
                  <a:pt x="8850" y="21219"/>
                  <a:pt x="8850" y="20748"/>
                </a:cubicBezTo>
                <a:lnTo>
                  <a:pt x="8850" y="9443"/>
                </a:lnTo>
                <a:cubicBezTo>
                  <a:pt x="8850" y="9331"/>
                  <a:pt x="8766" y="9264"/>
                  <a:pt x="8661" y="9264"/>
                </a:cubicBezTo>
                <a:cubicBezTo>
                  <a:pt x="8577" y="9264"/>
                  <a:pt x="8493" y="9331"/>
                  <a:pt x="8493" y="9443"/>
                </a:cubicBezTo>
                <a:lnTo>
                  <a:pt x="8493" y="14108"/>
                </a:lnTo>
                <a:cubicBezTo>
                  <a:pt x="8493" y="15006"/>
                  <a:pt x="7382" y="15006"/>
                  <a:pt x="7382" y="14108"/>
                </a:cubicBezTo>
                <a:lnTo>
                  <a:pt x="7382" y="9151"/>
                </a:lnTo>
                <a:cubicBezTo>
                  <a:pt x="7382" y="8052"/>
                  <a:pt x="7990" y="7200"/>
                  <a:pt x="8976" y="7200"/>
                </a:cubicBezTo>
                <a:lnTo>
                  <a:pt x="12205" y="7200"/>
                </a:lnTo>
                <a:close/>
                <a:moveTo>
                  <a:pt x="19901" y="7200"/>
                </a:moveTo>
                <a:cubicBezTo>
                  <a:pt x="20929" y="7200"/>
                  <a:pt x="21516" y="8052"/>
                  <a:pt x="21600" y="9151"/>
                </a:cubicBezTo>
                <a:lnTo>
                  <a:pt x="21600" y="14131"/>
                </a:lnTo>
                <a:cubicBezTo>
                  <a:pt x="21600" y="15028"/>
                  <a:pt x="20489" y="15028"/>
                  <a:pt x="20489" y="14131"/>
                </a:cubicBezTo>
                <a:lnTo>
                  <a:pt x="20489" y="9443"/>
                </a:lnTo>
                <a:cubicBezTo>
                  <a:pt x="20489" y="9353"/>
                  <a:pt x="20426" y="9264"/>
                  <a:pt x="20300" y="9264"/>
                </a:cubicBezTo>
                <a:cubicBezTo>
                  <a:pt x="20216" y="9264"/>
                  <a:pt x="20132" y="9331"/>
                  <a:pt x="20132" y="9443"/>
                </a:cubicBezTo>
                <a:lnTo>
                  <a:pt x="20132" y="20748"/>
                </a:lnTo>
                <a:cubicBezTo>
                  <a:pt x="20132" y="21219"/>
                  <a:pt x="19776" y="21600"/>
                  <a:pt x="19335" y="21600"/>
                </a:cubicBezTo>
                <a:cubicBezTo>
                  <a:pt x="18895" y="21600"/>
                  <a:pt x="18538" y="21219"/>
                  <a:pt x="18538" y="20748"/>
                </a:cubicBezTo>
                <a:lnTo>
                  <a:pt x="18538" y="15118"/>
                </a:lnTo>
                <a:cubicBezTo>
                  <a:pt x="18538" y="15028"/>
                  <a:pt x="18475" y="14938"/>
                  <a:pt x="18350" y="14938"/>
                </a:cubicBezTo>
                <a:lnTo>
                  <a:pt x="18308" y="14938"/>
                </a:lnTo>
                <a:cubicBezTo>
                  <a:pt x="18224" y="14938"/>
                  <a:pt x="18140" y="15006"/>
                  <a:pt x="18140" y="15118"/>
                </a:cubicBezTo>
                <a:lnTo>
                  <a:pt x="18140" y="20748"/>
                </a:lnTo>
                <a:cubicBezTo>
                  <a:pt x="18140" y="21219"/>
                  <a:pt x="17804" y="21600"/>
                  <a:pt x="17343" y="21600"/>
                </a:cubicBezTo>
                <a:cubicBezTo>
                  <a:pt x="16903" y="21600"/>
                  <a:pt x="16546" y="21219"/>
                  <a:pt x="16546" y="20748"/>
                </a:cubicBezTo>
                <a:lnTo>
                  <a:pt x="16546" y="9443"/>
                </a:lnTo>
                <a:cubicBezTo>
                  <a:pt x="16546" y="9331"/>
                  <a:pt x="16462" y="9264"/>
                  <a:pt x="16357" y="9264"/>
                </a:cubicBezTo>
                <a:cubicBezTo>
                  <a:pt x="16273" y="9264"/>
                  <a:pt x="16190" y="9331"/>
                  <a:pt x="16190" y="9443"/>
                </a:cubicBezTo>
                <a:lnTo>
                  <a:pt x="16190" y="14108"/>
                </a:lnTo>
                <a:cubicBezTo>
                  <a:pt x="16190" y="15006"/>
                  <a:pt x="15078" y="15006"/>
                  <a:pt x="15078" y="14108"/>
                </a:cubicBezTo>
                <a:lnTo>
                  <a:pt x="15078" y="9151"/>
                </a:lnTo>
                <a:cubicBezTo>
                  <a:pt x="15078" y="8052"/>
                  <a:pt x="15686" y="7200"/>
                  <a:pt x="16672" y="7200"/>
                </a:cubicBezTo>
                <a:lnTo>
                  <a:pt x="19901" y="720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316521" y="8036235"/>
            <a:ext cx="543209" cy="55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22" y="0"/>
                </a:moveTo>
                <a:lnTo>
                  <a:pt x="21600" y="0"/>
                </a:lnTo>
                <a:lnTo>
                  <a:pt x="21600" y="1123"/>
                </a:lnTo>
                <a:lnTo>
                  <a:pt x="20629" y="1123"/>
                </a:lnTo>
                <a:lnTo>
                  <a:pt x="20629" y="11249"/>
                </a:lnTo>
                <a:lnTo>
                  <a:pt x="8002" y="11249"/>
                </a:lnTo>
                <a:lnTo>
                  <a:pt x="8002" y="7522"/>
                </a:lnTo>
                <a:lnTo>
                  <a:pt x="7192" y="6714"/>
                </a:lnTo>
                <a:cubicBezTo>
                  <a:pt x="7169" y="6691"/>
                  <a:pt x="7100" y="6669"/>
                  <a:pt x="7054" y="6669"/>
                </a:cubicBezTo>
                <a:cubicBezTo>
                  <a:pt x="6938" y="6669"/>
                  <a:pt x="6845" y="6758"/>
                  <a:pt x="6845" y="6871"/>
                </a:cubicBezTo>
                <a:lnTo>
                  <a:pt x="6845" y="19063"/>
                </a:lnTo>
                <a:cubicBezTo>
                  <a:pt x="6845" y="19624"/>
                  <a:pt x="6383" y="20051"/>
                  <a:pt x="5828" y="20051"/>
                </a:cubicBezTo>
                <a:cubicBezTo>
                  <a:pt x="5250" y="20051"/>
                  <a:pt x="4810" y="19624"/>
                  <a:pt x="4810" y="19063"/>
                </a:cubicBezTo>
                <a:lnTo>
                  <a:pt x="4810" y="12192"/>
                </a:lnTo>
                <a:cubicBezTo>
                  <a:pt x="4810" y="12080"/>
                  <a:pt x="4718" y="11990"/>
                  <a:pt x="4602" y="11990"/>
                </a:cubicBezTo>
                <a:cubicBezTo>
                  <a:pt x="4487" y="11990"/>
                  <a:pt x="4417" y="12080"/>
                  <a:pt x="4417" y="12192"/>
                </a:cubicBezTo>
                <a:lnTo>
                  <a:pt x="4417" y="19085"/>
                </a:lnTo>
                <a:cubicBezTo>
                  <a:pt x="4417" y="19647"/>
                  <a:pt x="3955" y="20073"/>
                  <a:pt x="3400" y="20073"/>
                </a:cubicBezTo>
                <a:cubicBezTo>
                  <a:pt x="2821" y="20073"/>
                  <a:pt x="2382" y="19647"/>
                  <a:pt x="2382" y="19085"/>
                </a:cubicBezTo>
                <a:lnTo>
                  <a:pt x="2382" y="7073"/>
                </a:lnTo>
                <a:cubicBezTo>
                  <a:pt x="2382" y="6960"/>
                  <a:pt x="2290" y="6871"/>
                  <a:pt x="2174" y="6871"/>
                </a:cubicBezTo>
                <a:cubicBezTo>
                  <a:pt x="2058" y="6871"/>
                  <a:pt x="1966" y="6960"/>
                  <a:pt x="1966" y="7073"/>
                </a:cubicBezTo>
                <a:lnTo>
                  <a:pt x="1966" y="11474"/>
                </a:lnTo>
                <a:cubicBezTo>
                  <a:pt x="1966" y="11855"/>
                  <a:pt x="1642" y="12170"/>
                  <a:pt x="1272" y="12170"/>
                </a:cubicBezTo>
                <a:cubicBezTo>
                  <a:pt x="879" y="12170"/>
                  <a:pt x="555" y="11878"/>
                  <a:pt x="555" y="11474"/>
                </a:cubicBezTo>
                <a:lnTo>
                  <a:pt x="555" y="6646"/>
                </a:lnTo>
                <a:cubicBezTo>
                  <a:pt x="555" y="5591"/>
                  <a:pt x="1457" y="4693"/>
                  <a:pt x="2567" y="4693"/>
                </a:cubicBezTo>
                <a:lnTo>
                  <a:pt x="6244" y="4693"/>
                </a:lnTo>
                <a:cubicBezTo>
                  <a:pt x="6753" y="4693"/>
                  <a:pt x="7285" y="4895"/>
                  <a:pt x="7678" y="5299"/>
                </a:cubicBezTo>
                <a:cubicBezTo>
                  <a:pt x="7678" y="5299"/>
                  <a:pt x="7817" y="5434"/>
                  <a:pt x="7979" y="5591"/>
                </a:cubicBezTo>
                <a:lnTo>
                  <a:pt x="7979" y="1123"/>
                </a:lnTo>
                <a:lnTo>
                  <a:pt x="6822" y="1123"/>
                </a:lnTo>
                <a:lnTo>
                  <a:pt x="6822" y="0"/>
                </a:lnTo>
                <a:close/>
                <a:moveTo>
                  <a:pt x="20004" y="10665"/>
                </a:moveTo>
                <a:lnTo>
                  <a:pt x="20004" y="1437"/>
                </a:lnTo>
                <a:lnTo>
                  <a:pt x="8557" y="1437"/>
                </a:lnTo>
                <a:lnTo>
                  <a:pt x="8557" y="6152"/>
                </a:lnTo>
                <a:cubicBezTo>
                  <a:pt x="8649" y="6242"/>
                  <a:pt x="8696" y="6309"/>
                  <a:pt x="8811" y="6399"/>
                </a:cubicBezTo>
                <a:cubicBezTo>
                  <a:pt x="9112" y="6691"/>
                  <a:pt x="9366" y="6938"/>
                  <a:pt x="9366" y="6938"/>
                </a:cubicBezTo>
                <a:lnTo>
                  <a:pt x="12326" y="6938"/>
                </a:lnTo>
                <a:cubicBezTo>
                  <a:pt x="12442" y="6938"/>
                  <a:pt x="12581" y="6983"/>
                  <a:pt x="12696" y="7050"/>
                </a:cubicBezTo>
                <a:lnTo>
                  <a:pt x="14523" y="4625"/>
                </a:lnTo>
                <a:cubicBezTo>
                  <a:pt x="14570" y="4536"/>
                  <a:pt x="14685" y="4536"/>
                  <a:pt x="14755" y="4580"/>
                </a:cubicBezTo>
                <a:cubicBezTo>
                  <a:pt x="14847" y="4625"/>
                  <a:pt x="14847" y="4693"/>
                  <a:pt x="14801" y="4783"/>
                </a:cubicBezTo>
                <a:lnTo>
                  <a:pt x="12928" y="7275"/>
                </a:lnTo>
                <a:cubicBezTo>
                  <a:pt x="12974" y="7387"/>
                  <a:pt x="13020" y="7499"/>
                  <a:pt x="13020" y="7612"/>
                </a:cubicBezTo>
                <a:cubicBezTo>
                  <a:pt x="13020" y="7993"/>
                  <a:pt x="12719" y="8308"/>
                  <a:pt x="12326" y="8308"/>
                </a:cubicBezTo>
                <a:lnTo>
                  <a:pt x="9089" y="8308"/>
                </a:lnTo>
                <a:cubicBezTo>
                  <a:pt x="8973" y="8308"/>
                  <a:pt x="8904" y="8308"/>
                  <a:pt x="8811" y="8263"/>
                </a:cubicBezTo>
                <a:cubicBezTo>
                  <a:pt x="8719" y="8218"/>
                  <a:pt x="8626" y="8173"/>
                  <a:pt x="8580" y="8128"/>
                </a:cubicBezTo>
                <a:lnTo>
                  <a:pt x="8557" y="8106"/>
                </a:lnTo>
                <a:lnTo>
                  <a:pt x="8557" y="10665"/>
                </a:lnTo>
                <a:lnTo>
                  <a:pt x="20004" y="10665"/>
                </a:lnTo>
                <a:close/>
                <a:moveTo>
                  <a:pt x="4579" y="1168"/>
                </a:moveTo>
                <a:cubicBezTo>
                  <a:pt x="5481" y="1168"/>
                  <a:pt x="6221" y="1864"/>
                  <a:pt x="6221" y="2739"/>
                </a:cubicBezTo>
                <a:cubicBezTo>
                  <a:pt x="6221" y="3637"/>
                  <a:pt x="5481" y="4333"/>
                  <a:pt x="4579" y="4333"/>
                </a:cubicBezTo>
                <a:cubicBezTo>
                  <a:pt x="3677" y="4333"/>
                  <a:pt x="2960" y="3637"/>
                  <a:pt x="2960" y="2739"/>
                </a:cubicBezTo>
                <a:cubicBezTo>
                  <a:pt x="2960" y="1864"/>
                  <a:pt x="3677" y="1168"/>
                  <a:pt x="4579" y="1168"/>
                </a:cubicBezTo>
                <a:close/>
                <a:moveTo>
                  <a:pt x="0" y="20432"/>
                </a:moveTo>
                <a:lnTo>
                  <a:pt x="21531" y="20432"/>
                </a:lnTo>
                <a:lnTo>
                  <a:pt x="21531" y="21600"/>
                </a:lnTo>
                <a:lnTo>
                  <a:pt x="0" y="21600"/>
                </a:lnTo>
                <a:lnTo>
                  <a:pt x="0" y="20432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880" name="Group 880"/>
          <p:cNvGrpSpPr/>
          <p:nvPr/>
        </p:nvGrpSpPr>
        <p:grpSpPr>
          <a:xfrm>
            <a:off x="2841934" y="6473306"/>
            <a:ext cx="676592" cy="560224"/>
            <a:chOff x="0" y="0"/>
            <a:chExt cx="676590" cy="560223"/>
          </a:xfrm>
        </p:grpSpPr>
        <p:sp>
          <p:nvSpPr>
            <p:cNvPr id="877" name="Shape 877"/>
            <p:cNvSpPr/>
            <p:nvPr/>
          </p:nvSpPr>
          <p:spPr>
            <a:xfrm>
              <a:off x="195887" y="-1"/>
              <a:ext cx="110749" cy="11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79" extrusionOk="0">
                  <a:moveTo>
                    <a:pt x="18268" y="3065"/>
                  </a:moveTo>
                  <a:cubicBezTo>
                    <a:pt x="19618" y="4408"/>
                    <a:pt x="20405" y="6086"/>
                    <a:pt x="20968" y="7877"/>
                  </a:cubicBezTo>
                  <a:cubicBezTo>
                    <a:pt x="21418" y="9780"/>
                    <a:pt x="21418" y="11458"/>
                    <a:pt x="20968" y="13361"/>
                  </a:cubicBezTo>
                  <a:cubicBezTo>
                    <a:pt x="20405" y="15264"/>
                    <a:pt x="19618" y="16718"/>
                    <a:pt x="18268" y="18061"/>
                  </a:cubicBezTo>
                  <a:cubicBezTo>
                    <a:pt x="16805" y="19516"/>
                    <a:pt x="15343" y="20412"/>
                    <a:pt x="13430" y="20859"/>
                  </a:cubicBezTo>
                  <a:cubicBezTo>
                    <a:pt x="11518" y="21419"/>
                    <a:pt x="9830" y="21419"/>
                    <a:pt x="7918" y="20859"/>
                  </a:cubicBezTo>
                  <a:cubicBezTo>
                    <a:pt x="6005" y="20412"/>
                    <a:pt x="4543" y="19516"/>
                    <a:pt x="3193" y="18061"/>
                  </a:cubicBezTo>
                  <a:cubicBezTo>
                    <a:pt x="1730" y="16718"/>
                    <a:pt x="830" y="15264"/>
                    <a:pt x="380" y="13361"/>
                  </a:cubicBezTo>
                  <a:cubicBezTo>
                    <a:pt x="-182" y="11458"/>
                    <a:pt x="-70" y="9668"/>
                    <a:pt x="380" y="7877"/>
                  </a:cubicBezTo>
                  <a:cubicBezTo>
                    <a:pt x="943" y="5974"/>
                    <a:pt x="1730" y="4408"/>
                    <a:pt x="3193" y="3065"/>
                  </a:cubicBezTo>
                  <a:cubicBezTo>
                    <a:pt x="4543" y="1722"/>
                    <a:pt x="6005" y="938"/>
                    <a:pt x="7918" y="379"/>
                  </a:cubicBezTo>
                  <a:cubicBezTo>
                    <a:pt x="9830" y="-69"/>
                    <a:pt x="11518" y="-181"/>
                    <a:pt x="13430" y="379"/>
                  </a:cubicBezTo>
                  <a:cubicBezTo>
                    <a:pt x="15343" y="826"/>
                    <a:pt x="16805" y="1722"/>
                    <a:pt x="18268" y="3065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370310" y="-1"/>
              <a:ext cx="110750" cy="11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79" extrusionOk="0">
                  <a:moveTo>
                    <a:pt x="18268" y="3065"/>
                  </a:moveTo>
                  <a:cubicBezTo>
                    <a:pt x="19618" y="4408"/>
                    <a:pt x="20405" y="6086"/>
                    <a:pt x="20968" y="7877"/>
                  </a:cubicBezTo>
                  <a:cubicBezTo>
                    <a:pt x="21418" y="9780"/>
                    <a:pt x="21418" y="11570"/>
                    <a:pt x="20968" y="13361"/>
                  </a:cubicBezTo>
                  <a:cubicBezTo>
                    <a:pt x="20405" y="15264"/>
                    <a:pt x="19618" y="16718"/>
                    <a:pt x="18268" y="18061"/>
                  </a:cubicBezTo>
                  <a:cubicBezTo>
                    <a:pt x="16805" y="19404"/>
                    <a:pt x="15343" y="20412"/>
                    <a:pt x="13430" y="20859"/>
                  </a:cubicBezTo>
                  <a:cubicBezTo>
                    <a:pt x="11518" y="21419"/>
                    <a:pt x="9830" y="21419"/>
                    <a:pt x="7918" y="20859"/>
                  </a:cubicBezTo>
                  <a:cubicBezTo>
                    <a:pt x="6005" y="20412"/>
                    <a:pt x="4543" y="19404"/>
                    <a:pt x="3193" y="18061"/>
                  </a:cubicBezTo>
                  <a:cubicBezTo>
                    <a:pt x="1730" y="16718"/>
                    <a:pt x="830" y="15264"/>
                    <a:pt x="380" y="13361"/>
                  </a:cubicBezTo>
                  <a:cubicBezTo>
                    <a:pt x="-182" y="11570"/>
                    <a:pt x="-70" y="9668"/>
                    <a:pt x="380" y="7877"/>
                  </a:cubicBezTo>
                  <a:cubicBezTo>
                    <a:pt x="943" y="5974"/>
                    <a:pt x="1730" y="4408"/>
                    <a:pt x="3193" y="3065"/>
                  </a:cubicBezTo>
                  <a:cubicBezTo>
                    <a:pt x="4543" y="1722"/>
                    <a:pt x="6005" y="938"/>
                    <a:pt x="7918" y="379"/>
                  </a:cubicBezTo>
                  <a:cubicBezTo>
                    <a:pt x="9830" y="-69"/>
                    <a:pt x="11518" y="-181"/>
                    <a:pt x="13430" y="379"/>
                  </a:cubicBezTo>
                  <a:cubicBezTo>
                    <a:pt x="15343" y="826"/>
                    <a:pt x="16805" y="1722"/>
                    <a:pt x="18268" y="3065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0" y="79945"/>
              <a:ext cx="676591" cy="48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extrusionOk="0">
                  <a:moveTo>
                    <a:pt x="21191" y="5907"/>
                  </a:moveTo>
                  <a:cubicBezTo>
                    <a:pt x="21433" y="6245"/>
                    <a:pt x="21581" y="6739"/>
                    <a:pt x="21600" y="7207"/>
                  </a:cubicBezTo>
                  <a:lnTo>
                    <a:pt x="21600" y="19891"/>
                  </a:lnTo>
                  <a:cubicBezTo>
                    <a:pt x="21600" y="20749"/>
                    <a:pt x="21117" y="21425"/>
                    <a:pt x="20504" y="21425"/>
                  </a:cubicBezTo>
                  <a:cubicBezTo>
                    <a:pt x="19891" y="21425"/>
                    <a:pt x="19408" y="20749"/>
                    <a:pt x="19408" y="19891"/>
                  </a:cubicBezTo>
                  <a:lnTo>
                    <a:pt x="19408" y="9858"/>
                  </a:lnTo>
                  <a:cubicBezTo>
                    <a:pt x="19148" y="9780"/>
                    <a:pt x="18926" y="9624"/>
                    <a:pt x="18721" y="9364"/>
                  </a:cubicBezTo>
                  <a:lnTo>
                    <a:pt x="15452" y="4816"/>
                  </a:lnTo>
                  <a:lnTo>
                    <a:pt x="14784" y="7311"/>
                  </a:lnTo>
                  <a:cubicBezTo>
                    <a:pt x="14710" y="7597"/>
                    <a:pt x="14580" y="7779"/>
                    <a:pt x="14394" y="7909"/>
                  </a:cubicBezTo>
                  <a:lnTo>
                    <a:pt x="11236" y="9988"/>
                  </a:lnTo>
                  <a:cubicBezTo>
                    <a:pt x="11106" y="10092"/>
                    <a:pt x="10939" y="10118"/>
                    <a:pt x="10791" y="10066"/>
                  </a:cubicBezTo>
                  <a:cubicBezTo>
                    <a:pt x="10642" y="10118"/>
                    <a:pt x="10494" y="10092"/>
                    <a:pt x="10326" y="9988"/>
                  </a:cubicBezTo>
                  <a:lnTo>
                    <a:pt x="7169" y="7909"/>
                  </a:lnTo>
                  <a:cubicBezTo>
                    <a:pt x="6983" y="7831"/>
                    <a:pt x="6853" y="7597"/>
                    <a:pt x="6779" y="7311"/>
                  </a:cubicBezTo>
                  <a:lnTo>
                    <a:pt x="6129" y="4816"/>
                  </a:lnTo>
                  <a:lnTo>
                    <a:pt x="2879" y="9364"/>
                  </a:lnTo>
                  <a:cubicBezTo>
                    <a:pt x="2674" y="9624"/>
                    <a:pt x="2414" y="9806"/>
                    <a:pt x="2192" y="9858"/>
                  </a:cubicBezTo>
                  <a:lnTo>
                    <a:pt x="2192" y="19891"/>
                  </a:lnTo>
                  <a:cubicBezTo>
                    <a:pt x="2192" y="20749"/>
                    <a:pt x="1709" y="21425"/>
                    <a:pt x="1096" y="21425"/>
                  </a:cubicBezTo>
                  <a:cubicBezTo>
                    <a:pt x="483" y="21425"/>
                    <a:pt x="0" y="20749"/>
                    <a:pt x="0" y="19891"/>
                  </a:cubicBezTo>
                  <a:lnTo>
                    <a:pt x="0" y="7207"/>
                  </a:lnTo>
                  <a:cubicBezTo>
                    <a:pt x="0" y="6739"/>
                    <a:pt x="111" y="6297"/>
                    <a:pt x="390" y="5907"/>
                  </a:cubicBezTo>
                  <a:lnTo>
                    <a:pt x="4216" y="527"/>
                  </a:lnTo>
                  <a:cubicBezTo>
                    <a:pt x="4755" y="-175"/>
                    <a:pt x="5572" y="-175"/>
                    <a:pt x="6073" y="527"/>
                  </a:cubicBezTo>
                  <a:cubicBezTo>
                    <a:pt x="6185" y="683"/>
                    <a:pt x="6575" y="1229"/>
                    <a:pt x="6686" y="1385"/>
                  </a:cubicBezTo>
                  <a:cubicBezTo>
                    <a:pt x="6816" y="1593"/>
                    <a:pt x="6890" y="1774"/>
                    <a:pt x="6965" y="2008"/>
                  </a:cubicBezTo>
                  <a:lnTo>
                    <a:pt x="8061" y="6167"/>
                  </a:lnTo>
                  <a:lnTo>
                    <a:pt x="10791" y="7909"/>
                  </a:lnTo>
                  <a:lnTo>
                    <a:pt x="13502" y="6193"/>
                  </a:lnTo>
                  <a:lnTo>
                    <a:pt x="14598" y="2034"/>
                  </a:lnTo>
                  <a:cubicBezTo>
                    <a:pt x="14672" y="1800"/>
                    <a:pt x="14765" y="1593"/>
                    <a:pt x="14877" y="1411"/>
                  </a:cubicBezTo>
                  <a:cubicBezTo>
                    <a:pt x="14988" y="1255"/>
                    <a:pt x="15378" y="709"/>
                    <a:pt x="15490" y="553"/>
                  </a:cubicBezTo>
                  <a:cubicBezTo>
                    <a:pt x="15991" y="-149"/>
                    <a:pt x="16827" y="-149"/>
                    <a:pt x="17347" y="553"/>
                  </a:cubicBezTo>
                  <a:lnTo>
                    <a:pt x="21191" y="5907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881" name="Shape 881"/>
          <p:cNvSpPr/>
          <p:nvPr/>
        </p:nvSpPr>
        <p:spPr>
          <a:xfrm>
            <a:off x="2324470" y="4532787"/>
            <a:ext cx="455998" cy="560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71" extrusionOk="0">
                <a:moveTo>
                  <a:pt x="2700" y="10250"/>
                </a:moveTo>
                <a:lnTo>
                  <a:pt x="18845" y="10250"/>
                </a:lnTo>
                <a:cubicBezTo>
                  <a:pt x="19368" y="10250"/>
                  <a:pt x="19727" y="9964"/>
                  <a:pt x="19727" y="9568"/>
                </a:cubicBezTo>
                <a:cubicBezTo>
                  <a:pt x="19727" y="9502"/>
                  <a:pt x="19727" y="9436"/>
                  <a:pt x="19699" y="9392"/>
                </a:cubicBezTo>
                <a:lnTo>
                  <a:pt x="18845" y="4311"/>
                </a:lnTo>
                <a:cubicBezTo>
                  <a:pt x="18762" y="4003"/>
                  <a:pt x="18432" y="3739"/>
                  <a:pt x="17991" y="3739"/>
                </a:cubicBezTo>
                <a:lnTo>
                  <a:pt x="3582" y="3739"/>
                </a:lnTo>
                <a:cubicBezTo>
                  <a:pt x="3168" y="3739"/>
                  <a:pt x="2783" y="4003"/>
                  <a:pt x="2728" y="4311"/>
                </a:cubicBezTo>
                <a:lnTo>
                  <a:pt x="1873" y="9392"/>
                </a:lnTo>
                <a:cubicBezTo>
                  <a:pt x="1873" y="9458"/>
                  <a:pt x="1846" y="9502"/>
                  <a:pt x="1846" y="9568"/>
                </a:cubicBezTo>
                <a:cubicBezTo>
                  <a:pt x="1846" y="9942"/>
                  <a:pt x="2259" y="10250"/>
                  <a:pt x="2700" y="10250"/>
                </a:cubicBezTo>
                <a:close/>
                <a:moveTo>
                  <a:pt x="16586" y="14495"/>
                </a:moveTo>
                <a:cubicBezTo>
                  <a:pt x="16586" y="15221"/>
                  <a:pt x="17302" y="15815"/>
                  <a:pt x="18239" y="15815"/>
                </a:cubicBezTo>
                <a:cubicBezTo>
                  <a:pt x="19148" y="15815"/>
                  <a:pt x="19892" y="15221"/>
                  <a:pt x="19892" y="14495"/>
                </a:cubicBezTo>
                <a:cubicBezTo>
                  <a:pt x="19892" y="13769"/>
                  <a:pt x="19120" y="13176"/>
                  <a:pt x="18239" y="13176"/>
                </a:cubicBezTo>
                <a:cubicBezTo>
                  <a:pt x="17302" y="13176"/>
                  <a:pt x="16586" y="13769"/>
                  <a:pt x="16586" y="14495"/>
                </a:cubicBezTo>
                <a:close/>
                <a:moveTo>
                  <a:pt x="1681" y="14495"/>
                </a:moveTo>
                <a:cubicBezTo>
                  <a:pt x="1681" y="15221"/>
                  <a:pt x="2452" y="15815"/>
                  <a:pt x="3334" y="15815"/>
                </a:cubicBezTo>
                <a:cubicBezTo>
                  <a:pt x="4243" y="15815"/>
                  <a:pt x="4987" y="15221"/>
                  <a:pt x="4987" y="14495"/>
                </a:cubicBezTo>
                <a:cubicBezTo>
                  <a:pt x="4987" y="13769"/>
                  <a:pt x="4243" y="13176"/>
                  <a:pt x="3334" y="13176"/>
                </a:cubicBezTo>
                <a:cubicBezTo>
                  <a:pt x="2424" y="13176"/>
                  <a:pt x="1681" y="13769"/>
                  <a:pt x="1681" y="14495"/>
                </a:cubicBezTo>
                <a:close/>
                <a:moveTo>
                  <a:pt x="15677" y="1452"/>
                </a:moveTo>
                <a:lnTo>
                  <a:pt x="5896" y="1452"/>
                </a:lnTo>
                <a:cubicBezTo>
                  <a:pt x="4932" y="1452"/>
                  <a:pt x="4932" y="2903"/>
                  <a:pt x="5896" y="2903"/>
                </a:cubicBezTo>
                <a:lnTo>
                  <a:pt x="15677" y="2903"/>
                </a:lnTo>
                <a:cubicBezTo>
                  <a:pt x="16668" y="2903"/>
                  <a:pt x="16668" y="1452"/>
                  <a:pt x="15677" y="1452"/>
                </a:cubicBezTo>
                <a:close/>
                <a:moveTo>
                  <a:pt x="20553" y="3123"/>
                </a:moveTo>
                <a:lnTo>
                  <a:pt x="21600" y="9590"/>
                </a:lnTo>
                <a:lnTo>
                  <a:pt x="21600" y="18499"/>
                </a:lnTo>
                <a:lnTo>
                  <a:pt x="19809" y="18499"/>
                </a:lnTo>
                <a:lnTo>
                  <a:pt x="19809" y="19884"/>
                </a:lnTo>
                <a:cubicBezTo>
                  <a:pt x="19809" y="21600"/>
                  <a:pt x="16696" y="21600"/>
                  <a:pt x="16696" y="19884"/>
                </a:cubicBezTo>
                <a:lnTo>
                  <a:pt x="16696" y="18499"/>
                </a:lnTo>
                <a:lnTo>
                  <a:pt x="4932" y="18499"/>
                </a:lnTo>
                <a:lnTo>
                  <a:pt x="4932" y="19884"/>
                </a:lnTo>
                <a:cubicBezTo>
                  <a:pt x="4932" y="21600"/>
                  <a:pt x="1818" y="21600"/>
                  <a:pt x="1818" y="19884"/>
                </a:cubicBezTo>
                <a:lnTo>
                  <a:pt x="1818" y="18499"/>
                </a:lnTo>
                <a:lnTo>
                  <a:pt x="0" y="18499"/>
                </a:lnTo>
                <a:lnTo>
                  <a:pt x="0" y="9590"/>
                </a:lnTo>
                <a:lnTo>
                  <a:pt x="1047" y="3123"/>
                </a:lnTo>
                <a:cubicBezTo>
                  <a:pt x="1350" y="1958"/>
                  <a:pt x="2287" y="1496"/>
                  <a:pt x="3692" y="1034"/>
                </a:cubicBezTo>
                <a:cubicBezTo>
                  <a:pt x="5069" y="550"/>
                  <a:pt x="8348" y="0"/>
                  <a:pt x="10800" y="0"/>
                </a:cubicBezTo>
                <a:cubicBezTo>
                  <a:pt x="13252" y="0"/>
                  <a:pt x="16531" y="572"/>
                  <a:pt x="17936" y="1034"/>
                </a:cubicBezTo>
                <a:cubicBezTo>
                  <a:pt x="19341" y="1496"/>
                  <a:pt x="20278" y="1958"/>
                  <a:pt x="20553" y="312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2507267" y="2396150"/>
            <a:ext cx="715723" cy="61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0999" extrusionOk="0">
                <a:moveTo>
                  <a:pt x="10213" y="7833"/>
                </a:moveTo>
                <a:cubicBezTo>
                  <a:pt x="8444" y="6606"/>
                  <a:pt x="7866" y="4052"/>
                  <a:pt x="8899" y="2072"/>
                </a:cubicBezTo>
                <a:cubicBezTo>
                  <a:pt x="9915" y="72"/>
                  <a:pt x="12245" y="-601"/>
                  <a:pt x="14032" y="587"/>
                </a:cubicBezTo>
                <a:cubicBezTo>
                  <a:pt x="15784" y="1755"/>
                  <a:pt x="16380" y="4349"/>
                  <a:pt x="15328" y="6348"/>
                </a:cubicBezTo>
                <a:cubicBezTo>
                  <a:pt x="14295" y="8348"/>
                  <a:pt x="12000" y="9021"/>
                  <a:pt x="10213" y="7833"/>
                </a:cubicBezTo>
                <a:close/>
                <a:moveTo>
                  <a:pt x="21477" y="19118"/>
                </a:moveTo>
                <a:cubicBezTo>
                  <a:pt x="21600" y="19395"/>
                  <a:pt x="21547" y="19732"/>
                  <a:pt x="21337" y="19870"/>
                </a:cubicBezTo>
                <a:lnTo>
                  <a:pt x="21197" y="19930"/>
                </a:lnTo>
                <a:cubicBezTo>
                  <a:pt x="20987" y="20088"/>
                  <a:pt x="20707" y="20009"/>
                  <a:pt x="20566" y="19752"/>
                </a:cubicBezTo>
                <a:lnTo>
                  <a:pt x="19253" y="17178"/>
                </a:lnTo>
                <a:cubicBezTo>
                  <a:pt x="19218" y="17218"/>
                  <a:pt x="19165" y="17257"/>
                  <a:pt x="19130" y="17277"/>
                </a:cubicBezTo>
                <a:lnTo>
                  <a:pt x="14610" y="20662"/>
                </a:lnTo>
                <a:cubicBezTo>
                  <a:pt x="14330" y="20900"/>
                  <a:pt x="13980" y="20999"/>
                  <a:pt x="13647" y="20999"/>
                </a:cubicBezTo>
                <a:cubicBezTo>
                  <a:pt x="13104" y="20999"/>
                  <a:pt x="12578" y="20742"/>
                  <a:pt x="12245" y="20227"/>
                </a:cubicBezTo>
                <a:lnTo>
                  <a:pt x="7375" y="11912"/>
                </a:lnTo>
                <a:cubicBezTo>
                  <a:pt x="7288" y="11753"/>
                  <a:pt x="7077" y="11674"/>
                  <a:pt x="6937" y="11793"/>
                </a:cubicBezTo>
                <a:cubicBezTo>
                  <a:pt x="6797" y="11912"/>
                  <a:pt x="6745" y="12129"/>
                  <a:pt x="6850" y="12288"/>
                </a:cubicBezTo>
                <a:lnTo>
                  <a:pt x="10091" y="17871"/>
                </a:lnTo>
                <a:lnTo>
                  <a:pt x="9898" y="20959"/>
                </a:lnTo>
                <a:lnTo>
                  <a:pt x="0" y="20959"/>
                </a:lnTo>
                <a:cubicBezTo>
                  <a:pt x="403" y="16346"/>
                  <a:pt x="2295" y="8526"/>
                  <a:pt x="6009" y="7219"/>
                </a:cubicBezTo>
                <a:cubicBezTo>
                  <a:pt x="7603" y="6724"/>
                  <a:pt x="9232" y="7754"/>
                  <a:pt x="9740" y="8803"/>
                </a:cubicBezTo>
                <a:lnTo>
                  <a:pt x="14102" y="16228"/>
                </a:lnTo>
                <a:lnTo>
                  <a:pt x="17150" y="13951"/>
                </a:lnTo>
                <a:cubicBezTo>
                  <a:pt x="17255" y="13872"/>
                  <a:pt x="17378" y="13812"/>
                  <a:pt x="17501" y="13773"/>
                </a:cubicBezTo>
                <a:lnTo>
                  <a:pt x="16677" y="12209"/>
                </a:lnTo>
                <a:cubicBezTo>
                  <a:pt x="16537" y="11971"/>
                  <a:pt x="16607" y="11654"/>
                  <a:pt x="16835" y="11496"/>
                </a:cubicBezTo>
                <a:lnTo>
                  <a:pt x="16975" y="11436"/>
                </a:lnTo>
                <a:cubicBezTo>
                  <a:pt x="17203" y="11278"/>
                  <a:pt x="17483" y="11337"/>
                  <a:pt x="17606" y="11615"/>
                </a:cubicBezTo>
                <a:lnTo>
                  <a:pt x="18727" y="13773"/>
                </a:lnTo>
                <a:cubicBezTo>
                  <a:pt x="19077" y="13891"/>
                  <a:pt x="19375" y="14169"/>
                  <a:pt x="19585" y="14525"/>
                </a:cubicBezTo>
                <a:cubicBezTo>
                  <a:pt x="19848" y="14980"/>
                  <a:pt x="19918" y="15495"/>
                  <a:pt x="19848" y="15970"/>
                </a:cubicBezTo>
                <a:lnTo>
                  <a:pt x="21477" y="19118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885" name="Group 885"/>
          <p:cNvGrpSpPr/>
          <p:nvPr/>
        </p:nvGrpSpPr>
        <p:grpSpPr>
          <a:xfrm>
            <a:off x="8266188" y="2947404"/>
            <a:ext cx="2853802" cy="906411"/>
            <a:chOff x="-3974593" y="1024415"/>
            <a:chExt cx="2853800" cy="906410"/>
          </a:xfrm>
        </p:grpSpPr>
        <p:sp>
          <p:nvSpPr>
            <p:cNvPr id="883" name="Shape 883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884" name="Shape 884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grpSp>
        <p:nvGrpSpPr>
          <p:cNvPr id="888" name="Group 888"/>
          <p:cNvGrpSpPr/>
          <p:nvPr/>
        </p:nvGrpSpPr>
        <p:grpSpPr>
          <a:xfrm>
            <a:off x="9734099" y="4852160"/>
            <a:ext cx="2853802" cy="906411"/>
            <a:chOff x="-3974593" y="1024415"/>
            <a:chExt cx="2853800" cy="906410"/>
          </a:xfrm>
        </p:grpSpPr>
        <p:sp>
          <p:nvSpPr>
            <p:cNvPr id="886" name="Shape 886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887" name="Shape 887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grpSp>
        <p:nvGrpSpPr>
          <p:cNvPr id="891" name="Group 891"/>
          <p:cNvGrpSpPr/>
          <p:nvPr/>
        </p:nvGrpSpPr>
        <p:grpSpPr>
          <a:xfrm>
            <a:off x="9135275" y="6940090"/>
            <a:ext cx="2853802" cy="906411"/>
            <a:chOff x="-3974593" y="1024415"/>
            <a:chExt cx="2853800" cy="906410"/>
          </a:xfrm>
        </p:grpSpPr>
        <p:sp>
          <p:nvSpPr>
            <p:cNvPr id="889" name="Shape 889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grpSp>
        <p:nvGrpSpPr>
          <p:cNvPr id="894" name="Group 894"/>
          <p:cNvGrpSpPr/>
          <p:nvPr/>
        </p:nvGrpSpPr>
        <p:grpSpPr>
          <a:xfrm>
            <a:off x="5200742" y="8727442"/>
            <a:ext cx="2853802" cy="906411"/>
            <a:chOff x="-3974593" y="1024415"/>
            <a:chExt cx="2853800" cy="906410"/>
          </a:xfrm>
        </p:grpSpPr>
        <p:sp>
          <p:nvSpPr>
            <p:cNvPr id="892" name="Shape 892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grpSp>
        <p:nvGrpSpPr>
          <p:cNvPr id="897" name="Group 897"/>
          <p:cNvGrpSpPr/>
          <p:nvPr/>
        </p:nvGrpSpPr>
        <p:grpSpPr>
          <a:xfrm>
            <a:off x="1753329" y="7310228"/>
            <a:ext cx="2853802" cy="906411"/>
            <a:chOff x="-3974593" y="1024415"/>
            <a:chExt cx="2853800" cy="906410"/>
          </a:xfrm>
        </p:grpSpPr>
        <p:sp>
          <p:nvSpPr>
            <p:cNvPr id="895" name="Shape 895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grpSp>
        <p:nvGrpSpPr>
          <p:cNvPr id="900" name="Group 900"/>
          <p:cNvGrpSpPr/>
          <p:nvPr/>
        </p:nvGrpSpPr>
        <p:grpSpPr>
          <a:xfrm>
            <a:off x="1125568" y="5329880"/>
            <a:ext cx="2853802" cy="906411"/>
            <a:chOff x="-3974593" y="1024415"/>
            <a:chExt cx="2853800" cy="906410"/>
          </a:xfrm>
        </p:grpSpPr>
        <p:sp>
          <p:nvSpPr>
            <p:cNvPr id="898" name="Shape 898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grpSp>
        <p:nvGrpSpPr>
          <p:cNvPr id="903" name="Group 903"/>
          <p:cNvGrpSpPr/>
          <p:nvPr/>
        </p:nvGrpSpPr>
        <p:grpSpPr>
          <a:xfrm>
            <a:off x="1422330" y="3268425"/>
            <a:ext cx="2853802" cy="906411"/>
            <a:chOff x="-3974593" y="1024415"/>
            <a:chExt cx="2853800" cy="906410"/>
          </a:xfrm>
        </p:grpSpPr>
        <p:sp>
          <p:nvSpPr>
            <p:cNvPr id="901" name="Shape 901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  <p:grpSp>
        <p:nvGrpSpPr>
          <p:cNvPr id="906" name="Group 906"/>
          <p:cNvGrpSpPr/>
          <p:nvPr/>
        </p:nvGrpSpPr>
        <p:grpSpPr>
          <a:xfrm>
            <a:off x="4766368" y="1312217"/>
            <a:ext cx="2853802" cy="906412"/>
            <a:chOff x="-3974593" y="1024415"/>
            <a:chExt cx="2853800" cy="906410"/>
          </a:xfrm>
        </p:grpSpPr>
        <p:sp>
          <p:nvSpPr>
            <p:cNvPr id="904" name="Shape 904"/>
            <p:cNvSpPr/>
            <p:nvPr/>
          </p:nvSpPr>
          <p:spPr>
            <a:xfrm>
              <a:off x="-3974594" y="1024415"/>
              <a:ext cx="2853801" cy="48663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590133">
                <a:lnSpc>
                  <a:spcPct val="112000"/>
                </a:lnSpc>
                <a:tabLst>
                  <a:tab pos="927100" algn="l"/>
                </a:tabLst>
                <a:defRPr sz="18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-3969080" y="1301323"/>
              <a:ext cx="2842774" cy="62950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927100" algn="l"/>
                  <a:tab pos="1866900" algn="l"/>
                </a:tabLst>
                <a:defRPr sz="1400"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 dolor sit amet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/>
        </p:nvSpPr>
        <p:spPr>
          <a:xfrm>
            <a:off x="5320138" y="1535112"/>
            <a:ext cx="2191535" cy="752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4841" y="21600"/>
                </a:moveTo>
                <a:lnTo>
                  <a:pt x="11023" y="21600"/>
                </a:lnTo>
                <a:lnTo>
                  <a:pt x="11023" y="21010"/>
                </a:lnTo>
                <a:lnTo>
                  <a:pt x="14841" y="21010"/>
                </a:lnTo>
                <a:cubicBezTo>
                  <a:pt x="17396" y="21010"/>
                  <a:pt x="19496" y="20418"/>
                  <a:pt x="19542" y="19689"/>
                </a:cubicBezTo>
                <a:cubicBezTo>
                  <a:pt x="19558" y="19327"/>
                  <a:pt x="19087" y="18980"/>
                  <a:pt x="18213" y="18721"/>
                </a:cubicBezTo>
                <a:cubicBezTo>
                  <a:pt x="17339" y="18461"/>
                  <a:pt x="16170" y="18320"/>
                  <a:pt x="14929" y="18320"/>
                </a:cubicBezTo>
                <a:lnTo>
                  <a:pt x="6746" y="18320"/>
                </a:lnTo>
                <a:cubicBezTo>
                  <a:pt x="3110" y="18320"/>
                  <a:pt x="104" y="17466"/>
                  <a:pt x="32" y="16417"/>
                </a:cubicBezTo>
                <a:cubicBezTo>
                  <a:pt x="1" y="15892"/>
                  <a:pt x="673" y="15401"/>
                  <a:pt x="1925" y="15026"/>
                </a:cubicBezTo>
                <a:cubicBezTo>
                  <a:pt x="3182" y="14656"/>
                  <a:pt x="4863" y="14450"/>
                  <a:pt x="6642" y="14450"/>
                </a:cubicBezTo>
                <a:lnTo>
                  <a:pt x="14825" y="14450"/>
                </a:lnTo>
                <a:cubicBezTo>
                  <a:pt x="17380" y="14450"/>
                  <a:pt x="19480" y="13858"/>
                  <a:pt x="19527" y="13128"/>
                </a:cubicBezTo>
                <a:cubicBezTo>
                  <a:pt x="19542" y="12765"/>
                  <a:pt x="19072" y="12420"/>
                  <a:pt x="18198" y="12160"/>
                </a:cubicBezTo>
                <a:cubicBezTo>
                  <a:pt x="17323" y="11900"/>
                  <a:pt x="16154" y="11758"/>
                  <a:pt x="14913" y="11758"/>
                </a:cubicBezTo>
                <a:lnTo>
                  <a:pt x="6730" y="11758"/>
                </a:lnTo>
                <a:cubicBezTo>
                  <a:pt x="3094" y="11758"/>
                  <a:pt x="89" y="10907"/>
                  <a:pt x="17" y="9858"/>
                </a:cubicBezTo>
                <a:cubicBezTo>
                  <a:pt x="-14" y="9334"/>
                  <a:pt x="658" y="8843"/>
                  <a:pt x="1915" y="8468"/>
                </a:cubicBezTo>
                <a:cubicBezTo>
                  <a:pt x="3167" y="8096"/>
                  <a:pt x="4848" y="7892"/>
                  <a:pt x="6627" y="7892"/>
                </a:cubicBezTo>
                <a:lnTo>
                  <a:pt x="14810" y="7892"/>
                </a:lnTo>
                <a:cubicBezTo>
                  <a:pt x="17365" y="7892"/>
                  <a:pt x="19470" y="7299"/>
                  <a:pt x="19511" y="6569"/>
                </a:cubicBezTo>
                <a:cubicBezTo>
                  <a:pt x="19527" y="6206"/>
                  <a:pt x="19061" y="5860"/>
                  <a:pt x="18182" y="5600"/>
                </a:cubicBezTo>
                <a:cubicBezTo>
                  <a:pt x="17308" y="5340"/>
                  <a:pt x="16139" y="5200"/>
                  <a:pt x="14898" y="5200"/>
                </a:cubicBezTo>
                <a:lnTo>
                  <a:pt x="6715" y="5200"/>
                </a:lnTo>
                <a:cubicBezTo>
                  <a:pt x="3079" y="5200"/>
                  <a:pt x="73" y="4347"/>
                  <a:pt x="1" y="3297"/>
                </a:cubicBezTo>
                <a:cubicBezTo>
                  <a:pt x="-30" y="2772"/>
                  <a:pt x="642" y="2282"/>
                  <a:pt x="1899" y="1906"/>
                </a:cubicBezTo>
                <a:cubicBezTo>
                  <a:pt x="3151" y="1536"/>
                  <a:pt x="4832" y="1330"/>
                  <a:pt x="6611" y="1330"/>
                </a:cubicBezTo>
                <a:lnTo>
                  <a:pt x="8980" y="1330"/>
                </a:lnTo>
                <a:cubicBezTo>
                  <a:pt x="9648" y="1330"/>
                  <a:pt x="10206" y="1168"/>
                  <a:pt x="10206" y="972"/>
                </a:cubicBezTo>
                <a:lnTo>
                  <a:pt x="10206" y="0"/>
                </a:lnTo>
                <a:lnTo>
                  <a:pt x="12260" y="0"/>
                </a:lnTo>
                <a:lnTo>
                  <a:pt x="12260" y="972"/>
                </a:lnTo>
                <a:cubicBezTo>
                  <a:pt x="12260" y="1493"/>
                  <a:pt x="10817" y="1920"/>
                  <a:pt x="9022" y="1920"/>
                </a:cubicBezTo>
                <a:lnTo>
                  <a:pt x="6658" y="1920"/>
                </a:lnTo>
                <a:cubicBezTo>
                  <a:pt x="5417" y="1920"/>
                  <a:pt x="4248" y="2065"/>
                  <a:pt x="3373" y="2320"/>
                </a:cubicBezTo>
                <a:cubicBezTo>
                  <a:pt x="2494" y="2580"/>
                  <a:pt x="2029" y="2922"/>
                  <a:pt x="2044" y="3289"/>
                </a:cubicBezTo>
                <a:cubicBezTo>
                  <a:pt x="2086" y="4018"/>
                  <a:pt x="4191" y="4612"/>
                  <a:pt x="6746" y="4612"/>
                </a:cubicBezTo>
                <a:lnTo>
                  <a:pt x="14929" y="4612"/>
                </a:lnTo>
                <a:cubicBezTo>
                  <a:pt x="16723" y="4612"/>
                  <a:pt x="18394" y="4816"/>
                  <a:pt x="19646" y="5188"/>
                </a:cubicBezTo>
                <a:cubicBezTo>
                  <a:pt x="20903" y="5558"/>
                  <a:pt x="21570" y="6052"/>
                  <a:pt x="21539" y="6578"/>
                </a:cubicBezTo>
                <a:cubicBezTo>
                  <a:pt x="21482" y="7627"/>
                  <a:pt x="18477" y="8480"/>
                  <a:pt x="14825" y="8480"/>
                </a:cubicBezTo>
                <a:lnTo>
                  <a:pt x="6642" y="8480"/>
                </a:lnTo>
                <a:cubicBezTo>
                  <a:pt x="5401" y="8480"/>
                  <a:pt x="4232" y="8625"/>
                  <a:pt x="3358" y="8880"/>
                </a:cubicBezTo>
                <a:cubicBezTo>
                  <a:pt x="2484" y="9142"/>
                  <a:pt x="2013" y="9482"/>
                  <a:pt x="2029" y="9849"/>
                </a:cubicBezTo>
                <a:cubicBezTo>
                  <a:pt x="2075" y="10579"/>
                  <a:pt x="4175" y="11172"/>
                  <a:pt x="6730" y="11172"/>
                </a:cubicBezTo>
                <a:lnTo>
                  <a:pt x="14913" y="11172"/>
                </a:lnTo>
                <a:cubicBezTo>
                  <a:pt x="16708" y="11172"/>
                  <a:pt x="18379" y="11376"/>
                  <a:pt x="19630" y="11746"/>
                </a:cubicBezTo>
                <a:cubicBezTo>
                  <a:pt x="20887" y="12118"/>
                  <a:pt x="21560" y="12612"/>
                  <a:pt x="21529" y="13137"/>
                </a:cubicBezTo>
                <a:cubicBezTo>
                  <a:pt x="21472" y="14186"/>
                  <a:pt x="18461" y="15040"/>
                  <a:pt x="14810" y="15040"/>
                </a:cubicBezTo>
                <a:lnTo>
                  <a:pt x="6627" y="15040"/>
                </a:lnTo>
                <a:cubicBezTo>
                  <a:pt x="5386" y="15040"/>
                  <a:pt x="4222" y="15185"/>
                  <a:pt x="3342" y="15440"/>
                </a:cubicBezTo>
                <a:cubicBezTo>
                  <a:pt x="2468" y="15700"/>
                  <a:pt x="2003" y="16042"/>
                  <a:pt x="2013" y="16408"/>
                </a:cubicBezTo>
                <a:cubicBezTo>
                  <a:pt x="2060" y="17138"/>
                  <a:pt x="4160" y="17730"/>
                  <a:pt x="6715" y="17730"/>
                </a:cubicBezTo>
                <a:lnTo>
                  <a:pt x="14898" y="17730"/>
                </a:lnTo>
                <a:cubicBezTo>
                  <a:pt x="16692" y="17730"/>
                  <a:pt x="18358" y="17936"/>
                  <a:pt x="19615" y="18306"/>
                </a:cubicBezTo>
                <a:cubicBezTo>
                  <a:pt x="20872" y="18678"/>
                  <a:pt x="21539" y="19172"/>
                  <a:pt x="21513" y="19697"/>
                </a:cubicBezTo>
                <a:cubicBezTo>
                  <a:pt x="21498" y="20746"/>
                  <a:pt x="18477" y="21600"/>
                  <a:pt x="14841" y="21600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9479436" y="3639534"/>
            <a:ext cx="90935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67A83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MONEY</a:t>
            </a:r>
          </a:p>
        </p:txBody>
      </p:sp>
      <p:sp>
        <p:nvSpPr>
          <p:cNvPr id="910" name="Shape 910"/>
          <p:cNvSpPr/>
          <p:nvPr/>
        </p:nvSpPr>
        <p:spPr>
          <a:xfrm>
            <a:off x="9145184" y="5891522"/>
            <a:ext cx="127136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D16E83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STRATEGY</a:t>
            </a:r>
          </a:p>
        </p:txBody>
      </p:sp>
      <p:sp>
        <p:nvSpPr>
          <p:cNvPr id="911" name="Shape 911"/>
          <p:cNvSpPr/>
          <p:nvPr/>
        </p:nvSpPr>
        <p:spPr>
          <a:xfrm>
            <a:off x="9848505" y="8282345"/>
            <a:ext cx="608295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355C7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TIME</a:t>
            </a:r>
          </a:p>
        </p:txBody>
      </p:sp>
      <p:sp>
        <p:nvSpPr>
          <p:cNvPr id="912" name="Shape 912"/>
          <p:cNvSpPr/>
          <p:nvPr/>
        </p:nvSpPr>
        <p:spPr>
          <a:xfrm>
            <a:off x="2350959" y="4824234"/>
            <a:ext cx="543177" cy="3021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D16E83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BILL</a:t>
            </a:r>
          </a:p>
        </p:txBody>
      </p:sp>
      <p:sp>
        <p:nvSpPr>
          <p:cNvPr id="913" name="Shape 913"/>
          <p:cNvSpPr/>
          <p:nvPr/>
        </p:nvSpPr>
        <p:spPr>
          <a:xfrm>
            <a:off x="2350959" y="7126854"/>
            <a:ext cx="1213836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8AD9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SECURITY</a:t>
            </a:r>
          </a:p>
        </p:txBody>
      </p:sp>
      <p:sp>
        <p:nvSpPr>
          <p:cNvPr id="914" name="Shape 914"/>
          <p:cNvSpPr/>
          <p:nvPr/>
        </p:nvSpPr>
        <p:spPr>
          <a:xfrm>
            <a:off x="2350959" y="2519295"/>
            <a:ext cx="1200812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8AD9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PROBLEM</a:t>
            </a:r>
          </a:p>
        </p:txBody>
      </p:sp>
      <p:sp>
        <p:nvSpPr>
          <p:cNvPr id="915" name="Shape 915"/>
          <p:cNvSpPr/>
          <p:nvPr/>
        </p:nvSpPr>
        <p:spPr>
          <a:xfrm>
            <a:off x="4391750" y="2514293"/>
            <a:ext cx="59754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8AD94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2018</a:t>
            </a:r>
          </a:p>
        </p:txBody>
      </p:sp>
      <p:sp>
        <p:nvSpPr>
          <p:cNvPr id="916" name="Shape 916"/>
          <p:cNvSpPr/>
          <p:nvPr/>
        </p:nvSpPr>
        <p:spPr>
          <a:xfrm>
            <a:off x="7750485" y="3655473"/>
            <a:ext cx="59754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67A83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2019</a:t>
            </a:r>
          </a:p>
        </p:txBody>
      </p:sp>
      <p:sp>
        <p:nvSpPr>
          <p:cNvPr id="917" name="Shape 917"/>
          <p:cNvSpPr/>
          <p:nvPr/>
        </p:nvSpPr>
        <p:spPr>
          <a:xfrm>
            <a:off x="5259098" y="2498612"/>
            <a:ext cx="332213" cy="333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4" h="20446" extrusionOk="0">
                <a:moveTo>
                  <a:pt x="17481" y="3027"/>
                </a:moveTo>
                <a:cubicBezTo>
                  <a:pt x="19590" y="5126"/>
                  <a:pt x="20595" y="8031"/>
                  <a:pt x="20498" y="10743"/>
                </a:cubicBezTo>
                <a:cubicBezTo>
                  <a:pt x="20433" y="13133"/>
                  <a:pt x="19395" y="15554"/>
                  <a:pt x="17481" y="17395"/>
                </a:cubicBezTo>
                <a:cubicBezTo>
                  <a:pt x="15568" y="19203"/>
                  <a:pt x="13265" y="20236"/>
                  <a:pt x="10800" y="20430"/>
                </a:cubicBezTo>
                <a:cubicBezTo>
                  <a:pt x="7979" y="20591"/>
                  <a:pt x="5125" y="19590"/>
                  <a:pt x="3017" y="17395"/>
                </a:cubicBezTo>
                <a:cubicBezTo>
                  <a:pt x="-1005" y="13391"/>
                  <a:pt x="-1005" y="7030"/>
                  <a:pt x="3017" y="3027"/>
                </a:cubicBezTo>
                <a:cubicBezTo>
                  <a:pt x="6973" y="-1009"/>
                  <a:pt x="13460" y="-1009"/>
                  <a:pt x="17481" y="3027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7244674" y="3640877"/>
            <a:ext cx="332551" cy="331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5" h="20448" extrusionOk="0">
                <a:moveTo>
                  <a:pt x="3052" y="17505"/>
                </a:moveTo>
                <a:cubicBezTo>
                  <a:pt x="943" y="15397"/>
                  <a:pt x="-62" y="12445"/>
                  <a:pt x="3" y="9721"/>
                </a:cubicBezTo>
                <a:cubicBezTo>
                  <a:pt x="100" y="7321"/>
                  <a:pt x="1138" y="4856"/>
                  <a:pt x="3052" y="3040"/>
                </a:cubicBezTo>
                <a:cubicBezTo>
                  <a:pt x="4997" y="1191"/>
                  <a:pt x="7235" y="186"/>
                  <a:pt x="9733" y="24"/>
                </a:cubicBezTo>
                <a:cubicBezTo>
                  <a:pt x="12554" y="-171"/>
                  <a:pt x="15408" y="834"/>
                  <a:pt x="17484" y="3040"/>
                </a:cubicBezTo>
                <a:cubicBezTo>
                  <a:pt x="21538" y="7061"/>
                  <a:pt x="21538" y="13451"/>
                  <a:pt x="17484" y="17505"/>
                </a:cubicBezTo>
                <a:cubicBezTo>
                  <a:pt x="13560" y="21429"/>
                  <a:pt x="7073" y="21429"/>
                  <a:pt x="3052" y="17505"/>
                </a:cubicBezTo>
              </a:path>
            </a:pathLst>
          </a:custGeom>
          <a:solidFill>
            <a:srgbClr val="F67A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7750485" y="5905908"/>
            <a:ext cx="59754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D16E83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2020</a:t>
            </a:r>
          </a:p>
        </p:txBody>
      </p:sp>
      <p:sp>
        <p:nvSpPr>
          <p:cNvPr id="920" name="Shape 920"/>
          <p:cNvSpPr/>
          <p:nvPr/>
        </p:nvSpPr>
        <p:spPr>
          <a:xfrm>
            <a:off x="7244674" y="5934211"/>
            <a:ext cx="332551" cy="33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5" h="20448" extrusionOk="0">
                <a:moveTo>
                  <a:pt x="3052" y="17505"/>
                </a:moveTo>
                <a:cubicBezTo>
                  <a:pt x="943" y="15397"/>
                  <a:pt x="-62" y="12478"/>
                  <a:pt x="3" y="9721"/>
                </a:cubicBezTo>
                <a:cubicBezTo>
                  <a:pt x="100" y="7353"/>
                  <a:pt x="1106" y="4856"/>
                  <a:pt x="3052" y="3040"/>
                </a:cubicBezTo>
                <a:cubicBezTo>
                  <a:pt x="4868" y="1224"/>
                  <a:pt x="7235" y="218"/>
                  <a:pt x="9733" y="24"/>
                </a:cubicBezTo>
                <a:cubicBezTo>
                  <a:pt x="12554" y="-171"/>
                  <a:pt x="15408" y="834"/>
                  <a:pt x="17484" y="3040"/>
                </a:cubicBezTo>
                <a:cubicBezTo>
                  <a:pt x="21538" y="7061"/>
                  <a:pt x="21538" y="13483"/>
                  <a:pt x="17484" y="17505"/>
                </a:cubicBezTo>
                <a:cubicBezTo>
                  <a:pt x="13560" y="21429"/>
                  <a:pt x="7073" y="21429"/>
                  <a:pt x="3052" y="17505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7750485" y="8304812"/>
            <a:ext cx="59754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355C7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2018</a:t>
            </a:r>
          </a:p>
        </p:txBody>
      </p:sp>
      <p:sp>
        <p:nvSpPr>
          <p:cNvPr id="922" name="Shape 922"/>
          <p:cNvSpPr/>
          <p:nvPr/>
        </p:nvSpPr>
        <p:spPr>
          <a:xfrm>
            <a:off x="4391750" y="4802710"/>
            <a:ext cx="59754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D16E83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2019</a:t>
            </a:r>
          </a:p>
        </p:txBody>
      </p:sp>
      <p:sp>
        <p:nvSpPr>
          <p:cNvPr id="923" name="Shape 923"/>
          <p:cNvSpPr/>
          <p:nvPr/>
        </p:nvSpPr>
        <p:spPr>
          <a:xfrm>
            <a:off x="4483779" y="7126854"/>
            <a:ext cx="59754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8AD94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2020</a:t>
            </a:r>
          </a:p>
        </p:txBody>
      </p:sp>
      <p:sp>
        <p:nvSpPr>
          <p:cNvPr id="924" name="Shape 924"/>
          <p:cNvSpPr/>
          <p:nvPr/>
        </p:nvSpPr>
        <p:spPr>
          <a:xfrm>
            <a:off x="7244674" y="8290217"/>
            <a:ext cx="332551" cy="33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5" h="20448" extrusionOk="0">
                <a:moveTo>
                  <a:pt x="3052" y="17505"/>
                </a:moveTo>
                <a:cubicBezTo>
                  <a:pt x="943" y="15397"/>
                  <a:pt x="-62" y="12478"/>
                  <a:pt x="3" y="9721"/>
                </a:cubicBezTo>
                <a:cubicBezTo>
                  <a:pt x="100" y="7321"/>
                  <a:pt x="1106" y="4856"/>
                  <a:pt x="3052" y="3040"/>
                </a:cubicBezTo>
                <a:cubicBezTo>
                  <a:pt x="4868" y="1191"/>
                  <a:pt x="7235" y="186"/>
                  <a:pt x="9733" y="24"/>
                </a:cubicBezTo>
                <a:cubicBezTo>
                  <a:pt x="12554" y="-171"/>
                  <a:pt x="15408" y="834"/>
                  <a:pt x="17484" y="3040"/>
                </a:cubicBezTo>
                <a:cubicBezTo>
                  <a:pt x="21538" y="7061"/>
                  <a:pt x="21538" y="13483"/>
                  <a:pt x="17484" y="17505"/>
                </a:cubicBezTo>
                <a:cubicBezTo>
                  <a:pt x="13560" y="21429"/>
                  <a:pt x="7073" y="21429"/>
                  <a:pt x="3052" y="1750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5259098" y="4787172"/>
            <a:ext cx="332213" cy="333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4" h="20429" extrusionOk="0">
                <a:moveTo>
                  <a:pt x="17481" y="3003"/>
                </a:moveTo>
                <a:cubicBezTo>
                  <a:pt x="19590" y="5101"/>
                  <a:pt x="20595" y="8039"/>
                  <a:pt x="20498" y="10751"/>
                </a:cubicBezTo>
                <a:cubicBezTo>
                  <a:pt x="20433" y="13141"/>
                  <a:pt x="19395" y="15595"/>
                  <a:pt x="17481" y="17403"/>
                </a:cubicBezTo>
                <a:cubicBezTo>
                  <a:pt x="15665" y="19243"/>
                  <a:pt x="13265" y="20244"/>
                  <a:pt x="10800" y="20405"/>
                </a:cubicBezTo>
                <a:cubicBezTo>
                  <a:pt x="7979" y="20599"/>
                  <a:pt x="5125" y="19598"/>
                  <a:pt x="3017" y="17403"/>
                </a:cubicBezTo>
                <a:cubicBezTo>
                  <a:pt x="-1005" y="13399"/>
                  <a:pt x="-1005" y="7038"/>
                  <a:pt x="3017" y="3003"/>
                </a:cubicBezTo>
                <a:cubicBezTo>
                  <a:pt x="6973" y="-1001"/>
                  <a:pt x="13460" y="-1001"/>
                  <a:pt x="17481" y="3003"/>
                </a:cubicBezTo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5259098" y="7113003"/>
            <a:ext cx="332213" cy="333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4" h="20429" extrusionOk="0">
                <a:moveTo>
                  <a:pt x="17481" y="3003"/>
                </a:moveTo>
                <a:cubicBezTo>
                  <a:pt x="19590" y="5101"/>
                  <a:pt x="20595" y="8007"/>
                  <a:pt x="20498" y="10751"/>
                </a:cubicBezTo>
                <a:cubicBezTo>
                  <a:pt x="20433" y="13108"/>
                  <a:pt x="19395" y="15562"/>
                  <a:pt x="17481" y="17403"/>
                </a:cubicBezTo>
                <a:cubicBezTo>
                  <a:pt x="15665" y="19211"/>
                  <a:pt x="13265" y="20212"/>
                  <a:pt x="10800" y="20405"/>
                </a:cubicBezTo>
                <a:cubicBezTo>
                  <a:pt x="7979" y="20599"/>
                  <a:pt x="5125" y="19598"/>
                  <a:pt x="3017" y="17403"/>
                </a:cubicBezTo>
                <a:cubicBezTo>
                  <a:pt x="-1005" y="13399"/>
                  <a:pt x="-1005" y="7006"/>
                  <a:pt x="3017" y="3003"/>
                </a:cubicBezTo>
                <a:cubicBezTo>
                  <a:pt x="6973" y="-1001"/>
                  <a:pt x="13460" y="-1001"/>
                  <a:pt x="17481" y="300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6271093" y="1309956"/>
            <a:ext cx="396400" cy="398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2800"/>
                  <a:pt x="21171" y="14457"/>
                  <a:pt x="20170" y="16200"/>
                </a:cubicBezTo>
                <a:cubicBezTo>
                  <a:pt x="19168" y="17914"/>
                  <a:pt x="17938" y="19171"/>
                  <a:pt x="16193" y="20171"/>
                </a:cubicBezTo>
                <a:cubicBezTo>
                  <a:pt x="14476" y="21143"/>
                  <a:pt x="12788" y="21600"/>
                  <a:pt x="10814" y="21600"/>
                </a:cubicBezTo>
                <a:cubicBezTo>
                  <a:pt x="8812" y="21600"/>
                  <a:pt x="7124" y="21143"/>
                  <a:pt x="5407" y="20171"/>
                </a:cubicBezTo>
                <a:cubicBezTo>
                  <a:pt x="3691" y="19171"/>
                  <a:pt x="2460" y="17914"/>
                  <a:pt x="1459" y="16200"/>
                </a:cubicBezTo>
                <a:cubicBezTo>
                  <a:pt x="458" y="14457"/>
                  <a:pt x="0" y="12771"/>
                  <a:pt x="0" y="10800"/>
                </a:cubicBezTo>
                <a:cubicBezTo>
                  <a:pt x="0" y="8800"/>
                  <a:pt x="458" y="7114"/>
                  <a:pt x="1459" y="5400"/>
                </a:cubicBezTo>
                <a:cubicBezTo>
                  <a:pt x="2460" y="3686"/>
                  <a:pt x="3691" y="2429"/>
                  <a:pt x="5407" y="1457"/>
                </a:cubicBezTo>
                <a:cubicBezTo>
                  <a:pt x="7124" y="457"/>
                  <a:pt x="8840" y="0"/>
                  <a:pt x="10814" y="0"/>
                </a:cubicBezTo>
                <a:cubicBezTo>
                  <a:pt x="12788" y="0"/>
                  <a:pt x="14476" y="457"/>
                  <a:pt x="16193" y="1457"/>
                </a:cubicBezTo>
                <a:cubicBezTo>
                  <a:pt x="17938" y="2429"/>
                  <a:pt x="19168" y="3686"/>
                  <a:pt x="20170" y="5400"/>
                </a:cubicBezTo>
                <a:cubicBezTo>
                  <a:pt x="21171" y="7114"/>
                  <a:pt x="21600" y="8829"/>
                  <a:pt x="21600" y="10800"/>
                </a:cubicBezTo>
              </a:path>
            </a:pathLst>
          </a:custGeom>
          <a:solidFill>
            <a:srgbClr val="7C6535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5741863" y="8844533"/>
            <a:ext cx="709758" cy="709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629" y="21600"/>
                </a:moveTo>
                <a:lnTo>
                  <a:pt x="0" y="21600"/>
                </a:lnTo>
                <a:cubicBezTo>
                  <a:pt x="0" y="9671"/>
                  <a:pt x="9671" y="0"/>
                  <a:pt x="21600" y="0"/>
                </a:cubicBezTo>
                <a:lnTo>
                  <a:pt x="21600" y="6645"/>
                </a:lnTo>
                <a:cubicBezTo>
                  <a:pt x="13370" y="6693"/>
                  <a:pt x="6629" y="13386"/>
                  <a:pt x="6629" y="21600"/>
                </a:cubicBezTo>
              </a:path>
            </a:pathLst>
          </a:custGeom>
          <a:solidFill>
            <a:srgbClr val="DED9D7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10856311" y="4188229"/>
            <a:ext cx="547274" cy="264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3399"/>
                </a:moveTo>
                <a:cubicBezTo>
                  <a:pt x="8802" y="3399"/>
                  <a:pt x="7221" y="6669"/>
                  <a:pt x="7221" y="10800"/>
                </a:cubicBezTo>
                <a:cubicBezTo>
                  <a:pt x="7221" y="14931"/>
                  <a:pt x="8865" y="18201"/>
                  <a:pt x="10800" y="18201"/>
                </a:cubicBezTo>
                <a:cubicBezTo>
                  <a:pt x="12798" y="18201"/>
                  <a:pt x="14379" y="14931"/>
                  <a:pt x="14379" y="10800"/>
                </a:cubicBezTo>
                <a:cubicBezTo>
                  <a:pt x="14442" y="6669"/>
                  <a:pt x="12798" y="3399"/>
                  <a:pt x="10800" y="3399"/>
                </a:cubicBezTo>
                <a:close/>
                <a:moveTo>
                  <a:pt x="11216" y="15189"/>
                </a:moveTo>
                <a:lnTo>
                  <a:pt x="11216" y="16394"/>
                </a:lnTo>
                <a:lnTo>
                  <a:pt x="10509" y="16394"/>
                </a:lnTo>
                <a:lnTo>
                  <a:pt x="10509" y="15189"/>
                </a:lnTo>
                <a:cubicBezTo>
                  <a:pt x="10155" y="15189"/>
                  <a:pt x="9572" y="14931"/>
                  <a:pt x="9323" y="14673"/>
                </a:cubicBezTo>
                <a:lnTo>
                  <a:pt x="9510" y="12994"/>
                </a:lnTo>
                <a:cubicBezTo>
                  <a:pt x="9739" y="13253"/>
                  <a:pt x="10155" y="13597"/>
                  <a:pt x="10634" y="13597"/>
                </a:cubicBezTo>
                <a:cubicBezTo>
                  <a:pt x="11029" y="13597"/>
                  <a:pt x="11320" y="13210"/>
                  <a:pt x="11320" y="12607"/>
                </a:cubicBezTo>
                <a:cubicBezTo>
                  <a:pt x="11320" y="11962"/>
                  <a:pt x="11154" y="11790"/>
                  <a:pt x="10634" y="11402"/>
                </a:cubicBezTo>
                <a:cubicBezTo>
                  <a:pt x="9864" y="10929"/>
                  <a:pt x="9385" y="10069"/>
                  <a:pt x="9385" y="8735"/>
                </a:cubicBezTo>
                <a:cubicBezTo>
                  <a:pt x="9385" y="7530"/>
                  <a:pt x="9801" y="6540"/>
                  <a:pt x="10509" y="6196"/>
                </a:cubicBezTo>
                <a:lnTo>
                  <a:pt x="10509" y="4991"/>
                </a:lnTo>
                <a:lnTo>
                  <a:pt x="11216" y="4991"/>
                </a:lnTo>
                <a:lnTo>
                  <a:pt x="11216" y="6196"/>
                </a:lnTo>
                <a:cubicBezTo>
                  <a:pt x="11570" y="6196"/>
                  <a:pt x="11965" y="6454"/>
                  <a:pt x="12215" y="6669"/>
                </a:cubicBezTo>
                <a:lnTo>
                  <a:pt x="11965" y="8261"/>
                </a:lnTo>
                <a:cubicBezTo>
                  <a:pt x="11799" y="8132"/>
                  <a:pt x="11508" y="7874"/>
                  <a:pt x="11091" y="7874"/>
                </a:cubicBezTo>
                <a:cubicBezTo>
                  <a:pt x="10675" y="7874"/>
                  <a:pt x="10446" y="8261"/>
                  <a:pt x="10446" y="8735"/>
                </a:cubicBezTo>
                <a:cubicBezTo>
                  <a:pt x="10446" y="9337"/>
                  <a:pt x="10675" y="9466"/>
                  <a:pt x="11279" y="9939"/>
                </a:cubicBezTo>
                <a:cubicBezTo>
                  <a:pt x="12028" y="10585"/>
                  <a:pt x="12444" y="11230"/>
                  <a:pt x="12444" y="12607"/>
                </a:cubicBezTo>
                <a:cubicBezTo>
                  <a:pt x="12444" y="13941"/>
                  <a:pt x="11861" y="14931"/>
                  <a:pt x="11216" y="15189"/>
                </a:cubicBezTo>
                <a:close/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20539" y="6669"/>
                </a:moveTo>
                <a:lnTo>
                  <a:pt x="20539" y="14931"/>
                </a:lnTo>
                <a:cubicBezTo>
                  <a:pt x="19498" y="15533"/>
                  <a:pt x="18728" y="17254"/>
                  <a:pt x="18437" y="19061"/>
                </a:cubicBezTo>
                <a:lnTo>
                  <a:pt x="3163" y="19061"/>
                </a:lnTo>
                <a:cubicBezTo>
                  <a:pt x="2872" y="17254"/>
                  <a:pt x="2102" y="15533"/>
                  <a:pt x="1061" y="14931"/>
                </a:cubicBezTo>
                <a:lnTo>
                  <a:pt x="1061" y="6669"/>
                </a:lnTo>
                <a:cubicBezTo>
                  <a:pt x="2102" y="6067"/>
                  <a:pt x="2872" y="4389"/>
                  <a:pt x="3163" y="2194"/>
                </a:cubicBezTo>
                <a:lnTo>
                  <a:pt x="18437" y="2194"/>
                </a:lnTo>
                <a:cubicBezTo>
                  <a:pt x="18666" y="4389"/>
                  <a:pt x="19498" y="6067"/>
                  <a:pt x="20539" y="6669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1636033" y="5258297"/>
            <a:ext cx="412645" cy="514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88" y="14621"/>
                </a:moveTo>
                <a:cubicBezTo>
                  <a:pt x="13894" y="14312"/>
                  <a:pt x="13424" y="14113"/>
                  <a:pt x="13424" y="13760"/>
                </a:cubicBezTo>
                <a:cubicBezTo>
                  <a:pt x="13424" y="13428"/>
                  <a:pt x="13811" y="13119"/>
                  <a:pt x="14584" y="13119"/>
                </a:cubicBezTo>
                <a:cubicBezTo>
                  <a:pt x="15358" y="13119"/>
                  <a:pt x="15993" y="13318"/>
                  <a:pt x="16297" y="13428"/>
                </a:cubicBezTo>
                <a:lnTo>
                  <a:pt x="16683" y="12258"/>
                </a:lnTo>
                <a:cubicBezTo>
                  <a:pt x="16297" y="12125"/>
                  <a:pt x="15827" y="12015"/>
                  <a:pt x="15219" y="11948"/>
                </a:cubicBezTo>
                <a:lnTo>
                  <a:pt x="15219" y="10999"/>
                </a:lnTo>
                <a:lnTo>
                  <a:pt x="13093" y="10999"/>
                </a:lnTo>
                <a:lnTo>
                  <a:pt x="13093" y="12125"/>
                </a:lnTo>
                <a:cubicBezTo>
                  <a:pt x="12098" y="12434"/>
                  <a:pt x="11463" y="13075"/>
                  <a:pt x="11463" y="13870"/>
                </a:cubicBezTo>
                <a:cubicBezTo>
                  <a:pt x="11463" y="14820"/>
                  <a:pt x="12319" y="15438"/>
                  <a:pt x="13728" y="15813"/>
                </a:cubicBezTo>
                <a:cubicBezTo>
                  <a:pt x="14750" y="16056"/>
                  <a:pt x="15054" y="16299"/>
                  <a:pt x="15054" y="16675"/>
                </a:cubicBezTo>
                <a:cubicBezTo>
                  <a:pt x="15054" y="17117"/>
                  <a:pt x="14584" y="17360"/>
                  <a:pt x="13811" y="17360"/>
                </a:cubicBezTo>
                <a:cubicBezTo>
                  <a:pt x="13037" y="17360"/>
                  <a:pt x="12236" y="17117"/>
                  <a:pt x="11794" y="16984"/>
                </a:cubicBezTo>
                <a:lnTo>
                  <a:pt x="11380" y="18177"/>
                </a:lnTo>
                <a:cubicBezTo>
                  <a:pt x="11794" y="18353"/>
                  <a:pt x="12402" y="18486"/>
                  <a:pt x="13093" y="18552"/>
                </a:cubicBezTo>
                <a:lnTo>
                  <a:pt x="13093" y="19480"/>
                </a:lnTo>
                <a:lnTo>
                  <a:pt x="15219" y="19480"/>
                </a:lnTo>
                <a:lnTo>
                  <a:pt x="15219" y="18420"/>
                </a:lnTo>
                <a:cubicBezTo>
                  <a:pt x="16380" y="18110"/>
                  <a:pt x="16932" y="17426"/>
                  <a:pt x="16932" y="16564"/>
                </a:cubicBezTo>
                <a:cubicBezTo>
                  <a:pt x="16932" y="15615"/>
                  <a:pt x="16297" y="15063"/>
                  <a:pt x="14888" y="14621"/>
                </a:cubicBezTo>
                <a:close/>
                <a:moveTo>
                  <a:pt x="9585" y="5919"/>
                </a:moveTo>
                <a:lnTo>
                  <a:pt x="18644" y="5919"/>
                </a:lnTo>
                <a:lnTo>
                  <a:pt x="18644" y="7112"/>
                </a:lnTo>
                <a:lnTo>
                  <a:pt x="9585" y="7112"/>
                </a:lnTo>
                <a:lnTo>
                  <a:pt x="9585" y="5919"/>
                </a:lnTo>
                <a:close/>
                <a:moveTo>
                  <a:pt x="9585" y="3490"/>
                </a:moveTo>
                <a:lnTo>
                  <a:pt x="18644" y="3490"/>
                </a:lnTo>
                <a:lnTo>
                  <a:pt x="18644" y="4682"/>
                </a:lnTo>
                <a:lnTo>
                  <a:pt x="9585" y="4682"/>
                </a:lnTo>
                <a:lnTo>
                  <a:pt x="9585" y="3490"/>
                </a:lnTo>
                <a:close/>
                <a:moveTo>
                  <a:pt x="21600" y="3180"/>
                </a:moveTo>
                <a:cubicBezTo>
                  <a:pt x="21517" y="1436"/>
                  <a:pt x="19887" y="133"/>
                  <a:pt x="17788" y="0"/>
                </a:cubicBezTo>
                <a:cubicBezTo>
                  <a:pt x="17705" y="0"/>
                  <a:pt x="17623" y="0"/>
                  <a:pt x="17540" y="0"/>
                </a:cubicBezTo>
                <a:cubicBezTo>
                  <a:pt x="17540" y="0"/>
                  <a:pt x="4226" y="0"/>
                  <a:pt x="4143" y="0"/>
                </a:cubicBezTo>
                <a:cubicBezTo>
                  <a:pt x="3287" y="0"/>
                  <a:pt x="2514" y="177"/>
                  <a:pt x="1795" y="552"/>
                </a:cubicBezTo>
                <a:cubicBezTo>
                  <a:pt x="1271" y="861"/>
                  <a:pt x="801" y="1237"/>
                  <a:pt x="470" y="1745"/>
                </a:cubicBezTo>
                <a:cubicBezTo>
                  <a:pt x="166" y="2187"/>
                  <a:pt x="0" y="2672"/>
                  <a:pt x="0" y="3247"/>
                </a:cubicBezTo>
                <a:lnTo>
                  <a:pt x="0" y="3291"/>
                </a:lnTo>
                <a:cubicBezTo>
                  <a:pt x="0" y="3291"/>
                  <a:pt x="0" y="3291"/>
                  <a:pt x="0" y="3357"/>
                </a:cubicBezTo>
                <a:cubicBezTo>
                  <a:pt x="0" y="5168"/>
                  <a:pt x="1795" y="6604"/>
                  <a:pt x="4060" y="6604"/>
                </a:cubicBezTo>
                <a:cubicBezTo>
                  <a:pt x="5082" y="6604"/>
                  <a:pt x="5939" y="6294"/>
                  <a:pt x="6629" y="5853"/>
                </a:cubicBezTo>
                <a:lnTo>
                  <a:pt x="6629" y="21600"/>
                </a:lnTo>
                <a:lnTo>
                  <a:pt x="21517" y="21600"/>
                </a:lnTo>
                <a:lnTo>
                  <a:pt x="21517" y="3622"/>
                </a:lnTo>
                <a:cubicBezTo>
                  <a:pt x="21600" y="3357"/>
                  <a:pt x="21600" y="3247"/>
                  <a:pt x="21600" y="3180"/>
                </a:cubicBezTo>
                <a:close/>
                <a:moveTo>
                  <a:pt x="20108" y="3490"/>
                </a:moveTo>
                <a:lnTo>
                  <a:pt x="20108" y="20297"/>
                </a:lnTo>
                <a:lnTo>
                  <a:pt x="8204" y="20297"/>
                </a:lnTo>
                <a:cubicBezTo>
                  <a:pt x="8204" y="20297"/>
                  <a:pt x="8204" y="3291"/>
                  <a:pt x="8204" y="3180"/>
                </a:cubicBezTo>
                <a:cubicBezTo>
                  <a:pt x="8204" y="2429"/>
                  <a:pt x="7817" y="1679"/>
                  <a:pt x="7264" y="1126"/>
                </a:cubicBezTo>
                <a:lnTo>
                  <a:pt x="17540" y="1126"/>
                </a:lnTo>
                <a:cubicBezTo>
                  <a:pt x="19031" y="1369"/>
                  <a:pt x="20053" y="2363"/>
                  <a:pt x="20108" y="3490"/>
                </a:cubicBezTo>
                <a:close/>
                <a:moveTo>
                  <a:pt x="9585" y="8260"/>
                </a:moveTo>
                <a:lnTo>
                  <a:pt x="18644" y="8260"/>
                </a:lnTo>
                <a:lnTo>
                  <a:pt x="18644" y="9453"/>
                </a:lnTo>
                <a:lnTo>
                  <a:pt x="9585" y="9453"/>
                </a:lnTo>
                <a:lnTo>
                  <a:pt x="9585" y="8260"/>
                </a:ln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1601215" y="2934787"/>
            <a:ext cx="433538" cy="514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230"/>
                </a:moveTo>
                <a:cubicBezTo>
                  <a:pt x="21600" y="10833"/>
                  <a:pt x="20108" y="13150"/>
                  <a:pt x="17882" y="14628"/>
                </a:cubicBezTo>
                <a:lnTo>
                  <a:pt x="17882" y="21600"/>
                </a:lnTo>
                <a:lnTo>
                  <a:pt x="7540" y="21600"/>
                </a:lnTo>
                <a:lnTo>
                  <a:pt x="7540" y="19129"/>
                </a:lnTo>
                <a:lnTo>
                  <a:pt x="5996" y="19129"/>
                </a:lnTo>
                <a:cubicBezTo>
                  <a:pt x="3849" y="19129"/>
                  <a:pt x="2147" y="17695"/>
                  <a:pt x="2147" y="15886"/>
                </a:cubicBezTo>
                <a:lnTo>
                  <a:pt x="2147" y="13569"/>
                </a:lnTo>
                <a:lnTo>
                  <a:pt x="838" y="13569"/>
                </a:lnTo>
                <a:cubicBezTo>
                  <a:pt x="393" y="13569"/>
                  <a:pt x="0" y="13260"/>
                  <a:pt x="0" y="12885"/>
                </a:cubicBezTo>
                <a:cubicBezTo>
                  <a:pt x="0" y="12775"/>
                  <a:pt x="0" y="12708"/>
                  <a:pt x="79" y="12642"/>
                </a:cubicBezTo>
                <a:lnTo>
                  <a:pt x="2068" y="8340"/>
                </a:lnTo>
                <a:cubicBezTo>
                  <a:pt x="2068" y="8340"/>
                  <a:pt x="2304" y="6531"/>
                  <a:pt x="2461" y="5847"/>
                </a:cubicBezTo>
                <a:cubicBezTo>
                  <a:pt x="3273" y="2802"/>
                  <a:pt x="7409" y="0"/>
                  <a:pt x="11756" y="0"/>
                </a:cubicBezTo>
                <a:cubicBezTo>
                  <a:pt x="17228" y="0"/>
                  <a:pt x="21600" y="3685"/>
                  <a:pt x="21600" y="8230"/>
                </a:cubicBezTo>
                <a:close/>
                <a:moveTo>
                  <a:pt x="5629" y="9024"/>
                </a:moveTo>
                <a:cubicBezTo>
                  <a:pt x="5629" y="8539"/>
                  <a:pt x="5105" y="8097"/>
                  <a:pt x="4529" y="8097"/>
                </a:cubicBezTo>
                <a:cubicBezTo>
                  <a:pt x="3927" y="8097"/>
                  <a:pt x="3404" y="8516"/>
                  <a:pt x="3404" y="9024"/>
                </a:cubicBezTo>
                <a:cubicBezTo>
                  <a:pt x="3404" y="9509"/>
                  <a:pt x="3927" y="9973"/>
                  <a:pt x="4529" y="9973"/>
                </a:cubicBezTo>
                <a:cubicBezTo>
                  <a:pt x="5105" y="9973"/>
                  <a:pt x="5629" y="9531"/>
                  <a:pt x="5629" y="9024"/>
                </a:cubicBezTo>
                <a:close/>
                <a:moveTo>
                  <a:pt x="20343" y="8097"/>
                </a:moveTo>
                <a:cubicBezTo>
                  <a:pt x="20343" y="4170"/>
                  <a:pt x="16573" y="993"/>
                  <a:pt x="11913" y="993"/>
                </a:cubicBezTo>
                <a:cubicBezTo>
                  <a:pt x="9478" y="993"/>
                  <a:pt x="7331" y="1875"/>
                  <a:pt x="5786" y="3243"/>
                </a:cubicBezTo>
                <a:cubicBezTo>
                  <a:pt x="5786" y="3243"/>
                  <a:pt x="5708" y="8914"/>
                  <a:pt x="13300" y="9024"/>
                </a:cubicBezTo>
                <a:cubicBezTo>
                  <a:pt x="18641" y="9024"/>
                  <a:pt x="18196" y="12841"/>
                  <a:pt x="18196" y="12841"/>
                </a:cubicBezTo>
                <a:cubicBezTo>
                  <a:pt x="19532" y="11517"/>
                  <a:pt x="20343" y="9906"/>
                  <a:pt x="20343" y="809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1800837" y="2974248"/>
            <a:ext cx="102667" cy="108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8" h="21600" extrusionOk="0">
                <a:moveTo>
                  <a:pt x="18530" y="2097"/>
                </a:moveTo>
                <a:cubicBezTo>
                  <a:pt x="16337" y="629"/>
                  <a:pt x="13596" y="0"/>
                  <a:pt x="10526" y="0"/>
                </a:cubicBezTo>
                <a:cubicBezTo>
                  <a:pt x="8004" y="0"/>
                  <a:pt x="5811" y="629"/>
                  <a:pt x="4276" y="1468"/>
                </a:cubicBezTo>
                <a:cubicBezTo>
                  <a:pt x="1864" y="3041"/>
                  <a:pt x="548" y="5348"/>
                  <a:pt x="0" y="8913"/>
                </a:cubicBezTo>
                <a:cubicBezTo>
                  <a:pt x="0" y="9227"/>
                  <a:pt x="0" y="9751"/>
                  <a:pt x="0" y="9751"/>
                </a:cubicBezTo>
                <a:cubicBezTo>
                  <a:pt x="219" y="11324"/>
                  <a:pt x="1535" y="12478"/>
                  <a:pt x="3070" y="12478"/>
                </a:cubicBezTo>
                <a:cubicBezTo>
                  <a:pt x="4605" y="12478"/>
                  <a:pt x="5811" y="11324"/>
                  <a:pt x="6140" y="9751"/>
                </a:cubicBezTo>
                <a:lnTo>
                  <a:pt x="6140" y="9542"/>
                </a:lnTo>
                <a:cubicBezTo>
                  <a:pt x="6140" y="8598"/>
                  <a:pt x="6469" y="7445"/>
                  <a:pt x="7127" y="6501"/>
                </a:cubicBezTo>
                <a:cubicBezTo>
                  <a:pt x="7675" y="5348"/>
                  <a:pt x="8881" y="5033"/>
                  <a:pt x="10526" y="5033"/>
                </a:cubicBezTo>
                <a:cubicBezTo>
                  <a:pt x="12061" y="5033"/>
                  <a:pt x="13267" y="5348"/>
                  <a:pt x="13925" y="6291"/>
                </a:cubicBezTo>
                <a:cubicBezTo>
                  <a:pt x="14473" y="7130"/>
                  <a:pt x="14802" y="8074"/>
                  <a:pt x="14802" y="9227"/>
                </a:cubicBezTo>
                <a:cubicBezTo>
                  <a:pt x="14802" y="10066"/>
                  <a:pt x="14473" y="11010"/>
                  <a:pt x="13925" y="11534"/>
                </a:cubicBezTo>
                <a:cubicBezTo>
                  <a:pt x="13596" y="11849"/>
                  <a:pt x="13267" y="12478"/>
                  <a:pt x="12609" y="12792"/>
                </a:cubicBezTo>
                <a:lnTo>
                  <a:pt x="11074" y="13946"/>
                </a:lnTo>
                <a:cubicBezTo>
                  <a:pt x="9539" y="15099"/>
                  <a:pt x="8662" y="15938"/>
                  <a:pt x="8333" y="16882"/>
                </a:cubicBezTo>
                <a:cubicBezTo>
                  <a:pt x="8004" y="17720"/>
                  <a:pt x="7675" y="19293"/>
                  <a:pt x="7675" y="21600"/>
                </a:cubicBezTo>
                <a:lnTo>
                  <a:pt x="13596" y="21600"/>
                </a:lnTo>
                <a:cubicBezTo>
                  <a:pt x="13596" y="20447"/>
                  <a:pt x="13596" y="19817"/>
                  <a:pt x="13925" y="19293"/>
                </a:cubicBezTo>
                <a:cubicBezTo>
                  <a:pt x="14144" y="18350"/>
                  <a:pt x="14802" y="17825"/>
                  <a:pt x="15460" y="17196"/>
                </a:cubicBezTo>
                <a:lnTo>
                  <a:pt x="16995" y="16043"/>
                </a:lnTo>
                <a:cubicBezTo>
                  <a:pt x="18530" y="14784"/>
                  <a:pt x="19407" y="13946"/>
                  <a:pt x="20065" y="13107"/>
                </a:cubicBezTo>
                <a:cubicBezTo>
                  <a:pt x="21052" y="11849"/>
                  <a:pt x="21271" y="10381"/>
                  <a:pt x="21271" y="8598"/>
                </a:cubicBezTo>
                <a:cubicBezTo>
                  <a:pt x="21600" y="5662"/>
                  <a:pt x="20723" y="3565"/>
                  <a:pt x="18530" y="209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1835655" y="3094950"/>
            <a:ext cx="38928" cy="38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48"/>
                </a:moveTo>
                <a:cubicBezTo>
                  <a:pt x="21600" y="13019"/>
                  <a:pt x="21008" y="14499"/>
                  <a:pt x="20121" y="16274"/>
                </a:cubicBezTo>
                <a:cubicBezTo>
                  <a:pt x="19233" y="18049"/>
                  <a:pt x="17753" y="19233"/>
                  <a:pt x="16274" y="20416"/>
                </a:cubicBezTo>
                <a:cubicBezTo>
                  <a:pt x="14499" y="21304"/>
                  <a:pt x="12723" y="21600"/>
                  <a:pt x="10652" y="21600"/>
                </a:cubicBezTo>
                <a:cubicBezTo>
                  <a:pt x="8581" y="21600"/>
                  <a:pt x="7101" y="21304"/>
                  <a:pt x="5326" y="20416"/>
                </a:cubicBezTo>
                <a:cubicBezTo>
                  <a:pt x="3551" y="19233"/>
                  <a:pt x="2071" y="18049"/>
                  <a:pt x="1184" y="16274"/>
                </a:cubicBezTo>
                <a:cubicBezTo>
                  <a:pt x="0" y="14499"/>
                  <a:pt x="0" y="13019"/>
                  <a:pt x="0" y="10948"/>
                </a:cubicBezTo>
                <a:cubicBezTo>
                  <a:pt x="0" y="8877"/>
                  <a:pt x="0" y="6805"/>
                  <a:pt x="1184" y="5326"/>
                </a:cubicBezTo>
                <a:cubicBezTo>
                  <a:pt x="2071" y="3551"/>
                  <a:pt x="3551" y="2367"/>
                  <a:pt x="5326" y="1479"/>
                </a:cubicBezTo>
                <a:cubicBezTo>
                  <a:pt x="7101" y="592"/>
                  <a:pt x="8581" y="0"/>
                  <a:pt x="10652" y="0"/>
                </a:cubicBezTo>
                <a:cubicBezTo>
                  <a:pt x="12723" y="0"/>
                  <a:pt x="14499" y="592"/>
                  <a:pt x="16274" y="1479"/>
                </a:cubicBezTo>
                <a:cubicBezTo>
                  <a:pt x="17753" y="2367"/>
                  <a:pt x="19233" y="3551"/>
                  <a:pt x="20121" y="5326"/>
                </a:cubicBezTo>
                <a:cubicBezTo>
                  <a:pt x="21008" y="6805"/>
                  <a:pt x="21600" y="8877"/>
                  <a:pt x="21600" y="1094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10714185" y="8639833"/>
            <a:ext cx="514901" cy="515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4" h="21250" extrusionOk="0">
                <a:moveTo>
                  <a:pt x="20944" y="10626"/>
                </a:moveTo>
                <a:cubicBezTo>
                  <a:pt x="20944" y="16689"/>
                  <a:pt x="15940" y="21600"/>
                  <a:pt x="9909" y="21231"/>
                </a:cubicBezTo>
                <a:cubicBezTo>
                  <a:pt x="4840" y="20926"/>
                  <a:pt x="670" y="16928"/>
                  <a:pt x="71" y="11843"/>
                </a:cubicBezTo>
                <a:cubicBezTo>
                  <a:pt x="-656" y="5411"/>
                  <a:pt x="4284" y="0"/>
                  <a:pt x="10443" y="0"/>
                </a:cubicBezTo>
                <a:cubicBezTo>
                  <a:pt x="16239" y="0"/>
                  <a:pt x="20944" y="4802"/>
                  <a:pt x="20944" y="10626"/>
                </a:cubicBezTo>
                <a:close/>
                <a:moveTo>
                  <a:pt x="18891" y="10626"/>
                </a:moveTo>
                <a:cubicBezTo>
                  <a:pt x="18891" y="5585"/>
                  <a:pt x="14614" y="1543"/>
                  <a:pt x="9545" y="2151"/>
                </a:cubicBezTo>
                <a:cubicBezTo>
                  <a:pt x="5674" y="2586"/>
                  <a:pt x="2595" y="5780"/>
                  <a:pt x="2167" y="9627"/>
                </a:cubicBezTo>
                <a:cubicBezTo>
                  <a:pt x="1632" y="14798"/>
                  <a:pt x="5546" y="19144"/>
                  <a:pt x="10508" y="19144"/>
                </a:cubicBezTo>
                <a:cubicBezTo>
                  <a:pt x="15020" y="19210"/>
                  <a:pt x="18827" y="15342"/>
                  <a:pt x="18891" y="1062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10944105" y="8751250"/>
            <a:ext cx="159141" cy="182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600" extrusionOk="0">
                <a:moveTo>
                  <a:pt x="21246" y="11267"/>
                </a:moveTo>
                <a:cubicBezTo>
                  <a:pt x="20609" y="10395"/>
                  <a:pt x="19192" y="9648"/>
                  <a:pt x="17634" y="10395"/>
                </a:cubicBezTo>
                <a:lnTo>
                  <a:pt x="5453" y="15126"/>
                </a:lnTo>
                <a:lnTo>
                  <a:pt x="5453" y="2303"/>
                </a:lnTo>
                <a:cubicBezTo>
                  <a:pt x="5453" y="1556"/>
                  <a:pt x="5241" y="1058"/>
                  <a:pt x="4603" y="560"/>
                </a:cubicBezTo>
                <a:cubicBezTo>
                  <a:pt x="4037" y="187"/>
                  <a:pt x="3612" y="0"/>
                  <a:pt x="2833" y="0"/>
                </a:cubicBezTo>
                <a:cubicBezTo>
                  <a:pt x="1416" y="0"/>
                  <a:pt x="0" y="871"/>
                  <a:pt x="0" y="2303"/>
                </a:cubicBezTo>
                <a:lnTo>
                  <a:pt x="0" y="18986"/>
                </a:lnTo>
                <a:cubicBezTo>
                  <a:pt x="0" y="19857"/>
                  <a:pt x="637" y="20729"/>
                  <a:pt x="1629" y="21289"/>
                </a:cubicBezTo>
                <a:cubicBezTo>
                  <a:pt x="2054" y="21413"/>
                  <a:pt x="2408" y="21600"/>
                  <a:pt x="2833" y="21600"/>
                </a:cubicBezTo>
                <a:cubicBezTo>
                  <a:pt x="3258" y="21600"/>
                  <a:pt x="3612" y="21413"/>
                  <a:pt x="4249" y="21289"/>
                </a:cubicBezTo>
                <a:lnTo>
                  <a:pt x="20042" y="14566"/>
                </a:lnTo>
                <a:cubicBezTo>
                  <a:pt x="20609" y="14255"/>
                  <a:pt x="21246" y="13695"/>
                  <a:pt x="21388" y="13197"/>
                </a:cubicBezTo>
                <a:cubicBezTo>
                  <a:pt x="21600" y="12636"/>
                  <a:pt x="21600" y="11952"/>
                  <a:pt x="21246" y="1126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10848937" y="6750386"/>
            <a:ext cx="243199" cy="48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800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10872148" y="6283827"/>
            <a:ext cx="201420" cy="449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5" y="21600"/>
                </a:moveTo>
                <a:lnTo>
                  <a:pt x="19856" y="21600"/>
                </a:lnTo>
                <a:lnTo>
                  <a:pt x="21600" y="18947"/>
                </a:lnTo>
                <a:cubicBezTo>
                  <a:pt x="16988" y="16749"/>
                  <a:pt x="14119" y="15461"/>
                  <a:pt x="14119" y="12455"/>
                </a:cubicBezTo>
                <a:cubicBezTo>
                  <a:pt x="14119" y="11823"/>
                  <a:pt x="14288" y="11747"/>
                  <a:pt x="14288" y="11192"/>
                </a:cubicBezTo>
                <a:lnTo>
                  <a:pt x="17944" y="11192"/>
                </a:lnTo>
                <a:lnTo>
                  <a:pt x="17944" y="8893"/>
                </a:lnTo>
                <a:lnTo>
                  <a:pt x="15244" y="8893"/>
                </a:lnTo>
                <a:cubicBezTo>
                  <a:pt x="15244" y="8893"/>
                  <a:pt x="18731" y="5912"/>
                  <a:pt x="18731" y="5558"/>
                </a:cubicBezTo>
                <a:cubicBezTo>
                  <a:pt x="18731" y="4547"/>
                  <a:pt x="16988" y="3764"/>
                  <a:pt x="14737" y="3764"/>
                </a:cubicBezTo>
                <a:cubicBezTo>
                  <a:pt x="13669" y="3764"/>
                  <a:pt x="12713" y="3992"/>
                  <a:pt x="11925" y="4345"/>
                </a:cubicBezTo>
                <a:lnTo>
                  <a:pt x="11925" y="2122"/>
                </a:lnTo>
                <a:lnTo>
                  <a:pt x="14288" y="2122"/>
                </a:lnTo>
                <a:lnTo>
                  <a:pt x="14288" y="1137"/>
                </a:lnTo>
                <a:lnTo>
                  <a:pt x="11925" y="1137"/>
                </a:lnTo>
                <a:lnTo>
                  <a:pt x="11925" y="0"/>
                </a:lnTo>
                <a:lnTo>
                  <a:pt x="9675" y="0"/>
                </a:lnTo>
                <a:lnTo>
                  <a:pt x="9675" y="1137"/>
                </a:lnTo>
                <a:lnTo>
                  <a:pt x="7312" y="1137"/>
                </a:lnTo>
                <a:lnTo>
                  <a:pt x="7312" y="2122"/>
                </a:lnTo>
                <a:lnTo>
                  <a:pt x="9675" y="2122"/>
                </a:lnTo>
                <a:lnTo>
                  <a:pt x="9675" y="4345"/>
                </a:lnTo>
                <a:cubicBezTo>
                  <a:pt x="8887" y="3992"/>
                  <a:pt x="7931" y="3764"/>
                  <a:pt x="6806" y="3764"/>
                </a:cubicBezTo>
                <a:cubicBezTo>
                  <a:pt x="4612" y="3764"/>
                  <a:pt x="2869" y="4547"/>
                  <a:pt x="2869" y="5558"/>
                </a:cubicBezTo>
                <a:cubicBezTo>
                  <a:pt x="2869" y="5912"/>
                  <a:pt x="6356" y="8893"/>
                  <a:pt x="6356" y="8893"/>
                </a:cubicBezTo>
                <a:lnTo>
                  <a:pt x="3487" y="8893"/>
                </a:lnTo>
                <a:lnTo>
                  <a:pt x="3487" y="11192"/>
                </a:lnTo>
                <a:lnTo>
                  <a:pt x="7312" y="11192"/>
                </a:lnTo>
                <a:cubicBezTo>
                  <a:pt x="7481" y="11747"/>
                  <a:pt x="7481" y="11823"/>
                  <a:pt x="7481" y="12455"/>
                </a:cubicBezTo>
                <a:cubicBezTo>
                  <a:pt x="7481" y="15461"/>
                  <a:pt x="4612" y="16749"/>
                  <a:pt x="0" y="18947"/>
                </a:cubicBezTo>
                <a:lnTo>
                  <a:pt x="1575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1726559" y="7549309"/>
            <a:ext cx="336049" cy="51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53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8530"/>
                </a:lnTo>
                <a:lnTo>
                  <a:pt x="2666" y="8530"/>
                </a:lnTo>
                <a:lnTo>
                  <a:pt x="2666" y="5488"/>
                </a:lnTo>
                <a:cubicBezTo>
                  <a:pt x="2666" y="2491"/>
                  <a:pt x="6379" y="0"/>
                  <a:pt x="11036" y="0"/>
                </a:cubicBezTo>
                <a:cubicBezTo>
                  <a:pt x="15694" y="0"/>
                  <a:pt x="19406" y="2424"/>
                  <a:pt x="19406" y="5488"/>
                </a:cubicBezTo>
                <a:lnTo>
                  <a:pt x="19406" y="8530"/>
                </a:lnTo>
                <a:lnTo>
                  <a:pt x="21600" y="8530"/>
                </a:lnTo>
                <a:close/>
                <a:moveTo>
                  <a:pt x="12555" y="15737"/>
                </a:moveTo>
                <a:cubicBezTo>
                  <a:pt x="13500" y="15362"/>
                  <a:pt x="14074" y="14679"/>
                  <a:pt x="14074" y="13930"/>
                </a:cubicBezTo>
                <a:cubicBezTo>
                  <a:pt x="14074" y="12762"/>
                  <a:pt x="12521" y="11770"/>
                  <a:pt x="10733" y="11770"/>
                </a:cubicBezTo>
                <a:cubicBezTo>
                  <a:pt x="8910" y="11770"/>
                  <a:pt x="7425" y="12762"/>
                  <a:pt x="7425" y="13930"/>
                </a:cubicBezTo>
                <a:cubicBezTo>
                  <a:pt x="7425" y="14679"/>
                  <a:pt x="7999" y="15362"/>
                  <a:pt x="8944" y="15737"/>
                </a:cubicBezTo>
                <a:lnTo>
                  <a:pt x="8269" y="18294"/>
                </a:lnTo>
                <a:lnTo>
                  <a:pt x="13331" y="18294"/>
                </a:lnTo>
                <a:lnTo>
                  <a:pt x="12555" y="15737"/>
                </a:lnTo>
                <a:close/>
                <a:moveTo>
                  <a:pt x="10834" y="2182"/>
                </a:moveTo>
                <a:cubicBezTo>
                  <a:pt x="8066" y="2182"/>
                  <a:pt x="5805" y="3681"/>
                  <a:pt x="5805" y="5488"/>
                </a:cubicBezTo>
                <a:lnTo>
                  <a:pt x="5805" y="8530"/>
                </a:lnTo>
                <a:lnTo>
                  <a:pt x="15896" y="8530"/>
                </a:lnTo>
                <a:lnTo>
                  <a:pt x="15896" y="5488"/>
                </a:lnTo>
                <a:cubicBezTo>
                  <a:pt x="15896" y="3681"/>
                  <a:pt x="13601" y="2182"/>
                  <a:pt x="10834" y="2182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2339944" y="2862310"/>
            <a:ext cx="1596884" cy="661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Aenean commodo ligula eget  </a:t>
            </a:r>
          </a:p>
        </p:txBody>
      </p:sp>
      <p:sp>
        <p:nvSpPr>
          <p:cNvPr id="940" name="Shape 940"/>
          <p:cNvSpPr/>
          <p:nvPr/>
        </p:nvSpPr>
        <p:spPr>
          <a:xfrm>
            <a:off x="2339943" y="5185819"/>
            <a:ext cx="1596885" cy="661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Aenean commodo ligula eget  </a:t>
            </a:r>
          </a:p>
        </p:txBody>
      </p:sp>
      <p:sp>
        <p:nvSpPr>
          <p:cNvPr id="941" name="Shape 941"/>
          <p:cNvSpPr/>
          <p:nvPr/>
        </p:nvSpPr>
        <p:spPr>
          <a:xfrm>
            <a:off x="2339943" y="7507168"/>
            <a:ext cx="1596885" cy="661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l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Aenean commodo ligula eget  </a:t>
            </a:r>
          </a:p>
        </p:txBody>
      </p:sp>
      <p:sp>
        <p:nvSpPr>
          <p:cNvPr id="942" name="Shape 942"/>
          <p:cNvSpPr/>
          <p:nvPr/>
        </p:nvSpPr>
        <p:spPr>
          <a:xfrm>
            <a:off x="8908456" y="3986464"/>
            <a:ext cx="1596884" cy="661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r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Aenean commodo ligula eget  </a:t>
            </a:r>
          </a:p>
        </p:txBody>
      </p:sp>
      <p:sp>
        <p:nvSpPr>
          <p:cNvPr id="943" name="Shape 943"/>
          <p:cNvSpPr/>
          <p:nvPr/>
        </p:nvSpPr>
        <p:spPr>
          <a:xfrm>
            <a:off x="8894526" y="6204359"/>
            <a:ext cx="1596885" cy="661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r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Aenean commodo ligula eget  </a:t>
            </a:r>
          </a:p>
        </p:txBody>
      </p:sp>
      <p:sp>
        <p:nvSpPr>
          <p:cNvPr id="944" name="Shape 944"/>
          <p:cNvSpPr/>
          <p:nvPr/>
        </p:nvSpPr>
        <p:spPr>
          <a:xfrm>
            <a:off x="8908913" y="8606910"/>
            <a:ext cx="1596885" cy="6611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 algn="r" defTabSz="590133">
              <a:lnSpc>
                <a:spcPct val="93000"/>
              </a:lnSpc>
              <a:tabLst>
                <a:tab pos="927100" algn="l"/>
                <a:tab pos="1866900" algn="l"/>
              </a:tabLst>
              <a:defRPr sz="1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Lorem ipsum dolor sit amet,  consectetuer adipiscing elit. Aenean commodo ligula eget  </a:t>
            </a:r>
          </a:p>
        </p:txBody>
      </p:sp>
      <p:sp>
        <p:nvSpPr>
          <p:cNvPr id="945" name="Shape 945"/>
          <p:cNvSpPr/>
          <p:nvPr/>
        </p:nvSpPr>
        <p:spPr>
          <a:xfrm>
            <a:off x="5068980" y="463973"/>
            <a:ext cx="2866840" cy="562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TIMELINE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roup 1015"/>
          <p:cNvGrpSpPr/>
          <p:nvPr/>
        </p:nvGrpSpPr>
        <p:grpSpPr>
          <a:xfrm>
            <a:off x="1209959" y="1504575"/>
            <a:ext cx="10859285" cy="7206907"/>
            <a:chOff x="0" y="0"/>
            <a:chExt cx="10859283" cy="7206906"/>
          </a:xfrm>
        </p:grpSpPr>
        <p:sp>
          <p:nvSpPr>
            <p:cNvPr id="947" name="Shape 947"/>
            <p:cNvSpPr/>
            <p:nvPr/>
          </p:nvSpPr>
          <p:spPr>
            <a:xfrm>
              <a:off x="2838134" y="298585"/>
              <a:ext cx="4827224" cy="329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1" y="21600"/>
                    <a:pt x="10801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7577377" y="210047"/>
              <a:ext cx="176519" cy="17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2"/>
                    <a:pt x="21190" y="14423"/>
                    <a:pt x="20165" y="16200"/>
                  </a:cubicBezTo>
                  <a:cubicBezTo>
                    <a:pt x="19208" y="17909"/>
                    <a:pt x="17977" y="19139"/>
                    <a:pt x="16200" y="20165"/>
                  </a:cubicBezTo>
                  <a:cubicBezTo>
                    <a:pt x="14491" y="21122"/>
                    <a:pt x="12782" y="21600"/>
                    <a:pt x="10800" y="21600"/>
                  </a:cubicBezTo>
                  <a:cubicBezTo>
                    <a:pt x="8818" y="21600"/>
                    <a:pt x="7177" y="21122"/>
                    <a:pt x="5400" y="20165"/>
                  </a:cubicBezTo>
                  <a:cubicBezTo>
                    <a:pt x="3691" y="19139"/>
                    <a:pt x="2461" y="17909"/>
                    <a:pt x="1435" y="16200"/>
                  </a:cubicBezTo>
                  <a:cubicBezTo>
                    <a:pt x="478" y="14423"/>
                    <a:pt x="0" y="12782"/>
                    <a:pt x="0" y="10800"/>
                  </a:cubicBezTo>
                  <a:cubicBezTo>
                    <a:pt x="0" y="8818"/>
                    <a:pt x="478" y="7109"/>
                    <a:pt x="1435" y="5400"/>
                  </a:cubicBezTo>
                  <a:cubicBezTo>
                    <a:pt x="2461" y="3623"/>
                    <a:pt x="3691" y="2461"/>
                    <a:pt x="5400" y="1504"/>
                  </a:cubicBezTo>
                  <a:cubicBezTo>
                    <a:pt x="7177" y="478"/>
                    <a:pt x="8818" y="0"/>
                    <a:pt x="10800" y="0"/>
                  </a:cubicBezTo>
                  <a:cubicBezTo>
                    <a:pt x="12782" y="0"/>
                    <a:pt x="14491" y="478"/>
                    <a:pt x="16200" y="1504"/>
                  </a:cubicBezTo>
                  <a:cubicBezTo>
                    <a:pt x="17977" y="2461"/>
                    <a:pt x="19208" y="3623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2838134" y="1616817"/>
              <a:ext cx="4827224" cy="1974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1" y="21600"/>
                    <a:pt x="10801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7577377" y="1528279"/>
              <a:ext cx="176519" cy="17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51"/>
                    <a:pt x="21190" y="14423"/>
                    <a:pt x="20165" y="16200"/>
                  </a:cubicBezTo>
                  <a:cubicBezTo>
                    <a:pt x="19208" y="17909"/>
                    <a:pt x="17977" y="19139"/>
                    <a:pt x="16200" y="20165"/>
                  </a:cubicBezTo>
                  <a:cubicBezTo>
                    <a:pt x="14491" y="21122"/>
                    <a:pt x="12782" y="21600"/>
                    <a:pt x="10800" y="21600"/>
                  </a:cubicBezTo>
                  <a:cubicBezTo>
                    <a:pt x="8818" y="21600"/>
                    <a:pt x="7177" y="21122"/>
                    <a:pt x="5400" y="20165"/>
                  </a:cubicBezTo>
                  <a:cubicBezTo>
                    <a:pt x="3691" y="19139"/>
                    <a:pt x="2461" y="17909"/>
                    <a:pt x="1435" y="16200"/>
                  </a:cubicBezTo>
                  <a:cubicBezTo>
                    <a:pt x="478" y="14423"/>
                    <a:pt x="0" y="12782"/>
                    <a:pt x="0" y="10800"/>
                  </a:cubicBezTo>
                  <a:cubicBezTo>
                    <a:pt x="0" y="8749"/>
                    <a:pt x="478" y="7109"/>
                    <a:pt x="1435" y="5400"/>
                  </a:cubicBezTo>
                  <a:cubicBezTo>
                    <a:pt x="2461" y="3623"/>
                    <a:pt x="3691" y="2461"/>
                    <a:pt x="5400" y="1504"/>
                  </a:cubicBezTo>
                  <a:cubicBezTo>
                    <a:pt x="7177" y="478"/>
                    <a:pt x="8818" y="0"/>
                    <a:pt x="10800" y="0"/>
                  </a:cubicBezTo>
                  <a:cubicBezTo>
                    <a:pt x="12782" y="0"/>
                    <a:pt x="14491" y="478"/>
                    <a:pt x="16200" y="1504"/>
                  </a:cubicBezTo>
                  <a:cubicBezTo>
                    <a:pt x="17977" y="2461"/>
                    <a:pt x="19208" y="3623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2838134" y="2935050"/>
              <a:ext cx="4827224" cy="65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0801" y="21600"/>
                    <a:pt x="10801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7577377" y="2846512"/>
              <a:ext cx="176519" cy="17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4"/>
                  </a:moveTo>
                  <a:cubicBezTo>
                    <a:pt x="21600" y="12810"/>
                    <a:pt x="21190" y="14445"/>
                    <a:pt x="20165" y="16217"/>
                  </a:cubicBezTo>
                  <a:cubicBezTo>
                    <a:pt x="19208" y="17921"/>
                    <a:pt x="17977" y="19079"/>
                    <a:pt x="16200" y="20101"/>
                  </a:cubicBezTo>
                  <a:cubicBezTo>
                    <a:pt x="14491" y="21055"/>
                    <a:pt x="12782" y="21600"/>
                    <a:pt x="10800" y="21600"/>
                  </a:cubicBezTo>
                  <a:cubicBezTo>
                    <a:pt x="8818" y="21600"/>
                    <a:pt x="7177" y="21055"/>
                    <a:pt x="5400" y="20101"/>
                  </a:cubicBezTo>
                  <a:cubicBezTo>
                    <a:pt x="3691" y="19079"/>
                    <a:pt x="2461" y="17921"/>
                    <a:pt x="1435" y="16217"/>
                  </a:cubicBezTo>
                  <a:cubicBezTo>
                    <a:pt x="478" y="14445"/>
                    <a:pt x="0" y="12810"/>
                    <a:pt x="0" y="10834"/>
                  </a:cubicBezTo>
                  <a:cubicBezTo>
                    <a:pt x="0" y="8790"/>
                    <a:pt x="478" y="7155"/>
                    <a:pt x="1435" y="5451"/>
                  </a:cubicBezTo>
                  <a:cubicBezTo>
                    <a:pt x="2461" y="3679"/>
                    <a:pt x="3691" y="2453"/>
                    <a:pt x="5400" y="1499"/>
                  </a:cubicBezTo>
                  <a:cubicBezTo>
                    <a:pt x="7177" y="477"/>
                    <a:pt x="8818" y="0"/>
                    <a:pt x="10800" y="0"/>
                  </a:cubicBezTo>
                  <a:cubicBezTo>
                    <a:pt x="12782" y="0"/>
                    <a:pt x="14491" y="477"/>
                    <a:pt x="16200" y="1499"/>
                  </a:cubicBezTo>
                  <a:cubicBezTo>
                    <a:pt x="17977" y="2453"/>
                    <a:pt x="19208" y="3679"/>
                    <a:pt x="20165" y="5451"/>
                  </a:cubicBezTo>
                  <a:cubicBezTo>
                    <a:pt x="21190" y="7155"/>
                    <a:pt x="21600" y="8790"/>
                    <a:pt x="21600" y="10834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2838134" y="3591707"/>
              <a:ext cx="4827224" cy="65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1" y="0"/>
                    <a:pt x="10801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7577377" y="4162285"/>
              <a:ext cx="176519" cy="17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2"/>
                    <a:pt x="21190" y="14491"/>
                    <a:pt x="20165" y="16200"/>
                  </a:cubicBezTo>
                  <a:cubicBezTo>
                    <a:pt x="19208" y="17909"/>
                    <a:pt x="17977" y="19208"/>
                    <a:pt x="16200" y="20165"/>
                  </a:cubicBezTo>
                  <a:cubicBezTo>
                    <a:pt x="14491" y="21190"/>
                    <a:pt x="12782" y="21600"/>
                    <a:pt x="10800" y="21600"/>
                  </a:cubicBezTo>
                  <a:cubicBezTo>
                    <a:pt x="8818" y="21600"/>
                    <a:pt x="7177" y="21190"/>
                    <a:pt x="5400" y="20165"/>
                  </a:cubicBezTo>
                  <a:cubicBezTo>
                    <a:pt x="3691" y="19208"/>
                    <a:pt x="2461" y="17909"/>
                    <a:pt x="1435" y="16200"/>
                  </a:cubicBezTo>
                  <a:cubicBezTo>
                    <a:pt x="478" y="14491"/>
                    <a:pt x="0" y="12782"/>
                    <a:pt x="0" y="10800"/>
                  </a:cubicBezTo>
                  <a:cubicBezTo>
                    <a:pt x="0" y="8818"/>
                    <a:pt x="478" y="7109"/>
                    <a:pt x="1435" y="5400"/>
                  </a:cubicBezTo>
                  <a:cubicBezTo>
                    <a:pt x="2461" y="3691"/>
                    <a:pt x="3691" y="2461"/>
                    <a:pt x="5400" y="1435"/>
                  </a:cubicBezTo>
                  <a:cubicBezTo>
                    <a:pt x="7177" y="478"/>
                    <a:pt x="8818" y="0"/>
                    <a:pt x="10800" y="0"/>
                  </a:cubicBezTo>
                  <a:cubicBezTo>
                    <a:pt x="12782" y="0"/>
                    <a:pt x="14491" y="478"/>
                    <a:pt x="16200" y="1435"/>
                  </a:cubicBezTo>
                  <a:cubicBezTo>
                    <a:pt x="17977" y="2461"/>
                    <a:pt x="19208" y="3691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2838134" y="3591707"/>
              <a:ext cx="4827224" cy="197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1" y="0"/>
                    <a:pt x="10801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7577377" y="5478058"/>
              <a:ext cx="176519" cy="176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2"/>
                    <a:pt x="21190" y="14491"/>
                    <a:pt x="20165" y="16200"/>
                  </a:cubicBezTo>
                  <a:cubicBezTo>
                    <a:pt x="19208" y="17909"/>
                    <a:pt x="17977" y="19208"/>
                    <a:pt x="16200" y="20165"/>
                  </a:cubicBezTo>
                  <a:cubicBezTo>
                    <a:pt x="14491" y="21190"/>
                    <a:pt x="12782" y="21600"/>
                    <a:pt x="10800" y="21600"/>
                  </a:cubicBezTo>
                  <a:cubicBezTo>
                    <a:pt x="8818" y="21600"/>
                    <a:pt x="7177" y="21190"/>
                    <a:pt x="5400" y="20165"/>
                  </a:cubicBezTo>
                  <a:cubicBezTo>
                    <a:pt x="3691" y="19208"/>
                    <a:pt x="2461" y="17909"/>
                    <a:pt x="1435" y="16200"/>
                  </a:cubicBezTo>
                  <a:cubicBezTo>
                    <a:pt x="478" y="14491"/>
                    <a:pt x="0" y="12782"/>
                    <a:pt x="0" y="10800"/>
                  </a:cubicBezTo>
                  <a:cubicBezTo>
                    <a:pt x="0" y="8818"/>
                    <a:pt x="478" y="7109"/>
                    <a:pt x="1435" y="5400"/>
                  </a:cubicBezTo>
                  <a:cubicBezTo>
                    <a:pt x="2461" y="3691"/>
                    <a:pt x="3691" y="2461"/>
                    <a:pt x="5400" y="1435"/>
                  </a:cubicBezTo>
                  <a:cubicBezTo>
                    <a:pt x="7177" y="410"/>
                    <a:pt x="8818" y="0"/>
                    <a:pt x="10800" y="0"/>
                  </a:cubicBezTo>
                  <a:cubicBezTo>
                    <a:pt x="12782" y="0"/>
                    <a:pt x="14491" y="410"/>
                    <a:pt x="16200" y="1435"/>
                  </a:cubicBezTo>
                  <a:cubicBezTo>
                    <a:pt x="17977" y="2461"/>
                    <a:pt x="19208" y="3691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2838134" y="3591707"/>
              <a:ext cx="4827224" cy="329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1" y="0"/>
                    <a:pt x="10801" y="2160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67A83"/>
              </a:solidFill>
              <a:prstDash val="solid"/>
              <a:miter lim="800000"/>
            </a:ln>
            <a:effectLst/>
          </p:spPr>
          <p:txBody>
            <a:bodyPr wrap="square" lIns="59013" tIns="59013" rIns="59013" bIns="59013" numCol="1" anchor="t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7577377" y="6796291"/>
              <a:ext cx="176519" cy="176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782"/>
                    <a:pt x="21190" y="14491"/>
                    <a:pt x="20165" y="16200"/>
                  </a:cubicBezTo>
                  <a:cubicBezTo>
                    <a:pt x="19208" y="17909"/>
                    <a:pt x="17977" y="19208"/>
                    <a:pt x="16200" y="20165"/>
                  </a:cubicBezTo>
                  <a:cubicBezTo>
                    <a:pt x="14491" y="21190"/>
                    <a:pt x="12782" y="21600"/>
                    <a:pt x="10800" y="21600"/>
                  </a:cubicBezTo>
                  <a:cubicBezTo>
                    <a:pt x="8818" y="21600"/>
                    <a:pt x="7177" y="21190"/>
                    <a:pt x="5400" y="20165"/>
                  </a:cubicBezTo>
                  <a:cubicBezTo>
                    <a:pt x="3691" y="19208"/>
                    <a:pt x="2461" y="17909"/>
                    <a:pt x="1435" y="16200"/>
                  </a:cubicBezTo>
                  <a:cubicBezTo>
                    <a:pt x="478" y="14491"/>
                    <a:pt x="0" y="12782"/>
                    <a:pt x="0" y="10800"/>
                  </a:cubicBezTo>
                  <a:cubicBezTo>
                    <a:pt x="0" y="8818"/>
                    <a:pt x="478" y="7109"/>
                    <a:pt x="1435" y="5400"/>
                  </a:cubicBezTo>
                  <a:cubicBezTo>
                    <a:pt x="2461" y="3691"/>
                    <a:pt x="3691" y="2461"/>
                    <a:pt x="5400" y="1435"/>
                  </a:cubicBezTo>
                  <a:cubicBezTo>
                    <a:pt x="7177" y="478"/>
                    <a:pt x="8818" y="0"/>
                    <a:pt x="10800" y="0"/>
                  </a:cubicBezTo>
                  <a:cubicBezTo>
                    <a:pt x="12782" y="0"/>
                    <a:pt x="14491" y="478"/>
                    <a:pt x="16200" y="1435"/>
                  </a:cubicBezTo>
                  <a:cubicBezTo>
                    <a:pt x="17977" y="2461"/>
                    <a:pt x="19208" y="3691"/>
                    <a:pt x="20165" y="5400"/>
                  </a:cubicBezTo>
                  <a:cubicBezTo>
                    <a:pt x="21190" y="7109"/>
                    <a:pt x="21600" y="8818"/>
                    <a:pt x="21600" y="10800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9073198" y="373827"/>
              <a:ext cx="1208760" cy="2438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960" name="Shape 960"/>
            <p:cNvSpPr/>
            <p:nvPr/>
          </p:nvSpPr>
          <p:spPr>
            <a:xfrm>
              <a:off x="9073198" y="1749112"/>
              <a:ext cx="1208760" cy="2438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9073198" y="3093911"/>
              <a:ext cx="1208760" cy="2438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962" name="Shape 962"/>
            <p:cNvSpPr/>
            <p:nvPr/>
          </p:nvSpPr>
          <p:spPr>
            <a:xfrm>
              <a:off x="9073198" y="4325578"/>
              <a:ext cx="1208760" cy="2438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963" name="Shape 963"/>
            <p:cNvSpPr/>
            <p:nvPr/>
          </p:nvSpPr>
          <p:spPr>
            <a:xfrm>
              <a:off x="9088441" y="5659540"/>
              <a:ext cx="1208760" cy="24389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</a:t>
              </a:r>
            </a:p>
          </p:txBody>
        </p:sp>
        <p:sp>
          <p:nvSpPr>
            <p:cNvPr id="964" name="Shape 964"/>
            <p:cNvSpPr/>
            <p:nvPr/>
          </p:nvSpPr>
          <p:spPr>
            <a:xfrm>
              <a:off x="9088441" y="6963016"/>
              <a:ext cx="1208760" cy="2438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400">
                  <a:solidFill>
                    <a:srgbClr val="726658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t>lorem ipsum</a:t>
              </a:r>
            </a:p>
          </p:txBody>
        </p:sp>
        <p:pic>
          <p:nvPicPr>
            <p:cNvPr id="965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7748" y="4927155"/>
              <a:ext cx="1908487" cy="693548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966" name="Shape 966"/>
            <p:cNvSpPr/>
            <p:nvPr/>
          </p:nvSpPr>
          <p:spPr>
            <a:xfrm>
              <a:off x="457933" y="4698432"/>
              <a:ext cx="262039" cy="50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6" h="20932" extrusionOk="0">
                  <a:moveTo>
                    <a:pt x="1459" y="1972"/>
                  </a:moveTo>
                  <a:cubicBezTo>
                    <a:pt x="-763" y="3016"/>
                    <a:pt x="-187" y="4315"/>
                    <a:pt x="1459" y="6798"/>
                  </a:cubicBezTo>
                  <a:cubicBezTo>
                    <a:pt x="3063" y="9304"/>
                    <a:pt x="4215" y="9489"/>
                    <a:pt x="4215" y="9489"/>
                  </a:cubicBezTo>
                  <a:cubicBezTo>
                    <a:pt x="4215" y="9489"/>
                    <a:pt x="5984" y="11972"/>
                    <a:pt x="6108" y="13294"/>
                  </a:cubicBezTo>
                  <a:cubicBezTo>
                    <a:pt x="6190" y="14524"/>
                    <a:pt x="12608" y="19767"/>
                    <a:pt x="15159" y="20695"/>
                  </a:cubicBezTo>
                  <a:cubicBezTo>
                    <a:pt x="17710" y="21600"/>
                    <a:pt x="19891" y="19767"/>
                    <a:pt x="18986" y="17609"/>
                  </a:cubicBezTo>
                  <a:cubicBezTo>
                    <a:pt x="18039" y="15452"/>
                    <a:pt x="17587" y="9420"/>
                    <a:pt x="19232" y="6798"/>
                  </a:cubicBezTo>
                  <a:cubicBezTo>
                    <a:pt x="20837" y="4176"/>
                    <a:pt x="8535" y="0"/>
                    <a:pt x="8535" y="0"/>
                  </a:cubicBezTo>
                  <a:cubicBezTo>
                    <a:pt x="8535" y="0"/>
                    <a:pt x="3763" y="905"/>
                    <a:pt x="1459" y="1972"/>
                  </a:cubicBezTo>
                </a:path>
              </a:pathLst>
            </a:custGeom>
            <a:solidFill>
              <a:srgbClr val="0E504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350500" y="5266878"/>
              <a:ext cx="498843" cy="26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9" h="18282" extrusionOk="0">
                  <a:moveTo>
                    <a:pt x="870" y="1698"/>
                  </a:moveTo>
                  <a:cubicBezTo>
                    <a:pt x="870" y="1698"/>
                    <a:pt x="-687" y="12048"/>
                    <a:pt x="366" y="13806"/>
                  </a:cubicBezTo>
                  <a:cubicBezTo>
                    <a:pt x="1352" y="15603"/>
                    <a:pt x="4554" y="17478"/>
                    <a:pt x="6111" y="15017"/>
                  </a:cubicBezTo>
                  <a:cubicBezTo>
                    <a:pt x="7646" y="12595"/>
                    <a:pt x="7843" y="16228"/>
                    <a:pt x="7843" y="16228"/>
                  </a:cubicBezTo>
                  <a:cubicBezTo>
                    <a:pt x="7843" y="16228"/>
                    <a:pt x="13786" y="19001"/>
                    <a:pt x="17317" y="18103"/>
                  </a:cubicBezTo>
                  <a:cubicBezTo>
                    <a:pt x="20913" y="17243"/>
                    <a:pt x="19619" y="12283"/>
                    <a:pt x="17580" y="10056"/>
                  </a:cubicBezTo>
                  <a:cubicBezTo>
                    <a:pt x="15518" y="7869"/>
                    <a:pt x="10760" y="7322"/>
                    <a:pt x="9335" y="2479"/>
                  </a:cubicBezTo>
                  <a:cubicBezTo>
                    <a:pt x="7843" y="-2599"/>
                    <a:pt x="870" y="1698"/>
                    <a:pt x="870" y="1698"/>
                  </a:cubicBezTo>
                </a:path>
              </a:pathLst>
            </a:custGeom>
            <a:solidFill>
              <a:srgbClr val="0E504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41102" y="3906508"/>
              <a:ext cx="776573" cy="102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600" extrusionOk="0">
                  <a:moveTo>
                    <a:pt x="15423" y="1002"/>
                  </a:moveTo>
                  <a:cubicBezTo>
                    <a:pt x="15423" y="1002"/>
                    <a:pt x="13623" y="5565"/>
                    <a:pt x="11278" y="7593"/>
                  </a:cubicBezTo>
                  <a:cubicBezTo>
                    <a:pt x="8919" y="9621"/>
                    <a:pt x="872" y="15280"/>
                    <a:pt x="146" y="16011"/>
                  </a:cubicBezTo>
                  <a:cubicBezTo>
                    <a:pt x="-535" y="16742"/>
                    <a:pt x="1341" y="18947"/>
                    <a:pt x="2157" y="19772"/>
                  </a:cubicBezTo>
                  <a:cubicBezTo>
                    <a:pt x="2959" y="20610"/>
                    <a:pt x="5909" y="21600"/>
                    <a:pt x="5909" y="21600"/>
                  </a:cubicBezTo>
                  <a:lnTo>
                    <a:pt x="10734" y="17379"/>
                  </a:lnTo>
                  <a:lnTo>
                    <a:pt x="17480" y="12345"/>
                  </a:lnTo>
                  <a:lnTo>
                    <a:pt x="21065" y="8324"/>
                  </a:lnTo>
                  <a:lnTo>
                    <a:pt x="19522" y="0"/>
                  </a:lnTo>
                  <a:lnTo>
                    <a:pt x="15423" y="1002"/>
                  </a:lnTo>
                </a:path>
              </a:pathLst>
            </a:custGeom>
            <a:solidFill>
              <a:srgbClr val="14567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000971" y="3667948"/>
              <a:ext cx="587238" cy="169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4259" y="3384"/>
                    <a:pt x="5016" y="4526"/>
                  </a:cubicBezTo>
                  <a:cubicBezTo>
                    <a:pt x="5876" y="5788"/>
                    <a:pt x="6224" y="9534"/>
                    <a:pt x="7493" y="10094"/>
                  </a:cubicBezTo>
                  <a:cubicBezTo>
                    <a:pt x="8722" y="10655"/>
                    <a:pt x="8599" y="13939"/>
                    <a:pt x="9234" y="14875"/>
                  </a:cubicBezTo>
                  <a:cubicBezTo>
                    <a:pt x="9868" y="15819"/>
                    <a:pt x="12407" y="19401"/>
                    <a:pt x="12407" y="19401"/>
                  </a:cubicBezTo>
                  <a:lnTo>
                    <a:pt x="12469" y="21600"/>
                  </a:lnTo>
                  <a:cubicBezTo>
                    <a:pt x="12469" y="21600"/>
                    <a:pt x="15581" y="21543"/>
                    <a:pt x="18590" y="21444"/>
                  </a:cubicBezTo>
                  <a:cubicBezTo>
                    <a:pt x="21600" y="21323"/>
                    <a:pt x="21600" y="21323"/>
                    <a:pt x="21600" y="21323"/>
                  </a:cubicBezTo>
                  <a:cubicBezTo>
                    <a:pt x="21600" y="21323"/>
                    <a:pt x="20842" y="14875"/>
                    <a:pt x="20146" y="13393"/>
                  </a:cubicBezTo>
                  <a:cubicBezTo>
                    <a:pt x="19512" y="11917"/>
                    <a:pt x="17894" y="5909"/>
                    <a:pt x="17792" y="5306"/>
                  </a:cubicBezTo>
                  <a:cubicBezTo>
                    <a:pt x="17669" y="4710"/>
                    <a:pt x="16236" y="305"/>
                    <a:pt x="16236" y="305"/>
                  </a:cubicBezTo>
                  <a:lnTo>
                    <a:pt x="0" y="0"/>
                  </a:lnTo>
                </a:path>
              </a:pathLst>
            </a:custGeom>
            <a:solidFill>
              <a:srgbClr val="2D6CA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584696" y="2194773"/>
              <a:ext cx="507853" cy="1321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7" h="21539" extrusionOk="0">
                  <a:moveTo>
                    <a:pt x="1018" y="0"/>
                  </a:moveTo>
                  <a:cubicBezTo>
                    <a:pt x="1018" y="0"/>
                    <a:pt x="5654" y="1536"/>
                    <a:pt x="5654" y="4773"/>
                  </a:cubicBezTo>
                  <a:cubicBezTo>
                    <a:pt x="5654" y="7982"/>
                    <a:pt x="7705" y="9927"/>
                    <a:pt x="8367" y="10827"/>
                  </a:cubicBezTo>
                  <a:cubicBezTo>
                    <a:pt x="9029" y="11727"/>
                    <a:pt x="19455" y="17545"/>
                    <a:pt x="19455" y="17545"/>
                  </a:cubicBezTo>
                  <a:cubicBezTo>
                    <a:pt x="19455" y="17545"/>
                    <a:pt x="20246" y="20400"/>
                    <a:pt x="14926" y="21500"/>
                  </a:cubicBezTo>
                  <a:cubicBezTo>
                    <a:pt x="14456" y="21600"/>
                    <a:pt x="13238" y="21500"/>
                    <a:pt x="12533" y="21291"/>
                  </a:cubicBezTo>
                  <a:cubicBezTo>
                    <a:pt x="7213" y="18827"/>
                    <a:pt x="3175" y="15191"/>
                    <a:pt x="2449" y="13927"/>
                  </a:cubicBezTo>
                  <a:cubicBezTo>
                    <a:pt x="2449" y="13927"/>
                    <a:pt x="825" y="9536"/>
                    <a:pt x="1018" y="7900"/>
                  </a:cubicBezTo>
                  <a:cubicBezTo>
                    <a:pt x="1188" y="6255"/>
                    <a:pt x="-1354" y="1127"/>
                    <a:pt x="1018" y="0"/>
                  </a:cubicBezTo>
                </a:path>
              </a:pathLst>
            </a:custGeom>
            <a:solidFill>
              <a:srgbClr val="084A6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910549" y="2142967"/>
              <a:ext cx="790918" cy="164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1" h="21184" extrusionOk="0">
                  <a:moveTo>
                    <a:pt x="229" y="3409"/>
                  </a:moveTo>
                  <a:cubicBezTo>
                    <a:pt x="229" y="3409"/>
                    <a:pt x="1698" y="2028"/>
                    <a:pt x="5004" y="1136"/>
                  </a:cubicBezTo>
                  <a:cubicBezTo>
                    <a:pt x="6402" y="769"/>
                    <a:pt x="9595" y="-252"/>
                    <a:pt x="11347" y="57"/>
                  </a:cubicBezTo>
                  <a:cubicBezTo>
                    <a:pt x="13099" y="359"/>
                    <a:pt x="16885" y="144"/>
                    <a:pt x="18085" y="949"/>
                  </a:cubicBezTo>
                  <a:cubicBezTo>
                    <a:pt x="19244" y="1762"/>
                    <a:pt x="20713" y="3855"/>
                    <a:pt x="19682" y="6315"/>
                  </a:cubicBezTo>
                  <a:cubicBezTo>
                    <a:pt x="18650" y="8768"/>
                    <a:pt x="17647" y="9739"/>
                    <a:pt x="17775" y="10695"/>
                  </a:cubicBezTo>
                  <a:cubicBezTo>
                    <a:pt x="17930" y="11674"/>
                    <a:pt x="16885" y="16781"/>
                    <a:pt x="17167" y="17536"/>
                  </a:cubicBezTo>
                  <a:cubicBezTo>
                    <a:pt x="17450" y="18284"/>
                    <a:pt x="16291" y="20737"/>
                    <a:pt x="14822" y="21039"/>
                  </a:cubicBezTo>
                  <a:cubicBezTo>
                    <a:pt x="13339" y="21348"/>
                    <a:pt x="8677" y="21132"/>
                    <a:pt x="6332" y="20679"/>
                  </a:cubicBezTo>
                  <a:cubicBezTo>
                    <a:pt x="3973" y="20233"/>
                    <a:pt x="780" y="20312"/>
                    <a:pt x="1500" y="18003"/>
                  </a:cubicBezTo>
                  <a:cubicBezTo>
                    <a:pt x="2221" y="15687"/>
                    <a:pt x="2970" y="9379"/>
                    <a:pt x="2659" y="7876"/>
                  </a:cubicBezTo>
                  <a:cubicBezTo>
                    <a:pt x="2419" y="6394"/>
                    <a:pt x="-887" y="3956"/>
                    <a:pt x="229" y="3409"/>
                  </a:cubicBezTo>
                </a:path>
              </a:pathLst>
            </a:custGeom>
            <a:solidFill>
              <a:srgbClr val="2D6CA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978566" y="2181185"/>
              <a:ext cx="724726" cy="161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3" h="21121" extrusionOk="0">
                  <a:moveTo>
                    <a:pt x="10580" y="4262"/>
                  </a:moveTo>
                  <a:cubicBezTo>
                    <a:pt x="10580" y="4262"/>
                    <a:pt x="12352" y="8338"/>
                    <a:pt x="13085" y="9694"/>
                  </a:cubicBezTo>
                  <a:cubicBezTo>
                    <a:pt x="13772" y="11051"/>
                    <a:pt x="14292" y="13253"/>
                    <a:pt x="14032" y="14347"/>
                  </a:cubicBezTo>
                  <a:cubicBezTo>
                    <a:pt x="13772" y="15412"/>
                    <a:pt x="13482" y="19401"/>
                    <a:pt x="12489" y="19773"/>
                  </a:cubicBezTo>
                  <a:cubicBezTo>
                    <a:pt x="10366" y="20553"/>
                    <a:pt x="2392" y="19707"/>
                    <a:pt x="635" y="19481"/>
                  </a:cubicBezTo>
                  <a:cubicBezTo>
                    <a:pt x="-1137" y="19255"/>
                    <a:pt x="1109" y="19999"/>
                    <a:pt x="3599" y="20494"/>
                  </a:cubicBezTo>
                  <a:cubicBezTo>
                    <a:pt x="6104" y="21005"/>
                    <a:pt x="9342" y="21027"/>
                    <a:pt x="10931" y="21107"/>
                  </a:cubicBezTo>
                  <a:cubicBezTo>
                    <a:pt x="13176" y="21231"/>
                    <a:pt x="16018" y="20494"/>
                    <a:pt x="16751" y="19875"/>
                  </a:cubicBezTo>
                  <a:cubicBezTo>
                    <a:pt x="17438" y="19255"/>
                    <a:pt x="17836" y="19196"/>
                    <a:pt x="17836" y="16484"/>
                  </a:cubicBezTo>
                  <a:cubicBezTo>
                    <a:pt x="17836" y="15908"/>
                    <a:pt x="17744" y="9694"/>
                    <a:pt x="18431" y="9016"/>
                  </a:cubicBezTo>
                  <a:cubicBezTo>
                    <a:pt x="19119" y="8338"/>
                    <a:pt x="20112" y="4772"/>
                    <a:pt x="19776" y="3481"/>
                  </a:cubicBezTo>
                  <a:cubicBezTo>
                    <a:pt x="19424" y="2183"/>
                    <a:pt x="20463" y="535"/>
                    <a:pt x="16109" y="39"/>
                  </a:cubicBezTo>
                  <a:cubicBezTo>
                    <a:pt x="12749" y="-369"/>
                    <a:pt x="9816" y="2490"/>
                    <a:pt x="10580" y="4262"/>
                  </a:cubicBezTo>
                </a:path>
              </a:pathLst>
            </a:custGeom>
            <a:solidFill>
              <a:srgbClr val="14567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958933" y="2296467"/>
              <a:ext cx="236231" cy="96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38" h="20433" extrusionOk="0">
                  <a:moveTo>
                    <a:pt x="5276" y="20433"/>
                  </a:moveTo>
                  <a:cubicBezTo>
                    <a:pt x="5276" y="20433"/>
                    <a:pt x="8466" y="13549"/>
                    <a:pt x="10646" y="12175"/>
                  </a:cubicBezTo>
                  <a:cubicBezTo>
                    <a:pt x="12786" y="10800"/>
                    <a:pt x="19488" y="3513"/>
                    <a:pt x="16097" y="1606"/>
                  </a:cubicBezTo>
                  <a:cubicBezTo>
                    <a:pt x="12665" y="-302"/>
                    <a:pt x="4711" y="-1167"/>
                    <a:pt x="1279" y="2814"/>
                  </a:cubicBezTo>
                  <a:cubicBezTo>
                    <a:pt x="-2112" y="6760"/>
                    <a:pt x="2208" y="8419"/>
                    <a:pt x="3137" y="9627"/>
                  </a:cubicBezTo>
                  <a:cubicBezTo>
                    <a:pt x="4025" y="10824"/>
                    <a:pt x="4388" y="14580"/>
                    <a:pt x="4025" y="15990"/>
                  </a:cubicBezTo>
                  <a:cubicBezTo>
                    <a:pt x="3702" y="17293"/>
                    <a:pt x="5276" y="20433"/>
                    <a:pt x="5276" y="20433"/>
                  </a:cubicBezTo>
                </a:path>
              </a:pathLst>
            </a:custGeom>
            <a:solidFill>
              <a:srgbClr val="14567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424674" y="2341739"/>
              <a:ext cx="712440" cy="118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848" extrusionOk="0">
                  <a:moveTo>
                    <a:pt x="18729" y="164"/>
                  </a:moveTo>
                  <a:cubicBezTo>
                    <a:pt x="18729" y="164"/>
                    <a:pt x="21551" y="1515"/>
                    <a:pt x="20719" y="3697"/>
                  </a:cubicBezTo>
                  <a:cubicBezTo>
                    <a:pt x="20115" y="5293"/>
                    <a:pt x="17864" y="7974"/>
                    <a:pt x="15058" y="9550"/>
                  </a:cubicBezTo>
                  <a:cubicBezTo>
                    <a:pt x="13117" y="10626"/>
                    <a:pt x="10082" y="13612"/>
                    <a:pt x="9903" y="14766"/>
                  </a:cubicBezTo>
                  <a:cubicBezTo>
                    <a:pt x="9707" y="15872"/>
                    <a:pt x="7178" y="19435"/>
                    <a:pt x="6852" y="20345"/>
                  </a:cubicBezTo>
                  <a:cubicBezTo>
                    <a:pt x="6542" y="21265"/>
                    <a:pt x="49" y="20903"/>
                    <a:pt x="0" y="19415"/>
                  </a:cubicBezTo>
                  <a:cubicBezTo>
                    <a:pt x="-49" y="18143"/>
                    <a:pt x="5482" y="10460"/>
                    <a:pt x="5987" y="9550"/>
                  </a:cubicBezTo>
                  <a:cubicBezTo>
                    <a:pt x="6493" y="8640"/>
                    <a:pt x="13443" y="2180"/>
                    <a:pt x="14454" y="1260"/>
                  </a:cubicBezTo>
                  <a:cubicBezTo>
                    <a:pt x="15515" y="379"/>
                    <a:pt x="17946" y="-335"/>
                    <a:pt x="18729" y="164"/>
                  </a:cubicBezTo>
                </a:path>
              </a:pathLst>
            </a:custGeom>
            <a:solidFill>
              <a:srgbClr val="3A7CBA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205100" y="2007027"/>
              <a:ext cx="306740" cy="40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19940" extrusionOk="0">
                  <a:moveTo>
                    <a:pt x="2781" y="761"/>
                  </a:moveTo>
                  <a:cubicBezTo>
                    <a:pt x="3010" y="-1660"/>
                    <a:pt x="18895" y="2467"/>
                    <a:pt x="18895" y="2467"/>
                  </a:cubicBezTo>
                  <a:cubicBezTo>
                    <a:pt x="18895" y="2467"/>
                    <a:pt x="19429" y="9429"/>
                    <a:pt x="20533" y="11685"/>
                  </a:cubicBezTo>
                  <a:cubicBezTo>
                    <a:pt x="21600" y="13914"/>
                    <a:pt x="20419" y="19940"/>
                    <a:pt x="17524" y="19940"/>
                  </a:cubicBezTo>
                  <a:cubicBezTo>
                    <a:pt x="14590" y="19940"/>
                    <a:pt x="533" y="12236"/>
                    <a:pt x="0" y="10695"/>
                  </a:cubicBezTo>
                  <a:cubicBezTo>
                    <a:pt x="0" y="10695"/>
                    <a:pt x="2552" y="3155"/>
                    <a:pt x="2781" y="761"/>
                  </a:cubicBezTo>
                </a:path>
              </a:pathLst>
            </a:custGeom>
            <a:solidFill>
              <a:srgbClr val="CCDFA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214095" y="2022617"/>
              <a:ext cx="172762" cy="232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33" h="18940" extrusionOk="0">
                  <a:moveTo>
                    <a:pt x="3115" y="0"/>
                  </a:moveTo>
                  <a:cubicBezTo>
                    <a:pt x="3115" y="0"/>
                    <a:pt x="15305" y="5854"/>
                    <a:pt x="16375" y="10982"/>
                  </a:cubicBezTo>
                  <a:cubicBezTo>
                    <a:pt x="17444" y="16109"/>
                    <a:pt x="13060" y="21600"/>
                    <a:pt x="4452" y="17516"/>
                  </a:cubicBezTo>
                  <a:cubicBezTo>
                    <a:pt x="-4156" y="13568"/>
                    <a:pt x="2206" y="11118"/>
                    <a:pt x="3115" y="0"/>
                  </a:cubicBezTo>
                </a:path>
              </a:pathLst>
            </a:custGeom>
            <a:solidFill>
              <a:srgbClr val="E1FFD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247290" y="1978551"/>
              <a:ext cx="258803" cy="32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2" h="17645" extrusionOk="0">
                  <a:moveTo>
                    <a:pt x="70" y="2508"/>
                  </a:moveTo>
                  <a:cubicBezTo>
                    <a:pt x="70" y="2508"/>
                    <a:pt x="7490" y="16212"/>
                    <a:pt x="13744" y="17594"/>
                  </a:cubicBezTo>
                  <a:cubicBezTo>
                    <a:pt x="16386" y="18209"/>
                    <a:pt x="20543" y="13170"/>
                    <a:pt x="16153" y="4874"/>
                  </a:cubicBezTo>
                  <a:cubicBezTo>
                    <a:pt x="11802" y="-3391"/>
                    <a:pt x="-1057" y="1033"/>
                    <a:pt x="70" y="2508"/>
                  </a:cubicBezTo>
                </a:path>
              </a:pathLst>
            </a:custGeom>
            <a:solidFill>
              <a:srgbClr val="8BAC8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204319" y="2140667"/>
              <a:ext cx="236327" cy="32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9" h="21600" extrusionOk="0">
                  <a:moveTo>
                    <a:pt x="1729" y="0"/>
                  </a:moveTo>
                  <a:cubicBezTo>
                    <a:pt x="1729" y="0"/>
                    <a:pt x="-2161" y="6362"/>
                    <a:pt x="1729" y="10985"/>
                  </a:cubicBezTo>
                  <a:cubicBezTo>
                    <a:pt x="5619" y="15571"/>
                    <a:pt x="10881" y="21600"/>
                    <a:pt x="10881" y="21600"/>
                  </a:cubicBezTo>
                  <a:cubicBezTo>
                    <a:pt x="10881" y="21600"/>
                    <a:pt x="18386" y="15756"/>
                    <a:pt x="19439" y="12945"/>
                  </a:cubicBezTo>
                  <a:cubicBezTo>
                    <a:pt x="11293" y="9727"/>
                    <a:pt x="5207" y="6879"/>
                    <a:pt x="1729" y="0"/>
                  </a:cubicBezTo>
                </a:path>
              </a:pathLst>
            </a:custGeom>
            <a:solidFill>
              <a:srgbClr val="E3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318232" y="2300527"/>
              <a:ext cx="233922" cy="54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600" extrusionOk="0">
                  <a:moveTo>
                    <a:pt x="0" y="2647"/>
                  </a:moveTo>
                  <a:cubicBezTo>
                    <a:pt x="0" y="2647"/>
                    <a:pt x="1712" y="3960"/>
                    <a:pt x="3524" y="5717"/>
                  </a:cubicBezTo>
                  <a:cubicBezTo>
                    <a:pt x="5085" y="7163"/>
                    <a:pt x="6394" y="10433"/>
                    <a:pt x="7250" y="11879"/>
                  </a:cubicBezTo>
                  <a:cubicBezTo>
                    <a:pt x="10372" y="17018"/>
                    <a:pt x="14350" y="20288"/>
                    <a:pt x="15910" y="21600"/>
                  </a:cubicBezTo>
                  <a:cubicBezTo>
                    <a:pt x="19032" y="18152"/>
                    <a:pt x="21600" y="13814"/>
                    <a:pt x="20895" y="7408"/>
                  </a:cubicBezTo>
                  <a:cubicBezTo>
                    <a:pt x="20039" y="1001"/>
                    <a:pt x="17471" y="0"/>
                    <a:pt x="17471" y="0"/>
                  </a:cubicBezTo>
                  <a:cubicBezTo>
                    <a:pt x="17471" y="0"/>
                    <a:pt x="16313" y="2959"/>
                    <a:pt x="4985" y="133"/>
                  </a:cubicBezTo>
                  <a:lnTo>
                    <a:pt x="0" y="2647"/>
                  </a:lnTo>
                </a:path>
              </a:pathLst>
            </a:custGeom>
            <a:solidFill>
              <a:srgbClr val="E3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441201" y="2177140"/>
              <a:ext cx="113377" cy="28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11" h="18640" extrusionOk="0">
                  <a:moveTo>
                    <a:pt x="0" y="10525"/>
                  </a:moveTo>
                  <a:cubicBezTo>
                    <a:pt x="0" y="10525"/>
                    <a:pt x="15648" y="16479"/>
                    <a:pt x="18624" y="18477"/>
                  </a:cubicBezTo>
                  <a:cubicBezTo>
                    <a:pt x="21600" y="20326"/>
                    <a:pt x="17568" y="5938"/>
                    <a:pt x="10272" y="1352"/>
                  </a:cubicBezTo>
                  <a:cubicBezTo>
                    <a:pt x="5952" y="-1274"/>
                    <a:pt x="4608" y="316"/>
                    <a:pt x="5952" y="2794"/>
                  </a:cubicBezTo>
                  <a:cubicBezTo>
                    <a:pt x="7584" y="6345"/>
                    <a:pt x="4032" y="9378"/>
                    <a:pt x="0" y="10525"/>
                  </a:cubicBezTo>
                </a:path>
              </a:pathLst>
            </a:custGeom>
            <a:solidFill>
              <a:srgbClr val="E3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337907" y="2334959"/>
              <a:ext cx="213408" cy="15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4" y="21600"/>
                  </a:moveTo>
                  <a:lnTo>
                    <a:pt x="10602" y="5834"/>
                  </a:lnTo>
                  <a:lnTo>
                    <a:pt x="21487" y="21600"/>
                  </a:lnTo>
                  <a:lnTo>
                    <a:pt x="21600" y="16949"/>
                  </a:lnTo>
                  <a:lnTo>
                    <a:pt x="10602" y="0"/>
                  </a:lnTo>
                  <a:lnTo>
                    <a:pt x="0" y="18447"/>
                  </a:lnTo>
                  <a:lnTo>
                    <a:pt x="964" y="21600"/>
                  </a:lnTo>
                </a:path>
              </a:pathLst>
            </a:custGeom>
            <a:solidFill>
              <a:srgbClr val="75CBD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396932" y="2357093"/>
              <a:ext cx="130169" cy="48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09" h="21600" extrusionOk="0">
                  <a:moveTo>
                    <a:pt x="3970" y="544"/>
                  </a:moveTo>
                  <a:lnTo>
                    <a:pt x="0" y="3188"/>
                  </a:lnTo>
                  <a:lnTo>
                    <a:pt x="5316" y="4869"/>
                  </a:lnTo>
                  <a:cubicBezTo>
                    <a:pt x="5316" y="4869"/>
                    <a:pt x="7738" y="14359"/>
                    <a:pt x="6258" y="17769"/>
                  </a:cubicBezTo>
                  <a:lnTo>
                    <a:pt x="11574" y="21600"/>
                  </a:lnTo>
                  <a:cubicBezTo>
                    <a:pt x="11574" y="21600"/>
                    <a:pt x="21600" y="16237"/>
                    <a:pt x="10430" y="4869"/>
                  </a:cubicBezTo>
                  <a:lnTo>
                    <a:pt x="11574" y="2496"/>
                  </a:lnTo>
                  <a:lnTo>
                    <a:pt x="7940" y="0"/>
                  </a:lnTo>
                  <a:lnTo>
                    <a:pt x="3970" y="544"/>
                  </a:lnTo>
                </a:path>
              </a:pathLst>
            </a:custGeom>
            <a:solidFill>
              <a:srgbClr val="3F7357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0" y="3572031"/>
              <a:ext cx="820879" cy="97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00" y="0"/>
                  </a:moveTo>
                  <a:lnTo>
                    <a:pt x="2684" y="247"/>
                  </a:lnTo>
                  <a:lnTo>
                    <a:pt x="0" y="14499"/>
                  </a:lnTo>
                  <a:lnTo>
                    <a:pt x="16966" y="21600"/>
                  </a:lnTo>
                  <a:lnTo>
                    <a:pt x="19034" y="20725"/>
                  </a:lnTo>
                  <a:lnTo>
                    <a:pt x="21600" y="7015"/>
                  </a:lnTo>
                  <a:lnTo>
                    <a:pt x="5000" y="0"/>
                  </a:lnTo>
                </a:path>
              </a:pathLst>
            </a:custGeom>
            <a:solidFill>
              <a:srgbClr val="397B7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7378" y="3599085"/>
              <a:ext cx="727423" cy="93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4" y="0"/>
                  </a:moveTo>
                  <a:lnTo>
                    <a:pt x="0" y="14276"/>
                  </a:lnTo>
                  <a:lnTo>
                    <a:pt x="18706" y="21600"/>
                  </a:lnTo>
                  <a:lnTo>
                    <a:pt x="21600" y="7311"/>
                  </a:lnTo>
                  <a:lnTo>
                    <a:pt x="2894" y="0"/>
                  </a:lnTo>
                </a:path>
              </a:pathLst>
            </a:custGeom>
            <a:solidFill>
              <a:srgbClr val="5D917B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56267" y="3456136"/>
              <a:ext cx="254013" cy="32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17862" extrusionOk="0">
                  <a:moveTo>
                    <a:pt x="18903" y="5378"/>
                  </a:moveTo>
                  <a:cubicBezTo>
                    <a:pt x="19040" y="3471"/>
                    <a:pt x="8240" y="-2160"/>
                    <a:pt x="6827" y="886"/>
                  </a:cubicBezTo>
                  <a:cubicBezTo>
                    <a:pt x="5414" y="3840"/>
                    <a:pt x="766" y="9963"/>
                    <a:pt x="128" y="11348"/>
                  </a:cubicBezTo>
                  <a:cubicBezTo>
                    <a:pt x="-373" y="12732"/>
                    <a:pt x="402" y="12486"/>
                    <a:pt x="5916" y="15440"/>
                  </a:cubicBezTo>
                  <a:cubicBezTo>
                    <a:pt x="11566" y="18394"/>
                    <a:pt x="13754" y="16548"/>
                    <a:pt x="15440" y="16640"/>
                  </a:cubicBezTo>
                  <a:cubicBezTo>
                    <a:pt x="16989" y="16732"/>
                    <a:pt x="20224" y="19440"/>
                    <a:pt x="20589" y="16486"/>
                  </a:cubicBezTo>
                  <a:cubicBezTo>
                    <a:pt x="21227" y="13625"/>
                    <a:pt x="18903" y="5378"/>
                    <a:pt x="18903" y="5378"/>
                  </a:cubicBezTo>
                </a:path>
              </a:pathLst>
            </a:custGeom>
            <a:solidFill>
              <a:srgbClr val="CBDEA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5028" y="3504465"/>
              <a:ext cx="163461" cy="22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73" h="18718" extrusionOk="0">
                  <a:moveTo>
                    <a:pt x="17632" y="3046"/>
                  </a:moveTo>
                  <a:cubicBezTo>
                    <a:pt x="17451" y="-310"/>
                    <a:pt x="7254" y="-1775"/>
                    <a:pt x="4358" y="3330"/>
                  </a:cubicBezTo>
                  <a:cubicBezTo>
                    <a:pt x="1462" y="8387"/>
                    <a:pt x="-2822" y="12074"/>
                    <a:pt x="2608" y="15949"/>
                  </a:cubicBezTo>
                  <a:cubicBezTo>
                    <a:pt x="8280" y="19825"/>
                    <a:pt x="10452" y="19541"/>
                    <a:pt x="14555" y="15666"/>
                  </a:cubicBezTo>
                  <a:cubicBezTo>
                    <a:pt x="18778" y="11932"/>
                    <a:pt x="17632" y="3046"/>
                    <a:pt x="17632" y="3046"/>
                  </a:cubicBezTo>
                </a:path>
              </a:pathLst>
            </a:custGeom>
            <a:solidFill>
              <a:srgbClr val="E1FFD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412239" y="3408812"/>
              <a:ext cx="199591" cy="17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7" h="16715" extrusionOk="0">
                  <a:moveTo>
                    <a:pt x="4151" y="733"/>
                  </a:moveTo>
                  <a:cubicBezTo>
                    <a:pt x="2894" y="4234"/>
                    <a:pt x="-1163" y="11237"/>
                    <a:pt x="323" y="13499"/>
                  </a:cubicBezTo>
                  <a:cubicBezTo>
                    <a:pt x="9637" y="18832"/>
                    <a:pt x="19351" y="15923"/>
                    <a:pt x="19351" y="15923"/>
                  </a:cubicBezTo>
                  <a:lnTo>
                    <a:pt x="20437" y="7413"/>
                  </a:lnTo>
                  <a:cubicBezTo>
                    <a:pt x="20437" y="7413"/>
                    <a:pt x="5466" y="-2768"/>
                    <a:pt x="4151" y="733"/>
                  </a:cubicBezTo>
                </a:path>
              </a:pathLst>
            </a:custGeom>
            <a:solidFill>
              <a:srgbClr val="E3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518930" y="3682916"/>
              <a:ext cx="53550" cy="10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47" extrusionOk="0">
                  <a:moveTo>
                    <a:pt x="4500" y="3020"/>
                  </a:moveTo>
                  <a:cubicBezTo>
                    <a:pt x="0" y="12225"/>
                    <a:pt x="0" y="15871"/>
                    <a:pt x="0" y="15871"/>
                  </a:cubicBezTo>
                  <a:lnTo>
                    <a:pt x="16425" y="17147"/>
                  </a:lnTo>
                  <a:lnTo>
                    <a:pt x="21600" y="4296"/>
                  </a:lnTo>
                  <a:cubicBezTo>
                    <a:pt x="21600" y="4296"/>
                    <a:pt x="15750" y="-4453"/>
                    <a:pt x="4500" y="3020"/>
                  </a:cubicBezTo>
                </a:path>
              </a:pathLst>
            </a:custGeom>
            <a:solidFill>
              <a:srgbClr val="397B79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427933" y="2300692"/>
              <a:ext cx="715529" cy="123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0732" extrusionOk="0">
                  <a:moveTo>
                    <a:pt x="20002" y="838"/>
                  </a:moveTo>
                  <a:cubicBezTo>
                    <a:pt x="18726" y="-828"/>
                    <a:pt x="15449" y="332"/>
                    <a:pt x="14723" y="1362"/>
                  </a:cubicBezTo>
                  <a:cubicBezTo>
                    <a:pt x="14126" y="2176"/>
                    <a:pt x="12350" y="3973"/>
                    <a:pt x="11252" y="5349"/>
                  </a:cubicBezTo>
                  <a:cubicBezTo>
                    <a:pt x="10203" y="6725"/>
                    <a:pt x="6022" y="9757"/>
                    <a:pt x="5424" y="10842"/>
                  </a:cubicBezTo>
                  <a:cubicBezTo>
                    <a:pt x="4827" y="11900"/>
                    <a:pt x="2373" y="15962"/>
                    <a:pt x="1921" y="16785"/>
                  </a:cubicBezTo>
                  <a:cubicBezTo>
                    <a:pt x="1469" y="17599"/>
                    <a:pt x="0" y="19265"/>
                    <a:pt x="0" y="19509"/>
                  </a:cubicBezTo>
                  <a:cubicBezTo>
                    <a:pt x="0" y="19714"/>
                    <a:pt x="452" y="19761"/>
                    <a:pt x="1921" y="20164"/>
                  </a:cubicBezTo>
                  <a:cubicBezTo>
                    <a:pt x="3374" y="20557"/>
                    <a:pt x="5021" y="20772"/>
                    <a:pt x="5796" y="20725"/>
                  </a:cubicBezTo>
                  <a:cubicBezTo>
                    <a:pt x="6570" y="20669"/>
                    <a:pt x="6409" y="20538"/>
                    <a:pt x="6877" y="20061"/>
                  </a:cubicBezTo>
                  <a:cubicBezTo>
                    <a:pt x="7329" y="19583"/>
                    <a:pt x="10945" y="14539"/>
                    <a:pt x="11623" y="13753"/>
                  </a:cubicBezTo>
                  <a:cubicBezTo>
                    <a:pt x="12301" y="12957"/>
                    <a:pt x="13625" y="10580"/>
                    <a:pt x="16999" y="8231"/>
                  </a:cubicBezTo>
                  <a:cubicBezTo>
                    <a:pt x="20325" y="5854"/>
                    <a:pt x="21600" y="2944"/>
                    <a:pt x="20002" y="838"/>
                  </a:cubicBezTo>
                </a:path>
              </a:pathLst>
            </a:custGeom>
            <a:solidFill>
              <a:srgbClr val="2D6CA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173535" y="1617295"/>
              <a:ext cx="444543" cy="572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4" h="16986" extrusionOk="0">
                  <a:moveTo>
                    <a:pt x="18888" y="11258"/>
                  </a:moveTo>
                  <a:cubicBezTo>
                    <a:pt x="18222" y="6289"/>
                    <a:pt x="15724" y="1998"/>
                    <a:pt x="15724" y="1998"/>
                  </a:cubicBezTo>
                  <a:cubicBezTo>
                    <a:pt x="4449" y="-4031"/>
                    <a:pt x="-2117" y="5129"/>
                    <a:pt x="619" y="9105"/>
                  </a:cubicBezTo>
                  <a:cubicBezTo>
                    <a:pt x="3045" y="12567"/>
                    <a:pt x="6946" y="15979"/>
                    <a:pt x="11966" y="16774"/>
                  </a:cubicBezTo>
                  <a:cubicBezTo>
                    <a:pt x="16938" y="17569"/>
                    <a:pt x="19483" y="16211"/>
                    <a:pt x="18888" y="11258"/>
                  </a:cubicBezTo>
                </a:path>
              </a:pathLst>
            </a:custGeom>
            <a:solidFill>
              <a:srgbClr val="E1FFDC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355123" y="1631574"/>
              <a:ext cx="267512" cy="56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446" extrusionOk="0">
                  <a:moveTo>
                    <a:pt x="20524" y="14265"/>
                  </a:moveTo>
                  <a:cubicBezTo>
                    <a:pt x="19276" y="7889"/>
                    <a:pt x="16480" y="1557"/>
                    <a:pt x="16480" y="1557"/>
                  </a:cubicBezTo>
                  <a:cubicBezTo>
                    <a:pt x="12994" y="235"/>
                    <a:pt x="7874" y="299"/>
                    <a:pt x="4862" y="0"/>
                  </a:cubicBezTo>
                  <a:cubicBezTo>
                    <a:pt x="5335" y="171"/>
                    <a:pt x="5938" y="362"/>
                    <a:pt x="6540" y="597"/>
                  </a:cubicBezTo>
                  <a:cubicBezTo>
                    <a:pt x="6540" y="597"/>
                    <a:pt x="10800" y="3007"/>
                    <a:pt x="12478" y="6973"/>
                  </a:cubicBezTo>
                  <a:cubicBezTo>
                    <a:pt x="12865" y="7825"/>
                    <a:pt x="11015" y="8231"/>
                    <a:pt x="11273" y="9147"/>
                  </a:cubicBezTo>
                  <a:cubicBezTo>
                    <a:pt x="11531" y="9915"/>
                    <a:pt x="11747" y="11664"/>
                    <a:pt x="12134" y="12516"/>
                  </a:cubicBezTo>
                  <a:cubicBezTo>
                    <a:pt x="14931" y="18892"/>
                    <a:pt x="8864" y="20577"/>
                    <a:pt x="0" y="19681"/>
                  </a:cubicBezTo>
                  <a:cubicBezTo>
                    <a:pt x="2410" y="20513"/>
                    <a:pt x="4862" y="21365"/>
                    <a:pt x="7745" y="21429"/>
                  </a:cubicBezTo>
                  <a:cubicBezTo>
                    <a:pt x="15662" y="21600"/>
                    <a:pt x="21600" y="20577"/>
                    <a:pt x="20524" y="14265"/>
                  </a:cubicBezTo>
                </a:path>
              </a:pathLst>
            </a:custGeom>
            <a:solidFill>
              <a:srgbClr val="CEE2B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109184" y="3648273"/>
              <a:ext cx="503618" cy="168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1258"/>
                  </a:moveTo>
                  <a:cubicBezTo>
                    <a:pt x="0" y="1258"/>
                    <a:pt x="11482" y="2142"/>
                    <a:pt x="12439" y="3831"/>
                  </a:cubicBezTo>
                  <a:cubicBezTo>
                    <a:pt x="13371" y="5527"/>
                    <a:pt x="14185" y="9634"/>
                    <a:pt x="14711" y="10630"/>
                  </a:cubicBezTo>
                  <a:cubicBezTo>
                    <a:pt x="15261" y="11606"/>
                    <a:pt x="16218" y="12602"/>
                    <a:pt x="16003" y="13260"/>
                  </a:cubicBezTo>
                  <a:cubicBezTo>
                    <a:pt x="15811" y="13924"/>
                    <a:pt x="16888" y="17373"/>
                    <a:pt x="17366" y="18087"/>
                  </a:cubicBezTo>
                  <a:cubicBezTo>
                    <a:pt x="17821" y="18808"/>
                    <a:pt x="19926" y="20823"/>
                    <a:pt x="19591" y="21218"/>
                  </a:cubicBezTo>
                  <a:cubicBezTo>
                    <a:pt x="19184" y="21600"/>
                    <a:pt x="21600" y="21218"/>
                    <a:pt x="21600" y="21218"/>
                  </a:cubicBezTo>
                  <a:lnTo>
                    <a:pt x="20117" y="17550"/>
                  </a:lnTo>
                  <a:cubicBezTo>
                    <a:pt x="20117" y="17550"/>
                    <a:pt x="19375" y="13104"/>
                    <a:pt x="19041" y="12666"/>
                  </a:cubicBezTo>
                  <a:cubicBezTo>
                    <a:pt x="18634" y="12228"/>
                    <a:pt x="17342" y="6305"/>
                    <a:pt x="17151" y="5485"/>
                  </a:cubicBezTo>
                  <a:cubicBezTo>
                    <a:pt x="16936" y="4665"/>
                    <a:pt x="17414" y="1873"/>
                    <a:pt x="17414" y="1873"/>
                  </a:cubicBezTo>
                  <a:lnTo>
                    <a:pt x="16074" y="0"/>
                  </a:lnTo>
                  <a:lnTo>
                    <a:pt x="0" y="1258"/>
                  </a:lnTo>
                </a:path>
              </a:pathLst>
            </a:custGeom>
            <a:solidFill>
              <a:srgbClr val="145678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557777" y="4141789"/>
              <a:ext cx="511500" cy="699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19712" extrusionOk="0">
                  <a:moveTo>
                    <a:pt x="21415" y="112"/>
                  </a:moveTo>
                  <a:cubicBezTo>
                    <a:pt x="21415" y="112"/>
                    <a:pt x="20155" y="7652"/>
                    <a:pt x="17520" y="10574"/>
                  </a:cubicBezTo>
                  <a:cubicBezTo>
                    <a:pt x="14884" y="13512"/>
                    <a:pt x="8492" y="18240"/>
                    <a:pt x="5996" y="19481"/>
                  </a:cubicBezTo>
                  <a:cubicBezTo>
                    <a:pt x="3477" y="20722"/>
                    <a:pt x="212" y="16559"/>
                    <a:pt x="2" y="16198"/>
                  </a:cubicBezTo>
                  <a:cubicBezTo>
                    <a:pt x="-185" y="15836"/>
                    <a:pt x="14487" y="6929"/>
                    <a:pt x="15560" y="5955"/>
                  </a:cubicBezTo>
                  <a:cubicBezTo>
                    <a:pt x="16656" y="4981"/>
                    <a:pt x="21415" y="-878"/>
                    <a:pt x="21415" y="112"/>
                  </a:cubicBezTo>
                </a:path>
              </a:pathLst>
            </a:custGeom>
            <a:solidFill>
              <a:srgbClr val="2D6CA3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930583" y="3296580"/>
              <a:ext cx="162155" cy="237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87" h="19722" extrusionOk="0">
                  <a:moveTo>
                    <a:pt x="12808" y="0"/>
                  </a:moveTo>
                  <a:cubicBezTo>
                    <a:pt x="12808" y="0"/>
                    <a:pt x="2503" y="508"/>
                    <a:pt x="473" y="7662"/>
                  </a:cubicBezTo>
                  <a:cubicBezTo>
                    <a:pt x="-1609" y="14815"/>
                    <a:pt x="3700" y="21600"/>
                    <a:pt x="6354" y="19246"/>
                  </a:cubicBezTo>
                  <a:cubicBezTo>
                    <a:pt x="8853" y="16892"/>
                    <a:pt x="19991" y="6369"/>
                    <a:pt x="12808" y="0"/>
                  </a:cubicBezTo>
                </a:path>
              </a:pathLst>
            </a:custGeom>
            <a:solidFill>
              <a:srgbClr val="E3FFFF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973882" y="3333470"/>
              <a:ext cx="221078" cy="36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92" h="19030" extrusionOk="0">
                  <a:moveTo>
                    <a:pt x="443" y="2776"/>
                  </a:moveTo>
                  <a:cubicBezTo>
                    <a:pt x="443" y="2776"/>
                    <a:pt x="-1175" y="6153"/>
                    <a:pt x="1775" y="10083"/>
                  </a:cubicBezTo>
                  <a:cubicBezTo>
                    <a:pt x="4725" y="14042"/>
                    <a:pt x="9149" y="16545"/>
                    <a:pt x="8340" y="18030"/>
                  </a:cubicBezTo>
                  <a:cubicBezTo>
                    <a:pt x="7532" y="19427"/>
                    <a:pt x="16143" y="20184"/>
                    <a:pt x="18284" y="14537"/>
                  </a:cubicBezTo>
                  <a:cubicBezTo>
                    <a:pt x="20425" y="8860"/>
                    <a:pt x="16666" y="4668"/>
                    <a:pt x="10910" y="1291"/>
                  </a:cubicBezTo>
                  <a:cubicBezTo>
                    <a:pt x="6342" y="-1416"/>
                    <a:pt x="1394" y="651"/>
                    <a:pt x="443" y="2776"/>
                  </a:cubicBezTo>
                </a:path>
              </a:pathLst>
            </a:custGeom>
            <a:solidFill>
              <a:srgbClr val="CEE2B1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2015086" y="3345767"/>
              <a:ext cx="180591" cy="231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0" h="18675" extrusionOk="0">
                  <a:moveTo>
                    <a:pt x="4172" y="0"/>
                  </a:moveTo>
                  <a:cubicBezTo>
                    <a:pt x="4172" y="0"/>
                    <a:pt x="-3530" y="2300"/>
                    <a:pt x="1996" y="7891"/>
                  </a:cubicBezTo>
                  <a:cubicBezTo>
                    <a:pt x="7465" y="13483"/>
                    <a:pt x="10647" y="7846"/>
                    <a:pt x="12377" y="14746"/>
                  </a:cubicBezTo>
                  <a:cubicBezTo>
                    <a:pt x="14107" y="21600"/>
                    <a:pt x="18070" y="18083"/>
                    <a:pt x="18070" y="14746"/>
                  </a:cubicBezTo>
                  <a:cubicBezTo>
                    <a:pt x="18070" y="11454"/>
                    <a:pt x="14554" y="2796"/>
                    <a:pt x="4172" y="0"/>
                  </a:cubicBezTo>
                </a:path>
              </a:pathLst>
            </a:custGeom>
            <a:solidFill>
              <a:srgbClr val="DFFFDE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131945" y="1582672"/>
              <a:ext cx="463641" cy="44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1" h="20461" extrusionOk="0">
                  <a:moveTo>
                    <a:pt x="19411" y="1462"/>
                  </a:moveTo>
                  <a:cubicBezTo>
                    <a:pt x="19411" y="1462"/>
                    <a:pt x="18430" y="8373"/>
                    <a:pt x="7362" y="8781"/>
                  </a:cubicBezTo>
                  <a:cubicBezTo>
                    <a:pt x="8156" y="10745"/>
                    <a:pt x="7899" y="16126"/>
                    <a:pt x="8809" y="18293"/>
                  </a:cubicBezTo>
                  <a:cubicBezTo>
                    <a:pt x="9136" y="19084"/>
                    <a:pt x="8086" y="18650"/>
                    <a:pt x="8086" y="18650"/>
                  </a:cubicBezTo>
                  <a:cubicBezTo>
                    <a:pt x="5447" y="15208"/>
                    <a:pt x="3672" y="17579"/>
                    <a:pt x="4933" y="20461"/>
                  </a:cubicBezTo>
                  <a:cubicBezTo>
                    <a:pt x="1687" y="19007"/>
                    <a:pt x="-2189" y="8781"/>
                    <a:pt x="1501" y="3910"/>
                  </a:cubicBezTo>
                  <a:cubicBezTo>
                    <a:pt x="6428" y="-1139"/>
                    <a:pt x="12826" y="-425"/>
                    <a:pt x="16726" y="1233"/>
                  </a:cubicBezTo>
                  <a:cubicBezTo>
                    <a:pt x="17520" y="1513"/>
                    <a:pt x="18827" y="1105"/>
                    <a:pt x="19411" y="1462"/>
                  </a:cubicBezTo>
                </a:path>
              </a:pathLst>
            </a:custGeom>
            <a:solidFill>
              <a:srgbClr val="00262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643843" y="3397415"/>
              <a:ext cx="388025" cy="38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16"/>
                  </a:moveTo>
                  <a:cubicBezTo>
                    <a:pt x="21600" y="12779"/>
                    <a:pt x="21164" y="14494"/>
                    <a:pt x="20168" y="16208"/>
                  </a:cubicBezTo>
                  <a:cubicBezTo>
                    <a:pt x="19172" y="17953"/>
                    <a:pt x="17927" y="19169"/>
                    <a:pt x="16216" y="20166"/>
                  </a:cubicBezTo>
                  <a:cubicBezTo>
                    <a:pt x="14473" y="21164"/>
                    <a:pt x="12792" y="21600"/>
                    <a:pt x="10800" y="21600"/>
                  </a:cubicBezTo>
                  <a:cubicBezTo>
                    <a:pt x="8808" y="21600"/>
                    <a:pt x="7096" y="21164"/>
                    <a:pt x="5384" y="20166"/>
                  </a:cubicBezTo>
                  <a:cubicBezTo>
                    <a:pt x="3641" y="19169"/>
                    <a:pt x="2428" y="17953"/>
                    <a:pt x="1432" y="16208"/>
                  </a:cubicBezTo>
                  <a:cubicBezTo>
                    <a:pt x="436" y="14494"/>
                    <a:pt x="0" y="12779"/>
                    <a:pt x="0" y="10816"/>
                  </a:cubicBezTo>
                  <a:cubicBezTo>
                    <a:pt x="0" y="8821"/>
                    <a:pt x="436" y="7138"/>
                    <a:pt x="1432" y="5423"/>
                  </a:cubicBezTo>
                  <a:cubicBezTo>
                    <a:pt x="2428" y="3678"/>
                    <a:pt x="3641" y="2431"/>
                    <a:pt x="5384" y="1465"/>
                  </a:cubicBezTo>
                  <a:cubicBezTo>
                    <a:pt x="7096" y="468"/>
                    <a:pt x="8808" y="0"/>
                    <a:pt x="10800" y="0"/>
                  </a:cubicBezTo>
                  <a:cubicBezTo>
                    <a:pt x="12792" y="0"/>
                    <a:pt x="14473" y="468"/>
                    <a:pt x="16216" y="1465"/>
                  </a:cubicBezTo>
                  <a:cubicBezTo>
                    <a:pt x="17927" y="2431"/>
                    <a:pt x="19172" y="3678"/>
                    <a:pt x="20168" y="5423"/>
                  </a:cubicBezTo>
                  <a:cubicBezTo>
                    <a:pt x="21164" y="7138"/>
                    <a:pt x="21600" y="8821"/>
                    <a:pt x="21600" y="10816"/>
                  </a:cubicBezTo>
                </a:path>
              </a:pathLst>
            </a:custGeom>
            <a:solidFill>
              <a:srgbClr val="F8AD94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8160253" y="165778"/>
              <a:ext cx="587238" cy="284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1" y="3431"/>
                  </a:moveTo>
                  <a:cubicBezTo>
                    <a:pt x="8886" y="3431"/>
                    <a:pt x="7268" y="6776"/>
                    <a:pt x="7268" y="10842"/>
                  </a:cubicBezTo>
                  <a:cubicBezTo>
                    <a:pt x="7268" y="14908"/>
                    <a:pt x="8886" y="18254"/>
                    <a:pt x="10851" y="18254"/>
                  </a:cubicBezTo>
                  <a:cubicBezTo>
                    <a:pt x="12817" y="18254"/>
                    <a:pt x="14434" y="14908"/>
                    <a:pt x="14434" y="10842"/>
                  </a:cubicBezTo>
                  <a:cubicBezTo>
                    <a:pt x="14434" y="6776"/>
                    <a:pt x="12817" y="3431"/>
                    <a:pt x="10851" y="3431"/>
                  </a:cubicBezTo>
                  <a:close/>
                  <a:moveTo>
                    <a:pt x="11199" y="15289"/>
                  </a:moveTo>
                  <a:lnTo>
                    <a:pt x="11199" y="16602"/>
                  </a:lnTo>
                  <a:lnTo>
                    <a:pt x="10503" y="16602"/>
                  </a:lnTo>
                  <a:lnTo>
                    <a:pt x="10503" y="15416"/>
                  </a:lnTo>
                  <a:cubicBezTo>
                    <a:pt x="10155" y="15416"/>
                    <a:pt x="9582" y="15035"/>
                    <a:pt x="9357" y="14908"/>
                  </a:cubicBezTo>
                  <a:lnTo>
                    <a:pt x="9582" y="13256"/>
                  </a:lnTo>
                  <a:cubicBezTo>
                    <a:pt x="9807" y="13595"/>
                    <a:pt x="10278" y="13849"/>
                    <a:pt x="10687" y="13849"/>
                  </a:cubicBezTo>
                  <a:cubicBezTo>
                    <a:pt x="11138" y="13849"/>
                    <a:pt x="11363" y="13468"/>
                    <a:pt x="11363" y="12875"/>
                  </a:cubicBezTo>
                  <a:cubicBezTo>
                    <a:pt x="11363" y="12282"/>
                    <a:pt x="11199" y="12071"/>
                    <a:pt x="10687" y="11562"/>
                  </a:cubicBezTo>
                  <a:cubicBezTo>
                    <a:pt x="9930" y="11096"/>
                    <a:pt x="9459" y="10249"/>
                    <a:pt x="9459" y="8936"/>
                  </a:cubicBezTo>
                  <a:cubicBezTo>
                    <a:pt x="9459" y="7624"/>
                    <a:pt x="9868" y="6692"/>
                    <a:pt x="10565" y="6311"/>
                  </a:cubicBezTo>
                  <a:lnTo>
                    <a:pt x="10565" y="5125"/>
                  </a:lnTo>
                  <a:lnTo>
                    <a:pt x="11261" y="5125"/>
                  </a:lnTo>
                  <a:lnTo>
                    <a:pt x="11261" y="6311"/>
                  </a:lnTo>
                  <a:cubicBezTo>
                    <a:pt x="11609" y="6311"/>
                    <a:pt x="12018" y="6565"/>
                    <a:pt x="12243" y="6776"/>
                  </a:cubicBezTo>
                  <a:lnTo>
                    <a:pt x="12018" y="8471"/>
                  </a:lnTo>
                  <a:cubicBezTo>
                    <a:pt x="11834" y="8344"/>
                    <a:pt x="11486" y="8089"/>
                    <a:pt x="11076" y="8089"/>
                  </a:cubicBezTo>
                  <a:cubicBezTo>
                    <a:pt x="10687" y="8089"/>
                    <a:pt x="10442" y="8471"/>
                    <a:pt x="10442" y="8936"/>
                  </a:cubicBezTo>
                  <a:cubicBezTo>
                    <a:pt x="10442" y="9529"/>
                    <a:pt x="10687" y="9784"/>
                    <a:pt x="11261" y="10249"/>
                  </a:cubicBezTo>
                  <a:cubicBezTo>
                    <a:pt x="12018" y="10842"/>
                    <a:pt x="12407" y="11647"/>
                    <a:pt x="12407" y="12875"/>
                  </a:cubicBezTo>
                  <a:cubicBezTo>
                    <a:pt x="12407" y="14061"/>
                    <a:pt x="11834" y="15035"/>
                    <a:pt x="11199" y="15289"/>
                  </a:cubicBez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17" y="6692"/>
                  </a:moveTo>
                  <a:lnTo>
                    <a:pt x="20617" y="14908"/>
                  </a:lnTo>
                  <a:cubicBezTo>
                    <a:pt x="19573" y="15501"/>
                    <a:pt x="18775" y="17322"/>
                    <a:pt x="18488" y="19101"/>
                  </a:cubicBezTo>
                  <a:lnTo>
                    <a:pt x="3173" y="19101"/>
                  </a:lnTo>
                  <a:cubicBezTo>
                    <a:pt x="2887" y="17322"/>
                    <a:pt x="2068" y="15501"/>
                    <a:pt x="1024" y="14908"/>
                  </a:cubicBezTo>
                  <a:lnTo>
                    <a:pt x="1024" y="6692"/>
                  </a:lnTo>
                  <a:cubicBezTo>
                    <a:pt x="2068" y="6056"/>
                    <a:pt x="2887" y="4405"/>
                    <a:pt x="3173" y="2245"/>
                  </a:cubicBezTo>
                  <a:lnTo>
                    <a:pt x="18488" y="2245"/>
                  </a:lnTo>
                  <a:cubicBezTo>
                    <a:pt x="18713" y="4405"/>
                    <a:pt x="19512" y="6184"/>
                    <a:pt x="20617" y="6692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9068280" y="0"/>
              <a:ext cx="965020" cy="42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4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CASH</a:t>
              </a: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8234034" y="3955696"/>
              <a:ext cx="442134" cy="55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45" y="14638"/>
                  </a:moveTo>
                  <a:cubicBezTo>
                    <a:pt x="13783" y="14270"/>
                    <a:pt x="13320" y="14162"/>
                    <a:pt x="13320" y="13730"/>
                  </a:cubicBezTo>
                  <a:cubicBezTo>
                    <a:pt x="13320" y="13362"/>
                    <a:pt x="13701" y="13124"/>
                    <a:pt x="14464" y="13124"/>
                  </a:cubicBezTo>
                  <a:cubicBezTo>
                    <a:pt x="15226" y="13124"/>
                    <a:pt x="15853" y="13297"/>
                    <a:pt x="16152" y="13427"/>
                  </a:cubicBezTo>
                  <a:lnTo>
                    <a:pt x="16534" y="12259"/>
                  </a:lnTo>
                  <a:cubicBezTo>
                    <a:pt x="16152" y="12130"/>
                    <a:pt x="15689" y="12022"/>
                    <a:pt x="15063" y="11957"/>
                  </a:cubicBezTo>
                  <a:lnTo>
                    <a:pt x="15063" y="10984"/>
                  </a:lnTo>
                  <a:lnTo>
                    <a:pt x="12993" y="10984"/>
                  </a:lnTo>
                  <a:lnTo>
                    <a:pt x="12993" y="12086"/>
                  </a:lnTo>
                  <a:cubicBezTo>
                    <a:pt x="11930" y="12389"/>
                    <a:pt x="11304" y="13059"/>
                    <a:pt x="11304" y="13838"/>
                  </a:cubicBezTo>
                  <a:cubicBezTo>
                    <a:pt x="11304" y="14768"/>
                    <a:pt x="12148" y="15373"/>
                    <a:pt x="13537" y="15741"/>
                  </a:cubicBezTo>
                  <a:cubicBezTo>
                    <a:pt x="14545" y="15978"/>
                    <a:pt x="14927" y="16238"/>
                    <a:pt x="14927" y="16649"/>
                  </a:cubicBezTo>
                  <a:cubicBezTo>
                    <a:pt x="14927" y="17081"/>
                    <a:pt x="14464" y="17319"/>
                    <a:pt x="13619" y="17319"/>
                  </a:cubicBezTo>
                  <a:cubicBezTo>
                    <a:pt x="12856" y="17319"/>
                    <a:pt x="12067" y="17081"/>
                    <a:pt x="11604" y="16951"/>
                  </a:cubicBezTo>
                  <a:lnTo>
                    <a:pt x="11222" y="18184"/>
                  </a:lnTo>
                  <a:cubicBezTo>
                    <a:pt x="11604" y="18357"/>
                    <a:pt x="12230" y="18486"/>
                    <a:pt x="12993" y="18551"/>
                  </a:cubicBezTo>
                  <a:lnTo>
                    <a:pt x="12993" y="19459"/>
                  </a:lnTo>
                  <a:lnTo>
                    <a:pt x="15063" y="19459"/>
                  </a:lnTo>
                  <a:lnTo>
                    <a:pt x="15063" y="18357"/>
                  </a:lnTo>
                  <a:cubicBezTo>
                    <a:pt x="16234" y="17989"/>
                    <a:pt x="16833" y="17319"/>
                    <a:pt x="16833" y="16541"/>
                  </a:cubicBezTo>
                  <a:cubicBezTo>
                    <a:pt x="16915" y="15611"/>
                    <a:pt x="16316" y="15070"/>
                    <a:pt x="14845" y="14638"/>
                  </a:cubicBezTo>
                  <a:close/>
                  <a:moveTo>
                    <a:pt x="9533" y="5924"/>
                  </a:moveTo>
                  <a:lnTo>
                    <a:pt x="18604" y="5924"/>
                  </a:lnTo>
                  <a:lnTo>
                    <a:pt x="18604" y="7135"/>
                  </a:lnTo>
                  <a:lnTo>
                    <a:pt x="9533" y="7135"/>
                  </a:lnTo>
                  <a:lnTo>
                    <a:pt x="9533" y="5924"/>
                  </a:lnTo>
                  <a:close/>
                  <a:moveTo>
                    <a:pt x="9533" y="3546"/>
                  </a:moveTo>
                  <a:lnTo>
                    <a:pt x="18604" y="3546"/>
                  </a:lnTo>
                  <a:lnTo>
                    <a:pt x="18604" y="4757"/>
                  </a:lnTo>
                  <a:lnTo>
                    <a:pt x="9533" y="4757"/>
                  </a:lnTo>
                  <a:lnTo>
                    <a:pt x="9533" y="3546"/>
                  </a:lnTo>
                  <a:close/>
                  <a:moveTo>
                    <a:pt x="21600" y="3178"/>
                  </a:moveTo>
                  <a:cubicBezTo>
                    <a:pt x="21546" y="1470"/>
                    <a:pt x="19830" y="130"/>
                    <a:pt x="17759" y="0"/>
                  </a:cubicBezTo>
                  <a:cubicBezTo>
                    <a:pt x="17678" y="0"/>
                    <a:pt x="17623" y="0"/>
                    <a:pt x="17541" y="0"/>
                  </a:cubicBezTo>
                  <a:cubicBezTo>
                    <a:pt x="17541" y="0"/>
                    <a:pt x="4167" y="0"/>
                    <a:pt x="4086" y="0"/>
                  </a:cubicBezTo>
                  <a:cubicBezTo>
                    <a:pt x="3241" y="0"/>
                    <a:pt x="2397" y="173"/>
                    <a:pt x="1770" y="541"/>
                  </a:cubicBezTo>
                  <a:cubicBezTo>
                    <a:pt x="1226" y="843"/>
                    <a:pt x="790" y="1276"/>
                    <a:pt x="463" y="1773"/>
                  </a:cubicBezTo>
                  <a:cubicBezTo>
                    <a:pt x="163" y="2184"/>
                    <a:pt x="0" y="2746"/>
                    <a:pt x="0" y="3222"/>
                  </a:cubicBezTo>
                  <a:lnTo>
                    <a:pt x="0" y="3286"/>
                  </a:lnTo>
                  <a:cubicBezTo>
                    <a:pt x="0" y="3286"/>
                    <a:pt x="0" y="3286"/>
                    <a:pt x="0" y="3351"/>
                  </a:cubicBezTo>
                  <a:cubicBezTo>
                    <a:pt x="0" y="5124"/>
                    <a:pt x="1852" y="6595"/>
                    <a:pt x="4086" y="6595"/>
                  </a:cubicBezTo>
                  <a:cubicBezTo>
                    <a:pt x="5094" y="6595"/>
                    <a:pt x="5938" y="6292"/>
                    <a:pt x="6701" y="5859"/>
                  </a:cubicBezTo>
                  <a:lnTo>
                    <a:pt x="6701" y="21600"/>
                  </a:lnTo>
                  <a:lnTo>
                    <a:pt x="21600" y="21600"/>
                  </a:lnTo>
                  <a:lnTo>
                    <a:pt x="21600" y="3654"/>
                  </a:lnTo>
                  <a:cubicBezTo>
                    <a:pt x="21600" y="3416"/>
                    <a:pt x="21600" y="3286"/>
                    <a:pt x="21600" y="3178"/>
                  </a:cubicBezTo>
                  <a:close/>
                  <a:moveTo>
                    <a:pt x="20075" y="3546"/>
                  </a:moveTo>
                  <a:lnTo>
                    <a:pt x="20075" y="20259"/>
                  </a:lnTo>
                  <a:lnTo>
                    <a:pt x="8090" y="20259"/>
                  </a:lnTo>
                  <a:cubicBezTo>
                    <a:pt x="8090" y="20259"/>
                    <a:pt x="8090" y="3286"/>
                    <a:pt x="8090" y="3178"/>
                  </a:cubicBezTo>
                  <a:cubicBezTo>
                    <a:pt x="8090" y="2378"/>
                    <a:pt x="7708" y="1708"/>
                    <a:pt x="7164" y="1103"/>
                  </a:cubicBezTo>
                  <a:lnTo>
                    <a:pt x="17541" y="1103"/>
                  </a:lnTo>
                  <a:cubicBezTo>
                    <a:pt x="18985" y="1405"/>
                    <a:pt x="20075" y="2378"/>
                    <a:pt x="20075" y="3546"/>
                  </a:cubicBezTo>
                  <a:close/>
                  <a:moveTo>
                    <a:pt x="9533" y="8346"/>
                  </a:moveTo>
                  <a:lnTo>
                    <a:pt x="18604" y="8346"/>
                  </a:lnTo>
                  <a:lnTo>
                    <a:pt x="18604" y="9578"/>
                  </a:lnTo>
                  <a:lnTo>
                    <a:pt x="9533" y="9578"/>
                  </a:lnTo>
                  <a:lnTo>
                    <a:pt x="9533" y="8346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9068280" y="3875997"/>
              <a:ext cx="988420" cy="42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4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BILLS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8224197" y="1382366"/>
              <a:ext cx="466728" cy="55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extrusionOk="0">
                  <a:moveTo>
                    <a:pt x="21600" y="8134"/>
                  </a:moveTo>
                  <a:cubicBezTo>
                    <a:pt x="21600" y="10779"/>
                    <a:pt x="20133" y="13100"/>
                    <a:pt x="17893" y="14575"/>
                  </a:cubicBezTo>
                  <a:lnTo>
                    <a:pt x="17893" y="21536"/>
                  </a:lnTo>
                  <a:lnTo>
                    <a:pt x="7492" y="21536"/>
                  </a:lnTo>
                  <a:lnTo>
                    <a:pt x="7492" y="19042"/>
                  </a:lnTo>
                  <a:lnTo>
                    <a:pt x="5973" y="19042"/>
                  </a:lnTo>
                  <a:cubicBezTo>
                    <a:pt x="3862" y="19042"/>
                    <a:pt x="2111" y="17567"/>
                    <a:pt x="2111" y="15789"/>
                  </a:cubicBezTo>
                  <a:lnTo>
                    <a:pt x="2111" y="13534"/>
                  </a:lnTo>
                  <a:lnTo>
                    <a:pt x="798" y="13534"/>
                  </a:lnTo>
                  <a:cubicBezTo>
                    <a:pt x="386" y="13534"/>
                    <a:pt x="0" y="13230"/>
                    <a:pt x="0" y="12861"/>
                  </a:cubicBezTo>
                  <a:cubicBezTo>
                    <a:pt x="0" y="12731"/>
                    <a:pt x="0" y="12666"/>
                    <a:pt x="77" y="12601"/>
                  </a:cubicBezTo>
                  <a:lnTo>
                    <a:pt x="2111" y="8329"/>
                  </a:lnTo>
                  <a:cubicBezTo>
                    <a:pt x="2111" y="8329"/>
                    <a:pt x="2343" y="6550"/>
                    <a:pt x="2549" y="5878"/>
                  </a:cubicBezTo>
                  <a:cubicBezTo>
                    <a:pt x="3424" y="2820"/>
                    <a:pt x="7492" y="1"/>
                    <a:pt x="11920" y="1"/>
                  </a:cubicBezTo>
                  <a:cubicBezTo>
                    <a:pt x="17223" y="-64"/>
                    <a:pt x="21600" y="3601"/>
                    <a:pt x="21600" y="8134"/>
                  </a:cubicBezTo>
                  <a:close/>
                  <a:moveTo>
                    <a:pt x="5612" y="9001"/>
                  </a:moveTo>
                  <a:cubicBezTo>
                    <a:pt x="5612" y="8502"/>
                    <a:pt x="5097" y="8069"/>
                    <a:pt x="4505" y="8069"/>
                  </a:cubicBezTo>
                  <a:cubicBezTo>
                    <a:pt x="3939" y="8069"/>
                    <a:pt x="3424" y="8502"/>
                    <a:pt x="3424" y="9001"/>
                  </a:cubicBezTo>
                  <a:cubicBezTo>
                    <a:pt x="3424" y="9478"/>
                    <a:pt x="3939" y="9912"/>
                    <a:pt x="4505" y="9912"/>
                  </a:cubicBezTo>
                  <a:cubicBezTo>
                    <a:pt x="5097" y="9912"/>
                    <a:pt x="5612" y="9478"/>
                    <a:pt x="5612" y="9001"/>
                  </a:cubicBezTo>
                  <a:close/>
                  <a:moveTo>
                    <a:pt x="20364" y="8025"/>
                  </a:moveTo>
                  <a:cubicBezTo>
                    <a:pt x="20364" y="4100"/>
                    <a:pt x="16580" y="912"/>
                    <a:pt x="11920" y="912"/>
                  </a:cubicBezTo>
                  <a:cubicBezTo>
                    <a:pt x="9526" y="912"/>
                    <a:pt x="7337" y="1779"/>
                    <a:pt x="5818" y="3189"/>
                  </a:cubicBezTo>
                  <a:cubicBezTo>
                    <a:pt x="5818" y="3189"/>
                    <a:pt x="5741" y="8806"/>
                    <a:pt x="13310" y="9001"/>
                  </a:cubicBezTo>
                  <a:cubicBezTo>
                    <a:pt x="18614" y="9001"/>
                    <a:pt x="18176" y="12796"/>
                    <a:pt x="18176" y="12796"/>
                  </a:cubicBezTo>
                  <a:cubicBezTo>
                    <a:pt x="19566" y="11517"/>
                    <a:pt x="20364" y="9847"/>
                    <a:pt x="20364" y="8025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8438164" y="1422525"/>
              <a:ext cx="112570" cy="117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52" y="2377"/>
                  </a:moveTo>
                  <a:cubicBezTo>
                    <a:pt x="16200" y="930"/>
                    <a:pt x="13392" y="0"/>
                    <a:pt x="10368" y="0"/>
                  </a:cubicBezTo>
                  <a:cubicBezTo>
                    <a:pt x="7884" y="0"/>
                    <a:pt x="5832" y="620"/>
                    <a:pt x="4320" y="1447"/>
                  </a:cubicBezTo>
                  <a:cubicBezTo>
                    <a:pt x="1836" y="2997"/>
                    <a:pt x="324" y="5581"/>
                    <a:pt x="0" y="8785"/>
                  </a:cubicBezTo>
                  <a:cubicBezTo>
                    <a:pt x="0" y="9095"/>
                    <a:pt x="0" y="9611"/>
                    <a:pt x="0" y="9611"/>
                  </a:cubicBezTo>
                  <a:cubicBezTo>
                    <a:pt x="324" y="11162"/>
                    <a:pt x="1512" y="12299"/>
                    <a:pt x="3024" y="12299"/>
                  </a:cubicBezTo>
                  <a:cubicBezTo>
                    <a:pt x="4536" y="12299"/>
                    <a:pt x="6048" y="11162"/>
                    <a:pt x="6048" y="9611"/>
                  </a:cubicBezTo>
                  <a:lnTo>
                    <a:pt x="6048" y="9405"/>
                  </a:lnTo>
                  <a:cubicBezTo>
                    <a:pt x="6048" y="8165"/>
                    <a:pt x="6372" y="7338"/>
                    <a:pt x="7020" y="6408"/>
                  </a:cubicBezTo>
                  <a:cubicBezTo>
                    <a:pt x="7668" y="5271"/>
                    <a:pt x="8856" y="4961"/>
                    <a:pt x="10692" y="4961"/>
                  </a:cubicBezTo>
                  <a:cubicBezTo>
                    <a:pt x="12528" y="4961"/>
                    <a:pt x="13392" y="5271"/>
                    <a:pt x="14040" y="6201"/>
                  </a:cubicBezTo>
                  <a:cubicBezTo>
                    <a:pt x="14688" y="7028"/>
                    <a:pt x="14904" y="7958"/>
                    <a:pt x="14904" y="9095"/>
                  </a:cubicBezTo>
                  <a:cubicBezTo>
                    <a:pt x="14904" y="9922"/>
                    <a:pt x="14688" y="10852"/>
                    <a:pt x="14040" y="11368"/>
                  </a:cubicBezTo>
                  <a:cubicBezTo>
                    <a:pt x="13716" y="11678"/>
                    <a:pt x="13392" y="12299"/>
                    <a:pt x="12852" y="12609"/>
                  </a:cubicBezTo>
                  <a:lnTo>
                    <a:pt x="11232" y="13745"/>
                  </a:lnTo>
                  <a:cubicBezTo>
                    <a:pt x="9720" y="14882"/>
                    <a:pt x="8856" y="15812"/>
                    <a:pt x="8532" y="16949"/>
                  </a:cubicBezTo>
                  <a:cubicBezTo>
                    <a:pt x="8208" y="17776"/>
                    <a:pt x="7884" y="19326"/>
                    <a:pt x="7884" y="21600"/>
                  </a:cubicBezTo>
                  <a:lnTo>
                    <a:pt x="13716" y="21600"/>
                  </a:lnTo>
                  <a:cubicBezTo>
                    <a:pt x="13716" y="20463"/>
                    <a:pt x="13716" y="19533"/>
                    <a:pt x="14040" y="19326"/>
                  </a:cubicBezTo>
                  <a:cubicBezTo>
                    <a:pt x="14364" y="18396"/>
                    <a:pt x="14904" y="17776"/>
                    <a:pt x="15552" y="17259"/>
                  </a:cubicBezTo>
                  <a:lnTo>
                    <a:pt x="17064" y="16122"/>
                  </a:lnTo>
                  <a:cubicBezTo>
                    <a:pt x="18576" y="14882"/>
                    <a:pt x="19548" y="14056"/>
                    <a:pt x="20088" y="13125"/>
                  </a:cubicBezTo>
                  <a:cubicBezTo>
                    <a:pt x="21060" y="11989"/>
                    <a:pt x="21600" y="10542"/>
                    <a:pt x="21600" y="8785"/>
                  </a:cubicBezTo>
                  <a:cubicBezTo>
                    <a:pt x="21600" y="5891"/>
                    <a:pt x="20412" y="3824"/>
                    <a:pt x="18252" y="2377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8475054" y="1552873"/>
              <a:ext cx="41253" cy="4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652"/>
                  </a:moveTo>
                  <a:cubicBezTo>
                    <a:pt x="21600" y="12723"/>
                    <a:pt x="21308" y="14499"/>
                    <a:pt x="20141" y="16274"/>
                  </a:cubicBezTo>
                  <a:cubicBezTo>
                    <a:pt x="19265" y="18049"/>
                    <a:pt x="17805" y="18937"/>
                    <a:pt x="16054" y="20121"/>
                  </a:cubicBezTo>
                  <a:cubicBezTo>
                    <a:pt x="14303" y="21008"/>
                    <a:pt x="12843" y="21600"/>
                    <a:pt x="10800" y="21600"/>
                  </a:cubicBezTo>
                  <a:cubicBezTo>
                    <a:pt x="8757" y="21600"/>
                    <a:pt x="7005" y="21008"/>
                    <a:pt x="5254" y="20121"/>
                  </a:cubicBezTo>
                  <a:cubicBezTo>
                    <a:pt x="3795" y="18937"/>
                    <a:pt x="2335" y="18049"/>
                    <a:pt x="1459" y="16274"/>
                  </a:cubicBezTo>
                  <a:cubicBezTo>
                    <a:pt x="584" y="14499"/>
                    <a:pt x="0" y="12427"/>
                    <a:pt x="0" y="10652"/>
                  </a:cubicBezTo>
                  <a:cubicBezTo>
                    <a:pt x="0" y="8581"/>
                    <a:pt x="584" y="7101"/>
                    <a:pt x="1459" y="5326"/>
                  </a:cubicBezTo>
                  <a:cubicBezTo>
                    <a:pt x="2335" y="3551"/>
                    <a:pt x="3795" y="2367"/>
                    <a:pt x="5254" y="1479"/>
                  </a:cubicBezTo>
                  <a:cubicBezTo>
                    <a:pt x="7005" y="296"/>
                    <a:pt x="8757" y="0"/>
                    <a:pt x="10800" y="0"/>
                  </a:cubicBezTo>
                  <a:cubicBezTo>
                    <a:pt x="12843" y="0"/>
                    <a:pt x="14303" y="296"/>
                    <a:pt x="16054" y="1479"/>
                  </a:cubicBezTo>
                  <a:cubicBezTo>
                    <a:pt x="17805" y="2367"/>
                    <a:pt x="19265" y="3551"/>
                    <a:pt x="20141" y="5326"/>
                  </a:cubicBezTo>
                  <a:cubicBezTo>
                    <a:pt x="21308" y="7101"/>
                    <a:pt x="21600" y="8877"/>
                    <a:pt x="21600" y="10652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9068280" y="1316259"/>
              <a:ext cx="1691329" cy="42680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4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PROBLEM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8194684" y="5271469"/>
              <a:ext cx="557724" cy="55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78"/>
                  </a:moveTo>
                  <a:cubicBezTo>
                    <a:pt x="21600" y="16720"/>
                    <a:pt x="16778" y="21600"/>
                    <a:pt x="10789" y="21600"/>
                  </a:cubicBezTo>
                  <a:cubicBezTo>
                    <a:pt x="4886" y="21600"/>
                    <a:pt x="0" y="16786"/>
                    <a:pt x="0" y="10778"/>
                  </a:cubicBezTo>
                  <a:cubicBezTo>
                    <a:pt x="0" y="4836"/>
                    <a:pt x="4822" y="0"/>
                    <a:pt x="10789" y="0"/>
                  </a:cubicBezTo>
                  <a:cubicBezTo>
                    <a:pt x="16714" y="0"/>
                    <a:pt x="21535" y="4836"/>
                    <a:pt x="21600" y="10778"/>
                  </a:cubicBezTo>
                  <a:close/>
                  <a:moveTo>
                    <a:pt x="19459" y="10778"/>
                  </a:moveTo>
                  <a:cubicBezTo>
                    <a:pt x="19459" y="6007"/>
                    <a:pt x="15546" y="2082"/>
                    <a:pt x="10789" y="2082"/>
                  </a:cubicBezTo>
                  <a:cubicBezTo>
                    <a:pt x="6032" y="2082"/>
                    <a:pt x="2141" y="6007"/>
                    <a:pt x="2141" y="10778"/>
                  </a:cubicBezTo>
                  <a:cubicBezTo>
                    <a:pt x="2141" y="15549"/>
                    <a:pt x="6032" y="19475"/>
                    <a:pt x="10789" y="19475"/>
                  </a:cubicBezTo>
                  <a:cubicBezTo>
                    <a:pt x="15503" y="19475"/>
                    <a:pt x="19395" y="15614"/>
                    <a:pt x="19459" y="10778"/>
                  </a:cubicBez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8440622" y="5394439"/>
              <a:ext cx="174056" cy="19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52" y="10982"/>
                  </a:moveTo>
                  <a:cubicBezTo>
                    <a:pt x="20625" y="10133"/>
                    <a:pt x="19231" y="9465"/>
                    <a:pt x="17698" y="10133"/>
                  </a:cubicBezTo>
                  <a:lnTo>
                    <a:pt x="5295" y="14926"/>
                  </a:lnTo>
                  <a:lnTo>
                    <a:pt x="5295" y="2245"/>
                  </a:lnTo>
                  <a:cubicBezTo>
                    <a:pt x="5295" y="1578"/>
                    <a:pt x="5086" y="910"/>
                    <a:pt x="4529" y="546"/>
                  </a:cubicBezTo>
                  <a:cubicBezTo>
                    <a:pt x="3902" y="182"/>
                    <a:pt x="3345" y="0"/>
                    <a:pt x="2717" y="0"/>
                  </a:cubicBezTo>
                  <a:cubicBezTo>
                    <a:pt x="1394" y="0"/>
                    <a:pt x="0" y="910"/>
                    <a:pt x="0" y="2427"/>
                  </a:cubicBezTo>
                  <a:lnTo>
                    <a:pt x="0" y="19052"/>
                  </a:lnTo>
                  <a:cubicBezTo>
                    <a:pt x="0" y="19901"/>
                    <a:pt x="557" y="20751"/>
                    <a:pt x="1533" y="21236"/>
                  </a:cubicBezTo>
                  <a:cubicBezTo>
                    <a:pt x="1951" y="21418"/>
                    <a:pt x="2578" y="21600"/>
                    <a:pt x="2926" y="21600"/>
                  </a:cubicBezTo>
                  <a:cubicBezTo>
                    <a:pt x="3345" y="21600"/>
                    <a:pt x="3902" y="21418"/>
                    <a:pt x="4320" y="21236"/>
                  </a:cubicBezTo>
                  <a:lnTo>
                    <a:pt x="20276" y="14562"/>
                  </a:lnTo>
                  <a:cubicBezTo>
                    <a:pt x="21043" y="14258"/>
                    <a:pt x="21391" y="13712"/>
                    <a:pt x="21600" y="13227"/>
                  </a:cubicBezTo>
                  <a:cubicBezTo>
                    <a:pt x="21600" y="12378"/>
                    <a:pt x="21600" y="11467"/>
                    <a:pt x="21252" y="10982"/>
                  </a:cubicBez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9068280" y="5248335"/>
              <a:ext cx="854269" cy="42680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4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8290600" y="3198204"/>
              <a:ext cx="262599" cy="5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7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0777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8312735" y="2696489"/>
              <a:ext cx="218331" cy="4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" y="21600"/>
                  </a:moveTo>
                  <a:lnTo>
                    <a:pt x="19896" y="21600"/>
                  </a:lnTo>
                  <a:lnTo>
                    <a:pt x="21600" y="18993"/>
                  </a:lnTo>
                  <a:cubicBezTo>
                    <a:pt x="17093" y="16759"/>
                    <a:pt x="14125" y="15492"/>
                    <a:pt x="14125" y="12488"/>
                  </a:cubicBezTo>
                  <a:cubicBezTo>
                    <a:pt x="14125" y="11843"/>
                    <a:pt x="14290" y="11768"/>
                    <a:pt x="14290" y="11222"/>
                  </a:cubicBezTo>
                  <a:lnTo>
                    <a:pt x="18027" y="11222"/>
                  </a:lnTo>
                  <a:lnTo>
                    <a:pt x="18027" y="8988"/>
                  </a:lnTo>
                  <a:lnTo>
                    <a:pt x="15224" y="8988"/>
                  </a:lnTo>
                  <a:cubicBezTo>
                    <a:pt x="15224" y="8988"/>
                    <a:pt x="18632" y="6033"/>
                    <a:pt x="18632" y="5611"/>
                  </a:cubicBezTo>
                  <a:cubicBezTo>
                    <a:pt x="18632" y="4643"/>
                    <a:pt x="16928" y="3873"/>
                    <a:pt x="14730" y="3873"/>
                  </a:cubicBezTo>
                  <a:cubicBezTo>
                    <a:pt x="13685" y="3873"/>
                    <a:pt x="12586" y="4072"/>
                    <a:pt x="11982" y="4419"/>
                  </a:cubicBezTo>
                  <a:lnTo>
                    <a:pt x="11982" y="2259"/>
                  </a:lnTo>
                  <a:lnTo>
                    <a:pt x="14290" y="2259"/>
                  </a:lnTo>
                  <a:lnTo>
                    <a:pt x="14290" y="1192"/>
                  </a:lnTo>
                  <a:lnTo>
                    <a:pt x="11982" y="1192"/>
                  </a:lnTo>
                  <a:lnTo>
                    <a:pt x="11982" y="0"/>
                  </a:lnTo>
                  <a:lnTo>
                    <a:pt x="9618" y="0"/>
                  </a:lnTo>
                  <a:lnTo>
                    <a:pt x="9618" y="1192"/>
                  </a:lnTo>
                  <a:lnTo>
                    <a:pt x="7310" y="1192"/>
                  </a:lnTo>
                  <a:lnTo>
                    <a:pt x="7310" y="2259"/>
                  </a:lnTo>
                  <a:lnTo>
                    <a:pt x="9618" y="2259"/>
                  </a:lnTo>
                  <a:lnTo>
                    <a:pt x="9618" y="4419"/>
                  </a:lnTo>
                  <a:cubicBezTo>
                    <a:pt x="8849" y="4072"/>
                    <a:pt x="7915" y="3873"/>
                    <a:pt x="6815" y="3873"/>
                  </a:cubicBezTo>
                  <a:cubicBezTo>
                    <a:pt x="4672" y="3873"/>
                    <a:pt x="2968" y="4643"/>
                    <a:pt x="2968" y="5611"/>
                  </a:cubicBezTo>
                  <a:cubicBezTo>
                    <a:pt x="2968" y="5959"/>
                    <a:pt x="6540" y="8988"/>
                    <a:pt x="6540" y="8988"/>
                  </a:cubicBezTo>
                  <a:lnTo>
                    <a:pt x="3573" y="8988"/>
                  </a:lnTo>
                  <a:lnTo>
                    <a:pt x="3573" y="11222"/>
                  </a:lnTo>
                  <a:lnTo>
                    <a:pt x="7310" y="11222"/>
                  </a:lnTo>
                  <a:cubicBezTo>
                    <a:pt x="7475" y="11768"/>
                    <a:pt x="7475" y="11917"/>
                    <a:pt x="7475" y="12488"/>
                  </a:cubicBezTo>
                  <a:cubicBezTo>
                    <a:pt x="7475" y="15492"/>
                    <a:pt x="4507" y="16759"/>
                    <a:pt x="0" y="18993"/>
                  </a:cubicBezTo>
                  <a:lnTo>
                    <a:pt x="1704" y="21600"/>
                  </a:lnTo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9068280" y="2673355"/>
              <a:ext cx="1791004" cy="42680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4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STRATEGY</a:t>
              </a: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8256168" y="6587242"/>
              <a:ext cx="365891" cy="55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8501"/>
                  </a:lnTo>
                  <a:lnTo>
                    <a:pt x="2609" y="8501"/>
                  </a:lnTo>
                  <a:lnTo>
                    <a:pt x="2609" y="5443"/>
                  </a:lnTo>
                  <a:cubicBezTo>
                    <a:pt x="2609" y="2429"/>
                    <a:pt x="6341" y="0"/>
                    <a:pt x="10899" y="0"/>
                  </a:cubicBezTo>
                  <a:cubicBezTo>
                    <a:pt x="15457" y="0"/>
                    <a:pt x="19189" y="2429"/>
                    <a:pt x="19189" y="5443"/>
                  </a:cubicBezTo>
                  <a:lnTo>
                    <a:pt x="19189" y="8501"/>
                  </a:lnTo>
                  <a:lnTo>
                    <a:pt x="21600" y="8501"/>
                  </a:lnTo>
                  <a:lnTo>
                    <a:pt x="21600" y="21600"/>
                  </a:lnTo>
                  <a:close/>
                  <a:moveTo>
                    <a:pt x="12650" y="15723"/>
                  </a:moveTo>
                  <a:cubicBezTo>
                    <a:pt x="13607" y="15354"/>
                    <a:pt x="14169" y="14682"/>
                    <a:pt x="14169" y="13945"/>
                  </a:cubicBezTo>
                  <a:cubicBezTo>
                    <a:pt x="14169" y="12730"/>
                    <a:pt x="12650" y="11733"/>
                    <a:pt x="10800" y="11733"/>
                  </a:cubicBezTo>
                  <a:cubicBezTo>
                    <a:pt x="8950" y="11733"/>
                    <a:pt x="7431" y="12730"/>
                    <a:pt x="7431" y="13945"/>
                  </a:cubicBezTo>
                  <a:cubicBezTo>
                    <a:pt x="7431" y="14682"/>
                    <a:pt x="7993" y="15354"/>
                    <a:pt x="8950" y="15723"/>
                  </a:cubicBezTo>
                  <a:lnTo>
                    <a:pt x="8290" y="18282"/>
                  </a:lnTo>
                  <a:lnTo>
                    <a:pt x="13211" y="18282"/>
                  </a:lnTo>
                  <a:lnTo>
                    <a:pt x="12650" y="15723"/>
                  </a:lnTo>
                  <a:close/>
                  <a:moveTo>
                    <a:pt x="16018" y="5443"/>
                  </a:moveTo>
                  <a:cubicBezTo>
                    <a:pt x="16018" y="3665"/>
                    <a:pt x="13806" y="2190"/>
                    <a:pt x="11097" y="2190"/>
                  </a:cubicBezTo>
                  <a:cubicBezTo>
                    <a:pt x="8422" y="2190"/>
                    <a:pt x="6143" y="3665"/>
                    <a:pt x="6143" y="5443"/>
                  </a:cubicBezTo>
                  <a:lnTo>
                    <a:pt x="6143" y="8501"/>
                  </a:lnTo>
                  <a:lnTo>
                    <a:pt x="16117" y="8501"/>
                  </a:lnTo>
                  <a:lnTo>
                    <a:pt x="16117" y="5443"/>
                  </a:lnTo>
                  <a:lnTo>
                    <a:pt x="16018" y="5443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miter lim="400000"/>
            </a:ln>
            <a:effectLst/>
          </p:spPr>
          <p:txBody>
            <a:bodyPr wrap="square" lIns="59013" tIns="59013" rIns="59013" bIns="59013" numCol="1" anchor="ctr">
              <a:noAutofit/>
            </a:bodyPr>
            <a:lstStyle/>
            <a:p>
              <a:pPr algn="l" defTabSz="590133">
                <a:lnSpc>
                  <a:spcPct val="93000"/>
                </a:lnSpc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9068280" y="6564109"/>
              <a:ext cx="1709728" cy="42680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400">
                  <a:solidFill>
                    <a:srgbClr val="726658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r>
                <a:t>SECURITY</a:t>
              </a:r>
            </a:p>
          </p:txBody>
        </p:sp>
      </p:grpSp>
      <p:sp>
        <p:nvSpPr>
          <p:cNvPr id="1016" name="Shape 1016"/>
          <p:cNvSpPr/>
          <p:nvPr/>
        </p:nvSpPr>
        <p:spPr>
          <a:xfrm>
            <a:off x="5112518" y="480906"/>
            <a:ext cx="2779764" cy="5621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THE OPTIONS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1985</Words>
  <Application>Microsoft Macintosh PowerPoint</Application>
  <PresentationFormat>Custom</PresentationFormat>
  <Paragraphs>635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'Bebas'</vt:lpstr>
      <vt:lpstr>'BebasNeueBold'</vt:lpstr>
      <vt:lpstr>'Roboto-Bold'</vt:lpstr>
      <vt:lpstr>'Roboto-Regular'</vt:lpstr>
      <vt:lpstr>Helvetica</vt:lpstr>
      <vt:lpstr>Helvetica Light</vt:lpstr>
      <vt:lpstr>Helvetica Neue</vt:lpstr>
      <vt:lpstr>Roboto Black</vt:lpstr>
      <vt:lpstr>Roboto Bold</vt:lpstr>
      <vt:lpstr>Roboto Regular</vt:lpstr>
      <vt:lpstr>Times New Roman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Anna Vital</cp:lastModifiedBy>
  <cp:revision>2</cp:revision>
  <dcterms:modified xsi:type="dcterms:W3CDTF">2017-03-31T00:58:51Z</dcterms:modified>
</cp:coreProperties>
</file>