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1" r:id="rId6"/>
  </p:sldMasterIdLst>
  <p:notesMasterIdLst>
    <p:notesMasterId r:id="rId25"/>
  </p:notesMasterIdLst>
  <p:sldIdLst>
    <p:sldId id="258" r:id="rId7"/>
    <p:sldId id="308" r:id="rId8"/>
    <p:sldId id="310" r:id="rId9"/>
    <p:sldId id="321" r:id="rId10"/>
    <p:sldId id="313" r:id="rId11"/>
    <p:sldId id="319" r:id="rId12"/>
    <p:sldId id="322" r:id="rId13"/>
    <p:sldId id="323" r:id="rId14"/>
    <p:sldId id="320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kumar Mahendrabhai Naik" initials="RMN" lastIdx="15" clrIdx="0">
    <p:extLst/>
  </p:cmAuthor>
  <p:cmAuthor id="2" name="Dexter W N CHAN" initials="DWNC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94647"/>
  </p:normalViewPr>
  <p:slideViewPr>
    <p:cSldViewPr snapToGrid="0">
      <p:cViewPr varScale="1">
        <p:scale>
          <a:sx n="146" d="100"/>
          <a:sy n="146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12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F207-1E14-49DF-BDC0-5005387C3C6C}" type="presOf" srcId="{9775EAD5-192D-4AAD-BB37-C881A417B023}" destId="{5B44F1B4-2675-45C5-A1B6-F90EB742A9F1}" srcOrd="0" destOrd="0" presId="urn:microsoft.com/office/officeart/2005/8/layout/chevron1"/>
    <dgm:cxn modelId="{486AA015-F1C4-4EAD-A7B5-CF037A031498}" type="presOf" srcId="{F3B5E33E-1BB6-4612-81DF-766DB109903B}" destId="{530396B4-C4AA-40F7-9A01-53538B8E63A0}" srcOrd="0" destOrd="0" presId="urn:microsoft.com/office/officeart/2005/8/layout/chevron1"/>
    <dgm:cxn modelId="{C139444D-C878-4F03-B44B-5D94FC565644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25179C2-749C-47F6-A27F-44EBEC6643AC}" type="presOf" srcId="{44820C5B-F5D2-43E9-9924-58842B7B4269}" destId="{1EBC307D-80CD-4CA0-AE68-71C2584B8FAC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828FCE29-C8FD-4784-BD27-1624BE279310}" type="presOf" srcId="{661971DB-7C14-40A5-BE3D-A9A1635F5F10}" destId="{E97FF835-6692-4266-B4B6-12A5324F6EA2}" srcOrd="0" destOrd="0" presId="urn:microsoft.com/office/officeart/2005/8/layout/chevron1"/>
    <dgm:cxn modelId="{DA2AF258-ACC8-48EC-A9E3-53AC6CBAE28B}" type="presParOf" srcId="{63C4B22C-9E4C-47D7-BDF9-692327C5DF71}" destId="{530396B4-C4AA-40F7-9A01-53538B8E63A0}" srcOrd="0" destOrd="0" presId="urn:microsoft.com/office/officeart/2005/8/layout/chevron1"/>
    <dgm:cxn modelId="{2EE65A77-7599-42F1-8E49-1BFFFF58738E}" type="presParOf" srcId="{63C4B22C-9E4C-47D7-BDF9-692327C5DF71}" destId="{016C22DD-A585-445C-BC6C-5D3EFDD0DA31}" srcOrd="1" destOrd="0" presId="urn:microsoft.com/office/officeart/2005/8/layout/chevron1"/>
    <dgm:cxn modelId="{EC3FB3EF-9434-4522-B52C-57150479844F}" type="presParOf" srcId="{63C4B22C-9E4C-47D7-BDF9-692327C5DF71}" destId="{1EBC307D-80CD-4CA0-AE68-71C2584B8FAC}" srcOrd="2" destOrd="0" presId="urn:microsoft.com/office/officeart/2005/8/layout/chevron1"/>
    <dgm:cxn modelId="{B9C7198D-96EE-42DA-8CB1-207E0564E68E}" type="presParOf" srcId="{63C4B22C-9E4C-47D7-BDF9-692327C5DF71}" destId="{6C622A52-1B69-4FBC-92AF-15276C3CADDA}" srcOrd="3" destOrd="0" presId="urn:microsoft.com/office/officeart/2005/8/layout/chevron1"/>
    <dgm:cxn modelId="{8905371F-1F4F-4FCB-AA2A-B15153CE57CB}" type="presParOf" srcId="{63C4B22C-9E4C-47D7-BDF9-692327C5DF71}" destId="{5B44F1B4-2675-45C5-A1B6-F90EB742A9F1}" srcOrd="4" destOrd="0" presId="urn:microsoft.com/office/officeart/2005/8/layout/chevron1"/>
    <dgm:cxn modelId="{7EDED431-7FE8-457C-A87C-83100D7145C2}" type="presParOf" srcId="{63C4B22C-9E4C-47D7-BDF9-692327C5DF71}" destId="{9D9CBB7E-F845-4ED2-9565-FDA734768F99}" srcOrd="5" destOrd="0" presId="urn:microsoft.com/office/officeart/2005/8/layout/chevron1"/>
    <dgm:cxn modelId="{C07E81E8-13E1-483A-872A-15D8B48F338E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9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6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0F14-A841-4959-AD13-600AE132315F}" type="presOf" srcId="{F3B5E33E-1BB6-4612-81DF-766DB109903B}" destId="{530396B4-C4AA-40F7-9A01-53538B8E63A0}" srcOrd="0" destOrd="0" presId="urn:microsoft.com/office/officeart/2005/8/layout/chevron1"/>
    <dgm:cxn modelId="{1CE4C8FE-2803-42B3-9338-4EB1CCEE0A3B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402437A6-5F1B-477B-9B56-E0FF3B31BD53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A58AAC5-EEC5-4C2D-991E-74029A8E9831}" type="presOf" srcId="{661971DB-7C14-40A5-BE3D-A9A1635F5F10}" destId="{E97FF835-6692-4266-B4B6-12A5324F6EA2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BF371528-0DAB-425F-A144-2D92FF764F10}" type="presOf" srcId="{44820C5B-F5D2-43E9-9924-58842B7B4269}" destId="{1EBC307D-80CD-4CA0-AE68-71C2584B8FAC}" srcOrd="0" destOrd="0" presId="urn:microsoft.com/office/officeart/2005/8/layout/chevron1"/>
    <dgm:cxn modelId="{F851BF3A-6C36-4988-BD82-E1895805E5D8}" type="presParOf" srcId="{63C4B22C-9E4C-47D7-BDF9-692327C5DF71}" destId="{530396B4-C4AA-40F7-9A01-53538B8E63A0}" srcOrd="0" destOrd="0" presId="urn:microsoft.com/office/officeart/2005/8/layout/chevron1"/>
    <dgm:cxn modelId="{12F16254-733D-4ECD-A86D-E60BFFCA7BDA}" type="presParOf" srcId="{63C4B22C-9E4C-47D7-BDF9-692327C5DF71}" destId="{016C22DD-A585-445C-BC6C-5D3EFDD0DA31}" srcOrd="1" destOrd="0" presId="urn:microsoft.com/office/officeart/2005/8/layout/chevron1"/>
    <dgm:cxn modelId="{FDB9CD52-DA89-44B0-A158-94412EBD5FD3}" type="presParOf" srcId="{63C4B22C-9E4C-47D7-BDF9-692327C5DF71}" destId="{1EBC307D-80CD-4CA0-AE68-71C2584B8FAC}" srcOrd="2" destOrd="0" presId="urn:microsoft.com/office/officeart/2005/8/layout/chevron1"/>
    <dgm:cxn modelId="{C313D908-C668-4CB1-B47D-5F036FE50E42}" type="presParOf" srcId="{63C4B22C-9E4C-47D7-BDF9-692327C5DF71}" destId="{6C622A52-1B69-4FBC-92AF-15276C3CADDA}" srcOrd="3" destOrd="0" presId="urn:microsoft.com/office/officeart/2005/8/layout/chevron1"/>
    <dgm:cxn modelId="{027FF037-7B10-4544-A034-895563FCEB44}" type="presParOf" srcId="{63C4B22C-9E4C-47D7-BDF9-692327C5DF71}" destId="{5B44F1B4-2675-45C5-A1B6-F90EB742A9F1}" srcOrd="4" destOrd="0" presId="urn:microsoft.com/office/officeart/2005/8/layout/chevron1"/>
    <dgm:cxn modelId="{EB0356E7-BA51-462F-BCFA-9697EA6A9D29}" type="presParOf" srcId="{63C4B22C-9E4C-47D7-BDF9-692327C5DF71}" destId="{9D9CBB7E-F845-4ED2-9565-FDA734768F99}" srcOrd="5" destOrd="0" presId="urn:microsoft.com/office/officeart/2005/8/layout/chevron1"/>
    <dgm:cxn modelId="{A5C23744-B9F1-4E46-BC86-B0FAE32BBC5A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88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1A8B0-3560-4BC6-A31D-D2E202AA2328}" type="presOf" srcId="{661971DB-7C14-40A5-BE3D-A9A1635F5F10}" destId="{E97FF835-6692-4266-B4B6-12A5324F6EA2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9A6ACCB-56EA-4B28-B8A1-DBDA2B212662}" type="presOf" srcId="{8F1605E9-403C-4935-9739-1BE27E949AD1}" destId="{63C4B22C-9E4C-47D7-BDF9-692327C5DF71}" srcOrd="0" destOrd="0" presId="urn:microsoft.com/office/officeart/2005/8/layout/chevron1"/>
    <dgm:cxn modelId="{566C6189-76D1-4AB0-9670-8D21E0684D7A}" type="presOf" srcId="{F3B5E33E-1BB6-4612-81DF-766DB109903B}" destId="{530396B4-C4AA-40F7-9A01-53538B8E63A0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E5730C2-9EF1-4B8E-B2DF-D7716CA4B0A6}" type="presOf" srcId="{44820C5B-F5D2-43E9-9924-58842B7B4269}" destId="{1EBC307D-80CD-4CA0-AE68-71C2584B8FAC}" srcOrd="0" destOrd="0" presId="urn:microsoft.com/office/officeart/2005/8/layout/chevron1"/>
    <dgm:cxn modelId="{8990947F-1C6E-4AFF-8A2A-59A015DFA7BC}" type="presOf" srcId="{9775EAD5-192D-4AAD-BB37-C881A417B023}" destId="{5B44F1B4-2675-45C5-A1B6-F90EB742A9F1}" srcOrd="0" destOrd="0" presId="urn:microsoft.com/office/officeart/2005/8/layout/chevron1"/>
    <dgm:cxn modelId="{3540E631-3DC6-404A-9B54-272D9C4ED505}" type="presParOf" srcId="{63C4B22C-9E4C-47D7-BDF9-692327C5DF71}" destId="{530396B4-C4AA-40F7-9A01-53538B8E63A0}" srcOrd="0" destOrd="0" presId="urn:microsoft.com/office/officeart/2005/8/layout/chevron1"/>
    <dgm:cxn modelId="{C06F30DC-F20D-485A-957B-F1419F59DCD4}" type="presParOf" srcId="{63C4B22C-9E4C-47D7-BDF9-692327C5DF71}" destId="{016C22DD-A585-445C-BC6C-5D3EFDD0DA31}" srcOrd="1" destOrd="0" presId="urn:microsoft.com/office/officeart/2005/8/layout/chevron1"/>
    <dgm:cxn modelId="{D569623F-7231-4038-977D-13E8D549FE23}" type="presParOf" srcId="{63C4B22C-9E4C-47D7-BDF9-692327C5DF71}" destId="{1EBC307D-80CD-4CA0-AE68-71C2584B8FAC}" srcOrd="2" destOrd="0" presId="urn:microsoft.com/office/officeart/2005/8/layout/chevron1"/>
    <dgm:cxn modelId="{0355B5EB-05FA-4DED-9890-1E6966A1227D}" type="presParOf" srcId="{63C4B22C-9E4C-47D7-BDF9-692327C5DF71}" destId="{6C622A52-1B69-4FBC-92AF-15276C3CADDA}" srcOrd="3" destOrd="0" presId="urn:microsoft.com/office/officeart/2005/8/layout/chevron1"/>
    <dgm:cxn modelId="{E4F861AD-0F8D-404E-AAA6-5F1C3037D2D3}" type="presParOf" srcId="{63C4B22C-9E4C-47D7-BDF9-692327C5DF71}" destId="{5B44F1B4-2675-45C5-A1B6-F90EB742A9F1}" srcOrd="4" destOrd="0" presId="urn:microsoft.com/office/officeart/2005/8/layout/chevron1"/>
    <dgm:cxn modelId="{FA41FF30-8ECE-44B6-AB90-7045A99AEDB3}" type="presParOf" srcId="{63C4B22C-9E4C-47D7-BDF9-692327C5DF71}" destId="{9D9CBB7E-F845-4ED2-9565-FDA734768F99}" srcOrd="5" destOrd="0" presId="urn:microsoft.com/office/officeart/2005/8/layout/chevron1"/>
    <dgm:cxn modelId="{67C7091C-E43C-4F83-A5F8-2EB379F739C2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Business Value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CC4B9-6788-42E7-B956-1F1A3C1524A6}" type="presOf" srcId="{F3B5E33E-1BB6-4612-81DF-766DB109903B}" destId="{530396B4-C4AA-40F7-9A01-53538B8E63A0}" srcOrd="0" destOrd="0" presId="urn:microsoft.com/office/officeart/2005/8/layout/chevron1"/>
    <dgm:cxn modelId="{61D47897-6A4E-4E27-9D1C-611D9D68DA78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12DDBD5A-5394-4697-9366-C8E1EF8A176B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245E0D7D-2356-4317-AD9E-74E0E211B7FE}" type="presOf" srcId="{44820C5B-F5D2-43E9-9924-58842B7B4269}" destId="{1EBC307D-80CD-4CA0-AE68-71C2584B8FAC}" srcOrd="0" destOrd="0" presId="urn:microsoft.com/office/officeart/2005/8/layout/chevron1"/>
    <dgm:cxn modelId="{128FED5B-D11B-49A1-9E6F-11BF945470D8}" type="presOf" srcId="{661971DB-7C14-40A5-BE3D-A9A1635F5F10}" destId="{E97FF835-6692-4266-B4B6-12A5324F6EA2}" srcOrd="0" destOrd="0" presId="urn:microsoft.com/office/officeart/2005/8/layout/chevron1"/>
    <dgm:cxn modelId="{7BB672D9-C6B8-459D-BE16-A3E161D38D2A}" type="presParOf" srcId="{63C4B22C-9E4C-47D7-BDF9-692327C5DF71}" destId="{530396B4-C4AA-40F7-9A01-53538B8E63A0}" srcOrd="0" destOrd="0" presId="urn:microsoft.com/office/officeart/2005/8/layout/chevron1"/>
    <dgm:cxn modelId="{4C398528-21B7-46E7-8106-F751E4D5CFC8}" type="presParOf" srcId="{63C4B22C-9E4C-47D7-BDF9-692327C5DF71}" destId="{016C22DD-A585-445C-BC6C-5D3EFDD0DA31}" srcOrd="1" destOrd="0" presId="urn:microsoft.com/office/officeart/2005/8/layout/chevron1"/>
    <dgm:cxn modelId="{879010E1-D679-4697-AEB3-4BA9CB03F0A0}" type="presParOf" srcId="{63C4B22C-9E4C-47D7-BDF9-692327C5DF71}" destId="{1EBC307D-80CD-4CA0-AE68-71C2584B8FAC}" srcOrd="2" destOrd="0" presId="urn:microsoft.com/office/officeart/2005/8/layout/chevron1"/>
    <dgm:cxn modelId="{F71EE7CF-B922-4618-B06D-62C176617748}" type="presParOf" srcId="{63C4B22C-9E4C-47D7-BDF9-692327C5DF71}" destId="{6C622A52-1B69-4FBC-92AF-15276C3CADDA}" srcOrd="3" destOrd="0" presId="urn:microsoft.com/office/officeart/2005/8/layout/chevron1"/>
    <dgm:cxn modelId="{5073F85F-69B8-413B-854C-6FD3692F8CCE}" type="presParOf" srcId="{63C4B22C-9E4C-47D7-BDF9-692327C5DF71}" destId="{5B44F1B4-2675-45C5-A1B6-F90EB742A9F1}" srcOrd="4" destOrd="0" presId="urn:microsoft.com/office/officeart/2005/8/layout/chevron1"/>
    <dgm:cxn modelId="{0AE725C2-DCC6-47F0-B242-3424FE38A8BE}" type="presParOf" srcId="{63C4B22C-9E4C-47D7-BDF9-692327C5DF71}" destId="{9D9CBB7E-F845-4ED2-9565-FDA734768F99}" srcOrd="5" destOrd="0" presId="urn:microsoft.com/office/officeart/2005/8/layout/chevron1"/>
    <dgm:cxn modelId="{09E8CDC4-2522-4852-8E12-380571B4975F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1413" y="88669"/>
          <a:ext cx="1261391" cy="504556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3691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6666" y="88669"/>
          <a:ext cx="1261391" cy="50455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944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918" y="88669"/>
          <a:ext cx="1402049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4196" y="88669"/>
        <a:ext cx="897493" cy="504556"/>
      </dsp:txXfrm>
    </dsp:sp>
    <dsp:sp modelId="{E97FF835-6692-4266-B4B6-12A5324F6EA2}">
      <dsp:nvSpPr>
        <dsp:cNvPr id="0" name=""/>
        <dsp:cNvSpPr/>
      </dsp:nvSpPr>
      <dsp:spPr>
        <a:xfrm>
          <a:off x="3547828" y="88669"/>
          <a:ext cx="1418699" cy="50455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00106" y="88669"/>
        <a:ext cx="914143" cy="50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266" y="90609"/>
          <a:ext cx="1251688" cy="500675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604" y="90609"/>
        <a:ext cx="751013" cy="500675"/>
      </dsp:txXfrm>
    </dsp:sp>
    <dsp:sp modelId="{1EBC307D-80CD-4CA0-AE68-71C2584B8FAC}">
      <dsp:nvSpPr>
        <dsp:cNvPr id="0" name=""/>
        <dsp:cNvSpPr/>
      </dsp:nvSpPr>
      <dsp:spPr>
        <a:xfrm>
          <a:off x="1128786" y="90609"/>
          <a:ext cx="1251688" cy="500675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79124" y="90609"/>
        <a:ext cx="751013" cy="500675"/>
      </dsp:txXfrm>
    </dsp:sp>
    <dsp:sp modelId="{5B44F1B4-2675-45C5-A1B6-F90EB742A9F1}">
      <dsp:nvSpPr>
        <dsp:cNvPr id="0" name=""/>
        <dsp:cNvSpPr/>
      </dsp:nvSpPr>
      <dsp:spPr>
        <a:xfrm>
          <a:off x="2255306" y="90609"/>
          <a:ext cx="1501162" cy="500675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05644" y="90609"/>
        <a:ext cx="1000487" cy="500675"/>
      </dsp:txXfrm>
    </dsp:sp>
    <dsp:sp modelId="{E97FF835-6692-4266-B4B6-12A5324F6EA2}">
      <dsp:nvSpPr>
        <dsp:cNvPr id="0" name=""/>
        <dsp:cNvSpPr/>
      </dsp:nvSpPr>
      <dsp:spPr>
        <a:xfrm>
          <a:off x="3631299" y="90609"/>
          <a:ext cx="1334375" cy="500675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81637" y="90609"/>
        <a:ext cx="833700" cy="500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689" y="86243"/>
          <a:ext cx="1273520" cy="509408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5393" y="86243"/>
        <a:ext cx="764112" cy="509408"/>
      </dsp:txXfrm>
    </dsp:sp>
    <dsp:sp modelId="{1EBC307D-80CD-4CA0-AE68-71C2584B8FAC}">
      <dsp:nvSpPr>
        <dsp:cNvPr id="0" name=""/>
        <dsp:cNvSpPr/>
      </dsp:nvSpPr>
      <dsp:spPr>
        <a:xfrm>
          <a:off x="1146857" y="86243"/>
          <a:ext cx="1273520" cy="509408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01561" y="86243"/>
        <a:ext cx="764112" cy="509408"/>
      </dsp:txXfrm>
    </dsp:sp>
    <dsp:sp modelId="{5B44F1B4-2675-45C5-A1B6-F90EB742A9F1}">
      <dsp:nvSpPr>
        <dsp:cNvPr id="0" name=""/>
        <dsp:cNvSpPr/>
      </dsp:nvSpPr>
      <dsp:spPr>
        <a:xfrm>
          <a:off x="2293025" y="86243"/>
          <a:ext cx="1415530" cy="50940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47729" y="86243"/>
        <a:ext cx="906122" cy="509408"/>
      </dsp:txXfrm>
    </dsp:sp>
    <dsp:sp modelId="{E97FF835-6692-4266-B4B6-12A5324F6EA2}">
      <dsp:nvSpPr>
        <dsp:cNvPr id="0" name=""/>
        <dsp:cNvSpPr/>
      </dsp:nvSpPr>
      <dsp:spPr>
        <a:xfrm>
          <a:off x="3581204" y="86243"/>
          <a:ext cx="1386048" cy="509408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35908" y="86243"/>
        <a:ext cx="876640" cy="50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304" y="72659"/>
          <a:ext cx="1341441" cy="53657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70592" y="72659"/>
        <a:ext cx="804865" cy="536576"/>
      </dsp:txXfrm>
    </dsp:sp>
    <dsp:sp modelId="{1EBC307D-80CD-4CA0-AE68-71C2584B8FAC}">
      <dsp:nvSpPr>
        <dsp:cNvPr id="0" name=""/>
        <dsp:cNvSpPr/>
      </dsp:nvSpPr>
      <dsp:spPr>
        <a:xfrm>
          <a:off x="1209601" y="72659"/>
          <a:ext cx="1341441" cy="53657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77889" y="72659"/>
        <a:ext cx="804865" cy="536576"/>
      </dsp:txXfrm>
    </dsp:sp>
    <dsp:sp modelId="{5B44F1B4-2675-45C5-A1B6-F90EB742A9F1}">
      <dsp:nvSpPr>
        <dsp:cNvPr id="0" name=""/>
        <dsp:cNvSpPr/>
      </dsp:nvSpPr>
      <dsp:spPr>
        <a:xfrm>
          <a:off x="2416898" y="72659"/>
          <a:ext cx="1341441" cy="53657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Value</a:t>
          </a:r>
          <a:endParaRPr lang="en-US" sz="1200" kern="1200" dirty="0"/>
        </a:p>
      </dsp:txBody>
      <dsp:txXfrm>
        <a:off x="2685186" y="72659"/>
        <a:ext cx="804865" cy="536576"/>
      </dsp:txXfrm>
    </dsp:sp>
    <dsp:sp modelId="{E97FF835-6692-4266-B4B6-12A5324F6EA2}">
      <dsp:nvSpPr>
        <dsp:cNvPr id="0" name=""/>
        <dsp:cNvSpPr/>
      </dsp:nvSpPr>
      <dsp:spPr>
        <a:xfrm>
          <a:off x="3624196" y="72659"/>
          <a:ext cx="1341441" cy="53657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92484" y="72659"/>
        <a:ext cx="804865" cy="53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9F81-D63D-4801-B2DB-6997AC529BA8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8682-47A0-4708-8FD5-2BB7EF7A9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12.xml"/><Relationship Id="rId11" Type="http://schemas.openxmlformats.org/officeDocument/2006/relationships/tags" Target="../tags/tag13.xml"/><Relationship Id="rId12" Type="http://schemas.openxmlformats.org/officeDocument/2006/relationships/tags" Target="../tags/tag14.xml"/><Relationship Id="rId13" Type="http://schemas.openxmlformats.org/officeDocument/2006/relationships/tags" Target="../tags/tag15.xml"/><Relationship Id="rId14" Type="http://schemas.openxmlformats.org/officeDocument/2006/relationships/tags" Target="../tags/tag16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3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tags" Target="../tags/tag56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68.xml"/><Relationship Id="rId11" Type="http://schemas.openxmlformats.org/officeDocument/2006/relationships/tags" Target="../tags/tag69.xml"/><Relationship Id="rId12" Type="http://schemas.openxmlformats.org/officeDocument/2006/relationships/tags" Target="../tags/tag70.xml"/><Relationship Id="rId13" Type="http://schemas.openxmlformats.org/officeDocument/2006/relationships/tags" Target="../tags/tag71.xml"/><Relationship Id="rId14" Type="http://schemas.openxmlformats.org/officeDocument/2006/relationships/tags" Target="../tags/tag72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tags" Target="../tags/tag6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Relationship Id="rId3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20" Type="http://schemas.openxmlformats.org/officeDocument/2006/relationships/image" Target="../media/image6.emf"/><Relationship Id="rId21" Type="http://schemas.openxmlformats.org/officeDocument/2006/relationships/image" Target="../media/image7.emf"/><Relationship Id="rId22" Type="http://schemas.openxmlformats.org/officeDocument/2006/relationships/image" Target="../media/image8.emf"/><Relationship Id="rId23" Type="http://schemas.openxmlformats.org/officeDocument/2006/relationships/image" Target="../media/image9.emf"/><Relationship Id="rId24" Type="http://schemas.openxmlformats.org/officeDocument/2006/relationships/image" Target="../media/image10.emf"/><Relationship Id="rId25" Type="http://schemas.openxmlformats.org/officeDocument/2006/relationships/image" Target="../media/image11.emf"/><Relationship Id="rId26" Type="http://schemas.openxmlformats.org/officeDocument/2006/relationships/image" Target="../media/image12.emf"/><Relationship Id="rId27" Type="http://schemas.openxmlformats.org/officeDocument/2006/relationships/image" Target="../media/image13.emf"/><Relationship Id="rId28" Type="http://schemas.openxmlformats.org/officeDocument/2006/relationships/image" Target="../media/image14.emf"/><Relationship Id="rId29" Type="http://schemas.openxmlformats.org/officeDocument/2006/relationships/image" Target="../media/image15.emf"/><Relationship Id="rId10" Type="http://schemas.openxmlformats.org/officeDocument/2006/relationships/tags" Target="../tags/tag40.xml"/><Relationship Id="rId11" Type="http://schemas.openxmlformats.org/officeDocument/2006/relationships/tags" Target="../tags/tag41.xml"/><Relationship Id="rId12" Type="http://schemas.openxmlformats.org/officeDocument/2006/relationships/tags" Target="../tags/tag42.xml"/><Relationship Id="rId13" Type="http://schemas.openxmlformats.org/officeDocument/2006/relationships/tags" Target="../tags/tag43.xml"/><Relationship Id="rId14" Type="http://schemas.openxmlformats.org/officeDocument/2006/relationships/tags" Target="../tags/tag44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wmf"/><Relationship Id="rId17" Type="http://schemas.openxmlformats.org/officeDocument/2006/relationships/image" Target="../media/image3.emf"/><Relationship Id="rId18" Type="http://schemas.openxmlformats.org/officeDocument/2006/relationships/image" Target="../media/image4.emf"/><Relationship Id="rId19" Type="http://schemas.openxmlformats.org/officeDocument/2006/relationships/image" Target="../media/image5.emf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82.xml"/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96.xml"/><Relationship Id="rId11" Type="http://schemas.openxmlformats.org/officeDocument/2006/relationships/tags" Target="../tags/tag97.xml"/><Relationship Id="rId12" Type="http://schemas.openxmlformats.org/officeDocument/2006/relationships/tags" Target="../tags/tag98.xml"/><Relationship Id="rId13" Type="http://schemas.openxmlformats.org/officeDocument/2006/relationships/tags" Target="../tags/tag99.xml"/><Relationship Id="rId14" Type="http://schemas.openxmlformats.org/officeDocument/2006/relationships/tags" Target="../tags/tag100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tags" Target="../tags/tag92.xml"/><Relationship Id="rId7" Type="http://schemas.openxmlformats.org/officeDocument/2006/relationships/tags" Target="../tags/tag93.xml"/><Relationship Id="rId8" Type="http://schemas.openxmlformats.org/officeDocument/2006/relationships/tags" Target="../tags/tag9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eg"/><Relationship Id="rId3" Type="http://schemas.openxmlformats.org/officeDocument/2006/relationships/image" Target="../media/image6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110.xml"/><Relationship Id="rId11" Type="http://schemas.openxmlformats.org/officeDocument/2006/relationships/tags" Target="../tags/tag111.xml"/><Relationship Id="rId12" Type="http://schemas.openxmlformats.org/officeDocument/2006/relationships/tags" Target="../tags/tag112.xml"/><Relationship Id="rId13" Type="http://schemas.openxmlformats.org/officeDocument/2006/relationships/tags" Target="../tags/tag113.xml"/><Relationship Id="rId14" Type="http://schemas.openxmlformats.org/officeDocument/2006/relationships/tags" Target="../tags/tag114.xml"/><Relationship Id="rId15" Type="http://schemas.openxmlformats.org/officeDocument/2006/relationships/slideMaster" Target="../slideMasters/slideMaster3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101.xml"/><Relationship Id="rId2" Type="http://schemas.openxmlformats.org/officeDocument/2006/relationships/tags" Target="../tags/tag102.xml"/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tags" Target="../tags/tag106.xml"/><Relationship Id="rId7" Type="http://schemas.openxmlformats.org/officeDocument/2006/relationships/tags" Target="../tags/tag107.xml"/><Relationship Id="rId8" Type="http://schemas.openxmlformats.org/officeDocument/2006/relationships/tags" Target="../tags/tag108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20" Type="http://schemas.openxmlformats.org/officeDocument/2006/relationships/image" Target="../media/image5.emf"/><Relationship Id="rId21" Type="http://schemas.openxmlformats.org/officeDocument/2006/relationships/image" Target="../media/image6.emf"/><Relationship Id="rId22" Type="http://schemas.openxmlformats.org/officeDocument/2006/relationships/image" Target="../media/image7.emf"/><Relationship Id="rId23" Type="http://schemas.openxmlformats.org/officeDocument/2006/relationships/image" Target="../media/image8.emf"/><Relationship Id="rId24" Type="http://schemas.openxmlformats.org/officeDocument/2006/relationships/image" Target="../media/image9.emf"/><Relationship Id="rId25" Type="http://schemas.openxmlformats.org/officeDocument/2006/relationships/image" Target="../media/image10.emf"/><Relationship Id="rId26" Type="http://schemas.openxmlformats.org/officeDocument/2006/relationships/image" Target="../media/image11.emf"/><Relationship Id="rId27" Type="http://schemas.openxmlformats.org/officeDocument/2006/relationships/image" Target="../media/image12.emf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30" Type="http://schemas.openxmlformats.org/officeDocument/2006/relationships/image" Target="../media/image15.emf"/><Relationship Id="rId10" Type="http://schemas.openxmlformats.org/officeDocument/2006/relationships/tags" Target="../tags/tag124.xml"/><Relationship Id="rId11" Type="http://schemas.openxmlformats.org/officeDocument/2006/relationships/tags" Target="../tags/tag125.xml"/><Relationship Id="rId12" Type="http://schemas.openxmlformats.org/officeDocument/2006/relationships/tags" Target="../tags/tag126.xml"/><Relationship Id="rId13" Type="http://schemas.openxmlformats.org/officeDocument/2006/relationships/tags" Target="../tags/tag127.xml"/><Relationship Id="rId14" Type="http://schemas.openxmlformats.org/officeDocument/2006/relationships/tags" Target="../tags/tag128.xml"/><Relationship Id="rId15" Type="http://schemas.openxmlformats.org/officeDocument/2006/relationships/slideMaster" Target="../slideMasters/slideMaster3.xml"/><Relationship Id="rId16" Type="http://schemas.openxmlformats.org/officeDocument/2006/relationships/image" Target="../media/image1.jpeg"/><Relationship Id="rId17" Type="http://schemas.openxmlformats.org/officeDocument/2006/relationships/image" Target="../media/image2.wmf"/><Relationship Id="rId18" Type="http://schemas.openxmlformats.org/officeDocument/2006/relationships/image" Target="../media/image3.emf"/><Relationship Id="rId19" Type="http://schemas.openxmlformats.org/officeDocument/2006/relationships/image" Target="../media/image4.emf"/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tags" Target="../tags/tag119.xml"/><Relationship Id="rId6" Type="http://schemas.openxmlformats.org/officeDocument/2006/relationships/tags" Target="../tags/tag120.xml"/><Relationship Id="rId7" Type="http://schemas.openxmlformats.org/officeDocument/2006/relationships/tags" Target="../tags/tag121.xml"/><Relationship Id="rId8" Type="http://schemas.openxmlformats.org/officeDocument/2006/relationships/tags" Target="../tags/tag12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311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08076" y="4682422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2999693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78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6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4635499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08044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4635499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08044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63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015392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261716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08051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015392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261716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08051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675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6700774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463653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572288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0805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6700774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463653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572288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0805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4635499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08044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4635499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08044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4635499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08044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73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6700657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4636456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572251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08050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6700657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4636456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572251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08050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6700657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4636456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572251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08050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7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45A13E0-EFEC-46A6-9CDD-EBF65DAE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259965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56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607932524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5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13845109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922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67520192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30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174479-F306-4BAB-A94F-23A4F275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73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66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1"/>
            <a:ext cx="9144000" cy="38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8858426" y="1"/>
            <a:ext cx="127389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004" tIns="35003" rIns="70004" bIns="35003" anchor="ctr"/>
          <a:lstStyle/>
          <a:p>
            <a:pPr defTabSz="699865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8782523" y="5825448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0004" tIns="35003" rIns="70004" bIns="35003" anchor="ctr"/>
          <a:lstStyle/>
          <a:p>
            <a:pPr defTabSz="657449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79" y="5760061"/>
            <a:ext cx="1496470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35545" y="4110896"/>
            <a:ext cx="7772120" cy="476124"/>
          </a:xfrm>
        </p:spPr>
        <p:txBody>
          <a:bodyPr bIns="0"/>
          <a:lstStyle>
            <a:lvl1pPr>
              <a:lnSpc>
                <a:spcPct val="100000"/>
              </a:lnSpc>
              <a:defRPr sz="211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35545" y="4587021"/>
            <a:ext cx="6400240" cy="4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 sz="1969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146" y="6404407"/>
            <a:ext cx="65" cy="11894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3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618" indent="0">
              <a:buNone/>
              <a:defRPr/>
            </a:lvl2pPr>
            <a:lvl5pPr marL="6462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93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4169473"/>
            <a:ext cx="7424951" cy="1288691"/>
          </a:xfrm>
        </p:spPr>
        <p:txBody>
          <a:bodyPr/>
          <a:lstStyle>
            <a:lvl1pPr algn="l">
              <a:defRPr sz="281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750110"/>
            <a:ext cx="7424951" cy="1419362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69" indent="0">
              <a:buNone/>
              <a:defRPr sz="1266"/>
            </a:lvl2pPr>
            <a:lvl3pPr marL="642938" indent="0">
              <a:buNone/>
              <a:defRPr sz="1125"/>
            </a:lvl3pPr>
            <a:lvl4pPr marL="964406" indent="0">
              <a:buNone/>
              <a:defRPr sz="985"/>
            </a:lvl4pPr>
            <a:lvl5pPr marL="1285875" indent="0">
              <a:buNone/>
              <a:defRPr sz="985"/>
            </a:lvl5pPr>
            <a:lvl6pPr marL="1607344" indent="0">
              <a:buNone/>
              <a:defRPr sz="985"/>
            </a:lvl6pPr>
            <a:lvl7pPr marL="1928813" indent="0">
              <a:buNone/>
              <a:defRPr sz="985"/>
            </a:lvl7pPr>
            <a:lvl8pPr marL="2250281" indent="0">
              <a:buNone/>
              <a:defRPr sz="985"/>
            </a:lvl8pPr>
            <a:lvl9pPr marL="2571750" indent="0">
              <a:buNone/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280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594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736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51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9842"/>
            <a:ext cx="7861712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2" y="1452407"/>
            <a:ext cx="3859463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2" y="2057701"/>
            <a:ext cx="3859463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452407"/>
            <a:ext cx="3860862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2057701"/>
            <a:ext cx="3860862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023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4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429001"/>
            <a:ext cx="9144000" cy="2044182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91135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100" b="1">
                <a:solidFill>
                  <a:srgbClr val="000000"/>
                </a:solidFill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188" y="2374"/>
              <a:ext cx="4938" cy="12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en-GB" sz="600" b="0" dirty="0">
                  <a:solidFill>
                    <a:srgbClr val="FFFFFF"/>
                  </a:solidFill>
                </a:rPr>
                <a:t>IMAGE AREA –IMAGERY MAY BE INSERTED HERE (must be from approved source – </a:t>
              </a:r>
              <a:r>
                <a:rPr lang="en-GB" sz="600" b="0" dirty="0" err="1">
                  <a:solidFill>
                    <a:srgbClr val="FFFFFF"/>
                  </a:solidFill>
                </a:rPr>
                <a:t>eg</a:t>
              </a:r>
              <a:r>
                <a:rPr lang="en-GB" sz="600" b="0" dirty="0">
                  <a:solidFill>
                    <a:srgbClr val="FFFFFF"/>
                  </a:solidFill>
                </a:rPr>
                <a:t> </a:t>
              </a:r>
              <a:r>
                <a:rPr lang="en-GB" sz="600" b="0" dirty="0" err="1">
                  <a:solidFill>
                    <a:srgbClr val="FFFFFF"/>
                  </a:solidFill>
                </a:rPr>
                <a:t>iStock</a:t>
              </a:r>
              <a:r>
                <a:rPr lang="en-GB" sz="600" b="0" dirty="0">
                  <a:solidFill>
                    <a:srgbClr val="FFFFFF"/>
                  </a:solidFill>
                </a:rPr>
                <a:t>, </a:t>
              </a:r>
              <a:r>
                <a:rPr lang="en-GB" sz="600" b="0" dirty="0" err="1">
                  <a:solidFill>
                    <a:srgbClr val="FFFFFF"/>
                  </a:solidFill>
                </a:rPr>
                <a:t>Shutterstock</a:t>
              </a:r>
              <a:r>
                <a:rPr lang="en-GB" sz="600" b="0" dirty="0">
                  <a:solidFill>
                    <a:srgbClr val="FFFFFF"/>
                  </a:solidFill>
                </a:rPr>
                <a:t>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12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565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8341"/>
            <a:ext cx="2873949" cy="1099443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1" y="258339"/>
            <a:ext cx="4882773" cy="5537768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8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2" y="1357784"/>
            <a:ext cx="2873949" cy="4438325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512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1" y="4541961"/>
            <a:ext cx="5241142" cy="536204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1" y="579762"/>
            <a:ext cx="5241142" cy="389310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250"/>
            </a:lvl1pPr>
            <a:lvl2pPr marL="321469" indent="0">
              <a:buNone/>
              <a:defRPr sz="1969"/>
            </a:lvl2pPr>
            <a:lvl3pPr marL="642938" indent="0">
              <a:buNone/>
              <a:defRPr sz="1688"/>
            </a:lvl3pPr>
            <a:lvl4pPr marL="964406" indent="0">
              <a:buNone/>
              <a:defRPr sz="1406"/>
            </a:lvl4pPr>
            <a:lvl5pPr marL="1285875" indent="0">
              <a:buNone/>
              <a:defRPr sz="1406"/>
            </a:lvl5pPr>
            <a:lvl6pPr marL="1607344" indent="0">
              <a:buNone/>
              <a:defRPr sz="1406"/>
            </a:lvl6pPr>
            <a:lvl7pPr marL="1928813" indent="0">
              <a:buNone/>
              <a:defRPr sz="1406"/>
            </a:lvl7pPr>
            <a:lvl8pPr marL="2250281" indent="0">
              <a:buNone/>
              <a:defRPr sz="1406"/>
            </a:lvl8pPr>
            <a:lvl9pPr marL="2571750" indent="0">
              <a:buNone/>
              <a:defRPr sz="14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1" y="5078165"/>
            <a:ext cx="5241142" cy="761498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203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683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1458" y="608299"/>
            <a:ext cx="1931831" cy="24737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5" y="608299"/>
            <a:ext cx="5661105" cy="24737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3018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34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73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1"/>
            <a:ext cx="9144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34354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52" descr="Picture1"/>
          <p:cNvPicPr>
            <a:picLocks noChangeAspect="1" noChangeArrowheads="1"/>
          </p:cNvPicPr>
          <p:nvPr userDrawn="1"/>
        </p:nvPicPr>
        <p:blipFill>
          <a:blip r:embed="rId2"/>
          <a:srcRect b="235"/>
          <a:stretch>
            <a:fillRect/>
          </a:stretch>
        </p:blipFill>
        <p:spPr bwMode="auto">
          <a:xfrm>
            <a:off x="0" y="1"/>
            <a:ext cx="9144000" cy="3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31164" y="6487014"/>
            <a:ext cx="126968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040" tIns="41520" rIns="83040" bIns="4152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97379" y="5760061"/>
            <a:ext cx="1500669" cy="2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2"/>
          <p:cNvSpPr>
            <a:spLocks noChangeArrowheads="1"/>
          </p:cNvSpPr>
          <p:nvPr userDrawn="1"/>
        </p:nvSpPr>
        <p:spPr bwMode="auto">
          <a:xfrm>
            <a:off x="8858426" y="0"/>
            <a:ext cx="127389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416" tIns="45209" rIns="90416" bIns="45209" anchor="ctr"/>
          <a:lstStyle/>
          <a:p>
            <a:pPr algn="ctr" defTabSz="90392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b="1" i="1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AutoShape 26"/>
          <p:cNvSpPr>
            <a:spLocks noChangeArrowheads="1"/>
          </p:cNvSpPr>
          <p:nvPr userDrawn="1"/>
        </p:nvSpPr>
        <p:spPr bwMode="gray">
          <a:xfrm rot="16200000">
            <a:off x="8782524" y="5825447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0416" tIns="45209" rIns="90416" bIns="45209" anchor="ctr"/>
          <a:lstStyle/>
          <a:p>
            <a:pPr algn="ctr" defTabSz="84914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08156" y="4110896"/>
            <a:ext cx="7772120" cy="476124"/>
          </a:xfrm>
        </p:spPr>
        <p:txBody>
          <a:bodyPr bIns="0"/>
          <a:lstStyle>
            <a:lvl1pPr algn="l">
              <a:lnSpc>
                <a:spcPct val="100000"/>
              </a:lnSpc>
              <a:defRPr sz="25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9259" y="4722714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0992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57" y="1180762"/>
            <a:ext cx="812768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5809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5318" y="77788"/>
            <a:ext cx="8198828" cy="577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2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2" y="6505581"/>
            <a:ext cx="392723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B866-F7C6-4698-9FDA-1B8E7E63B63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Rectangle 2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24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7413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39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02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1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08045" y="1316959"/>
            <a:ext cx="8127914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975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4635532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08074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657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015392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261716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08051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4162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6700774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463653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572288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0805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1212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3837782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59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828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 grid" hidden="1"/>
          <p:cNvGrpSpPr>
            <a:grpSpLocks/>
          </p:cNvGrpSpPr>
          <p:nvPr>
            <p:custDataLst>
              <p:tags r:id="rId25"/>
            </p:custDataLst>
          </p:nvPr>
        </p:nvGrpSpPr>
        <p:grpSpPr bwMode="gray">
          <a:xfrm>
            <a:off x="508160" y="294406"/>
            <a:ext cx="8130489" cy="6399899"/>
            <a:chOff x="363" y="196"/>
            <a:chExt cx="5808" cy="4261"/>
          </a:xfrm>
        </p:grpSpPr>
        <p:sp>
          <p:nvSpPr>
            <p:cNvPr id="16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800" u="sng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to select/delete grid</a:t>
              </a:r>
              <a:endParaRPr lang="en-GB" altLang="zh-TW" sz="800" dirty="0">
                <a:solidFill>
                  <a:srgbClr val="A5A6A9"/>
                </a:solidFill>
                <a:ea typeface="SimHei"/>
              </a:endParaRPr>
            </a:p>
          </p:txBody>
        </p:sp>
        <p:sp>
          <p:nvSpPr>
            <p:cNvPr id="17" name="Rectangle 8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8" name="Rectangle 9" hidden="1"/>
            <p:cNvSpPr>
              <a:spLocks noChangeArrowheads="1"/>
            </p:cNvSpPr>
            <p:nvPr userDrawn="1"/>
          </p:nvSpPr>
          <p:spPr bwMode="gray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9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/>
            <a:p>
              <a:pPr algn="ctr" defTabSz="815579" eaLnBrk="0" fontAlgn="base" hangingPunct="0">
                <a:lnSpc>
                  <a:spcPts val="63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600" b="1">
                  <a:solidFill>
                    <a:srgbClr val="A5A6A9"/>
                  </a:solidFill>
                  <a:ea typeface="SimHei"/>
                </a:rPr>
                <a:t>Third party logo</a:t>
              </a:r>
            </a:p>
          </p:txBody>
        </p:sp>
        <p:sp>
          <p:nvSpPr>
            <p:cNvPr id="20" name="Rectangle 11" hidden="1"/>
            <p:cNvSpPr>
              <a:spLocks noChangeArrowheads="1"/>
            </p:cNvSpPr>
            <p:nvPr userDrawn="1"/>
          </p:nvSpPr>
          <p:spPr bwMode="gray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21" name="Rectangle 12" hidden="1"/>
            <p:cNvSpPr>
              <a:spLocks noChangeArrowheads="1"/>
            </p:cNvSpPr>
            <p:nvPr userDrawn="1"/>
          </p:nvSpPr>
          <p:spPr bwMode="gray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</p:grpSp>
      <p:sp>
        <p:nvSpPr>
          <p:cNvPr id="24" name="GPS number" hidden="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 rot="16200000">
            <a:off x="8610372" y="769435"/>
            <a:ext cx="914699" cy="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TW" sz="600" b="0" i="0" dirty="0" smtClean="0">
                <a:solidFill>
                  <a:srgbClr val="A5A6A9"/>
                </a:solidFill>
                <a:latin typeface="Arial"/>
                <a:ea typeface="SimHei"/>
              </a:rPr>
              <a:t>Insert GPS number here</a:t>
            </a:r>
            <a:endParaRPr lang="en-GB" altLang="zh-TW" sz="600" b="0" i="0" dirty="0">
              <a:solidFill>
                <a:srgbClr val="A5A6A9"/>
              </a:solidFill>
              <a:latin typeface="Arial"/>
              <a:ea typeface="SimHei"/>
            </a:endParaRPr>
          </a:p>
        </p:txBody>
      </p:sp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190415" y="294392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09" tIns="43458" rIns="86909" bIns="43458" anchor="ctr"/>
          <a:lstStyle/>
          <a:p>
            <a:pPr algn="ctr" defTabSz="81557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600" i="1">
              <a:solidFill>
                <a:srgbClr val="000000"/>
              </a:solidFill>
              <a:ea typeface="SimHei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4496985" y="6407065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15579" eaLnBrk="0" fontAlgn="base" hangingPunct="0">
              <a:spcBef>
                <a:spcPct val="0"/>
              </a:spcBef>
              <a:spcAft>
                <a:spcPct val="0"/>
              </a:spcAft>
            </a:pPr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1557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3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508045" y="1316959"/>
            <a:ext cx="8127914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altLang="zh-TW" dirty="0" smtClean="0"/>
              <a:t>Click to edit Master text styles</a:t>
            </a:r>
          </a:p>
          <a:p>
            <a:pPr lvl="1"/>
            <a:r>
              <a:rPr lang="en-GB" altLang="zh-TW" dirty="0" smtClean="0"/>
              <a:t>Second level</a:t>
            </a:r>
          </a:p>
          <a:p>
            <a:pPr lvl="2"/>
            <a:r>
              <a:rPr lang="en-GB" altLang="zh-TW" dirty="0" smtClean="0"/>
              <a:t>Third level</a:t>
            </a:r>
          </a:p>
          <a:p>
            <a:pPr lvl="3"/>
            <a:r>
              <a:rPr lang="en-GB" altLang="zh-TW" dirty="0" smtClean="0"/>
              <a:t>Fourth level</a:t>
            </a:r>
          </a:p>
          <a:p>
            <a:pPr lvl="4"/>
            <a:r>
              <a:rPr lang="en-GB" altLang="zh-TW" dirty="0" smtClean="0"/>
              <a:t>Fifth level</a:t>
            </a:r>
            <a:endParaRPr lang="en-GB" altLang="zh-TW" dirty="0"/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32" r:id="rId17"/>
    <p:sldLayoutId id="2147483729" r:id="rId18"/>
    <p:sldLayoutId id="2147483730" r:id="rId19"/>
    <p:sldLayoutId id="2147483731" r:id="rId20"/>
    <p:sldLayoutId id="2147483677" r:id="rId21"/>
    <p:sldLayoutId id="2147483727" r:id="rId22"/>
    <p:sldLayoutId id="2147483728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13533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27067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40600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54136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05331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16405" indent="-211075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300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621738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100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827067" indent="-205331" algn="l" defTabSz="1053936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900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39710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0646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2417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37715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67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60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36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664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201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7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269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4499875" y="6424540"/>
            <a:ext cx="121828" cy="1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634008"/>
            <a:fld id="{5CFCD7DA-A47C-42C9-A10A-122036DCB80D}" type="slidenum">
              <a:rPr lang="en-GB" sz="773">
                <a:solidFill>
                  <a:srgbClr val="000000"/>
                </a:solidFill>
              </a:rPr>
              <a:pPr defTabSz="634008"/>
              <a:t>‹#›</a:t>
            </a:fld>
            <a:endParaRPr lang="en-GB" sz="773" dirty="0">
              <a:solidFill>
                <a:srgbClr val="000000"/>
              </a:solidFill>
            </a:endParaRPr>
          </a:p>
        </p:txBody>
      </p:sp>
      <p:sp>
        <p:nvSpPr>
          <p:cNvPr id="1027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8" y="29438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6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62" tIns="33782" rIns="67562" bIns="33782" anchor="ctr"/>
          <a:lstStyle/>
          <a:p>
            <a:pPr defTabSz="634008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981" y="6404407"/>
            <a:ext cx="65" cy="1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634008">
              <a:defRPr sz="773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2pPr>
      <a:lvl3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3pPr>
      <a:lvl4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4pPr>
      <a:lvl5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5pPr>
      <a:lvl6pPr marL="321469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6pPr>
      <a:lvl7pPr marL="642938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7pPr>
      <a:lvl8pPr marL="964406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8pPr>
      <a:lvl9pPr marL="1285875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9pPr>
    </p:titleStyle>
    <p:bodyStyle>
      <a:lvl1pPr marL="158502" indent="-158502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25">
          <a:solidFill>
            <a:schemeClr val="tx1"/>
          </a:solidFill>
          <a:latin typeface="+mn-lt"/>
          <a:ea typeface="+mn-ea"/>
          <a:cs typeface="+mn-cs"/>
        </a:defRPr>
      </a:lvl1pPr>
      <a:lvl2pPr marL="328166" indent="-168548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85">
          <a:solidFill>
            <a:schemeClr val="tx1"/>
          </a:solidFill>
          <a:latin typeface="+mn-lt"/>
          <a:cs typeface="+mn-cs"/>
        </a:defRPr>
      </a:lvl2pPr>
      <a:lvl3pPr marL="486668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3pPr>
      <a:lvl4pPr marL="645170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704">
          <a:solidFill>
            <a:schemeClr val="tx1"/>
          </a:solidFill>
          <a:latin typeface="+mn-lt"/>
          <a:cs typeface="+mn-cs"/>
        </a:defRPr>
      </a:lvl4pPr>
      <a:lvl5pPr marL="803672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5pPr>
      <a:lvl6pPr marL="1086074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6pPr>
      <a:lvl7pPr marL="1407542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7pPr>
      <a:lvl8pPr marL="1729011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8pPr>
      <a:lvl9pPr marL="2050480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69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06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344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813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81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7" y="294388"/>
            <a:ext cx="8127689" cy="6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8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7261" tIns="43632" rIns="87261" bIns="43632" anchor="ctr"/>
          <a:lstStyle/>
          <a:p>
            <a:pPr algn="ctr" defTabSz="81886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4191234" y="6555010"/>
            <a:ext cx="389166" cy="153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defTabSz="8188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611AEA-6147-4470-BE3C-562F8DF4EFAE}" type="slidenum">
              <a:rPr lang="en-GB" sz="1000">
                <a:solidFill>
                  <a:srgbClr val="FFFFFF">
                    <a:lumMod val="65000"/>
                  </a:srgbClr>
                </a:solidFill>
                <a:ea typeface="ＭＳ Ｐゴシック" charset="0"/>
                <a:cs typeface="ＭＳ Ｐゴシック" charset="0"/>
              </a:rPr>
              <a:pPr algn="ctr" defTabSz="81886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>
                  <a:lumMod val="6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3162" y="6487014"/>
            <a:ext cx="126968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>
            <a:lvl1pPr algn="r">
              <a:defRPr sz="1000" dirty="0">
                <a:solidFill>
                  <a:schemeClr val="accent3">
                    <a:lumMod val="65000"/>
                  </a:schemeClr>
                </a:solidFill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8918" y="6437448"/>
            <a:ext cx="167767" cy="253128"/>
          </a:xfrm>
          <a:prstGeom prst="rect">
            <a:avLst/>
          </a:prstGeom>
          <a:noFill/>
        </p:spPr>
        <p:txBody>
          <a:bodyPr wrap="none" lIns="83040" tIns="41520" rIns="83040" bIns="415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5358" y="1179049"/>
            <a:ext cx="8228480" cy="45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68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152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8304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2456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6608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64351" indent="-164351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7259" indent="-161467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49016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3pPr>
      <a:lvl4pPr marL="65307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1679544" indent="-203276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402744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79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33146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483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2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04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6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8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60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12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6404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6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jpe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e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500" dirty="0" smtClean="0"/>
              <a:t>Rick </a:t>
            </a:r>
            <a:r>
              <a:rPr lang="en-US" sz="1500" dirty="0" err="1" smtClean="0"/>
              <a:t>Hui</a:t>
            </a:r>
            <a:r>
              <a:rPr lang="en-US" sz="1500" dirty="0" smtClean="0"/>
              <a:t> (SPOMS Team) – April 2017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/>
              <a:t>Fixed Income Student Intern Report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34905" y="6403964"/>
            <a:ext cx="2775951" cy="200035"/>
          </a:xfrm>
        </p:spPr>
        <p:txBody>
          <a:bodyPr/>
          <a:lstStyle/>
          <a:p>
            <a:r>
              <a:rPr lang="en-US" smtClean="0"/>
              <a:t>RESTRICTED - Draft for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Projects</a:t>
            </a:r>
            <a:br>
              <a:rPr lang="en-US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How do they generate values?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71057"/>
              </p:ext>
            </p:extLst>
          </p:nvPr>
        </p:nvGraphicFramePr>
        <p:xfrm>
          <a:off x="294273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MY </a:t>
                      </a:r>
                      <a:r>
                        <a:rPr lang="en-US" sz="1200" dirty="0" err="1" smtClean="0"/>
                        <a:t>Termsheet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Automation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7" y="1556683"/>
            <a:ext cx="898210" cy="8982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690608" y="1556683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11474"/>
              </p:ext>
            </p:extLst>
          </p:nvPr>
        </p:nvGraphicFramePr>
        <p:xfrm>
          <a:off x="3242827" y="1428206"/>
          <a:ext cx="2710816" cy="448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555"/>
                <a:gridCol w="1826261"/>
              </a:tblGrid>
              <a:tr h="117779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06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Banking Use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4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7366"/>
              </p:ext>
            </p:extLst>
          </p:nvPr>
        </p:nvGraphicFramePr>
        <p:xfrm>
          <a:off x="6191381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ELI</a:t>
                      </a:r>
                      <a:r>
                        <a:rPr lang="en-US" sz="1200" baseline="0" dirty="0" smtClean="0"/>
                        <a:t> Online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12" y="1570891"/>
            <a:ext cx="875293" cy="87529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3727409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87140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13" y="1572483"/>
            <a:ext cx="882410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Signing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 do we need it?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Signing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do we need it?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69960" y="1239548"/>
            <a:ext cx="1515291" cy="722812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MARS</a:t>
            </a:r>
            <a:endParaRPr kumimoji="0" lang="en-US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596755" y="1247937"/>
            <a:ext cx="1515291" cy="72281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SPEAR</a:t>
            </a:r>
            <a:endParaRPr kumimoji="0" lang="en-US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3380" y="3709854"/>
            <a:ext cx="1381574" cy="539931"/>
          </a:xfrm>
          <a:prstGeom prst="rect">
            <a:avLst/>
          </a:prstGeom>
          <a:solidFill>
            <a:srgbClr val="84CAC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 Locations</a:t>
            </a:r>
            <a:endParaRPr kumimoji="0" lang="en-US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672039" y="3105520"/>
            <a:ext cx="1288869" cy="5660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715584" y="4000447"/>
            <a:ext cx="124532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2039" y="4287831"/>
            <a:ext cx="1262743" cy="627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313604" y="2482858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 Forward</a:t>
            </a:r>
            <a:endParaRPr kumimoji="0" lang="en-US" sz="140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339731" y="3660571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</a:t>
            </a:r>
            <a:endParaRPr kumimoji="0" lang="en-US" sz="140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339731" y="4838284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Bond Future</a:t>
            </a:r>
            <a:endParaRPr kumimoji="0" lang="en-US" sz="1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39886" y="2054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ummit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83543" y="441643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TREATS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5024840" y="2345819"/>
            <a:ext cx="1227908" cy="34834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007423" y="2883452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5024840" y="3105520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59" y="1904221"/>
            <a:ext cx="589638" cy="5896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60" y="2553618"/>
            <a:ext cx="589638" cy="58963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5" y="3051217"/>
            <a:ext cx="589638" cy="589638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 bwMode="auto">
          <a:xfrm flipV="1">
            <a:off x="5001798" y="3591257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016131" y="4063221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5014524" y="4274921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5014524" y="4737108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5016131" y="5238878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014524" y="5479040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Cross 93"/>
          <p:cNvSpPr/>
          <p:nvPr/>
        </p:nvSpPr>
        <p:spPr bwMode="auto">
          <a:xfrm>
            <a:off x="1958051" y="1352426"/>
            <a:ext cx="465904" cy="480280"/>
          </a:xfrm>
          <a:prstGeom prst="plus">
            <a:avLst>
              <a:gd name="adj" fmla="val 38084"/>
            </a:avLst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39898" y="177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89034" y="234581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81269" y="28834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719043" y="3763473"/>
            <a:ext cx="2189826" cy="24366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1 </a:t>
            </a:r>
            <a:r>
              <a:rPr lang="en-US" sz="1600" b="1" dirty="0">
                <a:solidFill>
                  <a:schemeClr val="bg1"/>
                </a:solidFill>
              </a:rPr>
              <a:t>Cycle (SIT/UAT)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=&gt; 400+ Flat Files </a:t>
            </a:r>
            <a:r>
              <a:rPr lang="en-US" sz="1600" b="1" dirty="0" smtClean="0">
                <a:solidFill>
                  <a:schemeClr val="bg1"/>
                </a:solidFill>
              </a:rPr>
              <a:t>!!!!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5" y="1480454"/>
            <a:ext cx="1873431" cy="187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40" y="1750422"/>
            <a:ext cx="1385750" cy="13857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751371" y="2199457"/>
            <a:ext cx="3413760" cy="487680"/>
          </a:xfrm>
          <a:prstGeom prst="rightArrow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25" y="2683325"/>
            <a:ext cx="589638" cy="589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7" y="2841353"/>
            <a:ext cx="589638" cy="589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64" y="2644679"/>
            <a:ext cx="589638" cy="589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3" y="2985393"/>
            <a:ext cx="589638" cy="589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1" y="2644679"/>
            <a:ext cx="589638" cy="589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5317" y="1830125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05516" y="3397751"/>
            <a:ext cx="878767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Python</a:t>
            </a:r>
            <a:br>
              <a:rPr lang="en-US" sz="1600" b="1" dirty="0" smtClean="0"/>
            </a:br>
            <a:r>
              <a:rPr lang="en-US" sz="1600" b="1" dirty="0" smtClean="0"/>
              <a:t>Script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1552" y="3397750"/>
            <a:ext cx="117692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Oracle DB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7313" y="4267201"/>
            <a:ext cx="1095172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313" y="4754601"/>
            <a:ext cx="707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/>
              <a:t>U</a:t>
            </a:r>
            <a:r>
              <a:rPr lang="en-US" dirty="0" smtClean="0"/>
              <a:t>pload large amount of files for data analysis in minutes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Use SQL to extract data in forms of what they want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Categorize flat files into different </a:t>
            </a:r>
            <a:r>
              <a:rPr lang="en-US" dirty="0"/>
              <a:t>kinds intelligently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Benefit for Business Analysts globally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do they differ?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3340"/>
              </p:ext>
            </p:extLst>
          </p:nvPr>
        </p:nvGraphicFramePr>
        <p:xfrm>
          <a:off x="679263" y="1135742"/>
          <a:ext cx="7724504" cy="49611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786"/>
                <a:gridCol w="1994263"/>
                <a:gridCol w="2281646"/>
                <a:gridCol w="2246809"/>
              </a:tblGrid>
              <a:tr h="5594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 Support</a:t>
                      </a:r>
                      <a:endParaRPr lang="en-US" dirty="0"/>
                    </a:p>
                  </a:txBody>
                  <a:tcPr anchor="ctr"/>
                </a:tc>
              </a:tr>
              <a:tr h="6648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 Nature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Wealth</a:t>
                      </a:r>
                      <a:r>
                        <a:rPr lang="en-US" sz="1400" baseline="0" dirty="0" smtClean="0"/>
                        <a:t> Ecommerce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and build</a:t>
                      </a:r>
                      <a:r>
                        <a:rPr lang="en-US" sz="1400" baseline="0" dirty="0" smtClean="0"/>
                        <a:t> up system prototypes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</a:t>
                      </a:r>
                      <a:r>
                        <a:rPr lang="en-US" sz="1400" baseline="0" dirty="0" smtClean="0"/>
                        <a:t> market risk reports to trading desks</a:t>
                      </a:r>
                      <a:endParaRPr lang="en-US" sz="1400" dirty="0"/>
                    </a:p>
                  </a:txBody>
                  <a:tcPr anchor="ctr"/>
                </a:tc>
              </a:tr>
              <a:tr h="6648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Audience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Mainly Hong</a:t>
                      </a:r>
                      <a:r>
                        <a:rPr lang="en-US" sz="1200" baseline="0" dirty="0" smtClean="0"/>
                        <a:t> Kong, but serving other APAC countries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Coordinated</a:t>
                      </a:r>
                      <a:r>
                        <a:rPr lang="en-US" sz="1200" baseline="0" dirty="0" smtClean="0"/>
                        <a:t> with APAC Teams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Globally Support</a:t>
                      </a:r>
                      <a:endParaRPr lang="en-US" sz="1200" dirty="0"/>
                    </a:p>
                  </a:txBody>
                  <a:tcPr anchor="ctr"/>
                </a:tc>
              </a:tr>
              <a:tr h="10240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Atmosphere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200" baseline="0" dirty="0" smtClean="0"/>
                        <a:t>Startup-like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Relaxing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sharing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200" baseline="0" dirty="0" smtClean="0"/>
                        <a:t>Embraces new Tech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Innovative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baseline="0" dirty="0" smtClean="0"/>
                        <a:t>Rapid Development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baseline="0" dirty="0" smtClean="0"/>
                        <a:t>Solid Control</a:t>
                      </a:r>
                    </a:p>
                    <a:p>
                      <a:pPr marL="285750" marR="0" indent="-285750" algn="l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dirty="0" smtClean="0"/>
                        <a:t>Diversified</a:t>
                      </a:r>
                      <a:r>
                        <a:rPr lang="en-US" sz="1200" baseline="0" dirty="0" smtClean="0"/>
                        <a:t> team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Intense but exciting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Conservative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dirty="0" smtClean="0"/>
                        <a:t>Precise</a:t>
                      </a:r>
                      <a:r>
                        <a:rPr lang="en-US" sz="1200" baseline="0" dirty="0" smtClean="0"/>
                        <a:t> computing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200" baseline="0" dirty="0" smtClean="0"/>
                        <a:t>Filled with Prod Issues</a:t>
                      </a:r>
                      <a:endParaRPr lang="en-US" sz="1200" dirty="0"/>
                    </a:p>
                  </a:txBody>
                  <a:tcPr anchor="ctr"/>
                </a:tc>
              </a:tr>
              <a:tr h="102401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  <a:tr h="102401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DevOps Progress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Technically</a:t>
                      </a:r>
                      <a:r>
                        <a:rPr lang="en-US" sz="1400" baseline="0" dirty="0" smtClean="0"/>
                        <a:t> 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Started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chemeClr val="tx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How’s being an Intern in HSBC?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7051" y="130628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Intern Experience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51" y="1750307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Stepped into the real business world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Experienced the Investment </a:t>
            </a:r>
            <a:r>
              <a:rPr lang="en-US" sz="1200" dirty="0"/>
              <a:t>B</a:t>
            </a:r>
            <a:r>
              <a:rPr lang="en-US" sz="1200" dirty="0" smtClean="0"/>
              <a:t>anking business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Appreciated rotation training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Acquired Middle to Back Office experience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Learnt </a:t>
            </a:r>
            <a:r>
              <a:rPr lang="en-US" sz="1200" dirty="0"/>
              <a:t>T</a:t>
            </a:r>
            <a:r>
              <a:rPr lang="en-US" sz="1200" dirty="0" smtClean="0"/>
              <a:t>ime Management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7051" y="285198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Comments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1" y="3301977"/>
            <a:ext cx="87190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r>
              <a:rPr lang="en-US" sz="1200" dirty="0" smtClean="0"/>
              <a:t>Seems not Agile enough in development and operations. Sometimes the communication between teams is not efficient </a:t>
            </a:r>
            <a:br>
              <a:rPr lang="en-US" sz="1200" dirty="0" smtClean="0"/>
            </a:br>
            <a:r>
              <a:rPr lang="en-US" sz="1200" dirty="0" smtClean="0"/>
              <a:t>due to the distance. E.g. AD / ALDS registration in India.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r>
              <a:rPr lang="en-US" sz="1200" dirty="0" smtClean="0"/>
              <a:t>Place some human resources in HK or China office or set up a confluence page including contacts of supporting staff.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r>
              <a:rPr lang="en-US" sz="1200" dirty="0" smtClean="0"/>
              <a:t>Seems not enough sharing in tech news and skills.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r>
              <a:rPr lang="en-US" sz="1200" dirty="0" smtClean="0"/>
              <a:t>Good to have volunteers in teams to share tech feeds or knowledge. If there is no spare time for internal team members, </a:t>
            </a:r>
            <a:br>
              <a:rPr lang="en-US" sz="1200" dirty="0" smtClean="0"/>
            </a:br>
            <a:r>
              <a:rPr lang="en-US" sz="1200" dirty="0" smtClean="0"/>
              <a:t>we may find some consultants outside like GZ or invite another department to share with us.</a:t>
            </a: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endParaRPr lang="en-US" sz="1200" dirty="0" smtClean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r>
              <a:rPr lang="en-US" sz="1200" dirty="0" smtClean="0"/>
              <a:t>Rotation is a very good concept for students. However, </a:t>
            </a:r>
            <a:r>
              <a:rPr lang="en-US" sz="1200" dirty="0"/>
              <a:t>a</a:t>
            </a:r>
            <a:r>
              <a:rPr lang="en-US" sz="1200" dirty="0" smtClean="0"/>
              <a:t>daption time is doubled when handling different kinds of projects </a:t>
            </a:r>
            <a:br>
              <a:rPr lang="en-US" sz="1200" dirty="0" smtClean="0"/>
            </a:br>
            <a:r>
              <a:rPr lang="en-US" sz="1200" dirty="0" smtClean="0"/>
              <a:t>at the same time.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r>
              <a:rPr lang="en-US" sz="1200" dirty="0" smtClean="0"/>
              <a:t>We may consider the rotation is run team by team. For example, three months in SPOMS team, three months in FO</a:t>
            </a:r>
            <a:br>
              <a:rPr lang="en-US" sz="1200" dirty="0" smtClean="0"/>
            </a:br>
            <a:r>
              <a:rPr lang="en-US" sz="1200" dirty="0" smtClean="0"/>
              <a:t>Support team and so on. 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r>
              <a:rPr lang="en-US" sz="1200" dirty="0" smtClean="0"/>
              <a:t>Seems the communication between teams is not enough.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r>
              <a:rPr lang="en-US" sz="1200" dirty="0" smtClean="0"/>
              <a:t>We may learn from other teams’ advantages or experience in order to shorten problem-solving time. Sitting closely or </a:t>
            </a:r>
            <a:br>
              <a:rPr lang="en-US" sz="1200" dirty="0" smtClean="0"/>
            </a:br>
            <a:r>
              <a:rPr lang="en-US" sz="1200" dirty="0" smtClean="0"/>
              <a:t>packing</a:t>
            </a:r>
            <a:r>
              <a:rPr lang="en-US" sz="1200" dirty="0"/>
              <a:t> </a:t>
            </a:r>
            <a:r>
              <a:rPr lang="en-US" sz="1200" dirty="0" smtClean="0"/>
              <a:t>teams in one or two working location is facilitating the communication between teams in FI. </a:t>
            </a:r>
          </a:p>
        </p:txBody>
      </p:sp>
    </p:spTree>
    <p:extLst>
      <p:ext uri="{BB962C8B-B14F-4D97-AF65-F5344CB8AC3E}">
        <p14:creationId xmlns:p14="http://schemas.microsoft.com/office/powerpoint/2010/main" val="148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SBC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0200"/>
            <a:ext cx="872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dirty="0" smtClean="0"/>
              <a:t>Bachelor </a:t>
            </a:r>
            <a:r>
              <a:rPr lang="en-US" dirty="0"/>
              <a:t>of </a:t>
            </a:r>
            <a:r>
              <a:rPr lang="en-US" dirty="0" smtClean="0"/>
              <a:t>Engineering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Major</a:t>
            </a:r>
            <a:r>
              <a:rPr lang="en-US" dirty="0" smtClean="0"/>
              <a:t> </a:t>
            </a:r>
            <a:r>
              <a:rPr lang="en-US" dirty="0"/>
              <a:t>in Electronic </a:t>
            </a:r>
            <a:r>
              <a:rPr lang="en-US" dirty="0" smtClean="0"/>
              <a:t>Engineering</a:t>
            </a:r>
            <a:endParaRPr lang="en-US" dirty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Double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Science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Economics</a:t>
            </a:r>
            <a:endParaRPr lang="en-US" dirty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Graduated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University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July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215900" y="12457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Education</a:t>
            </a:r>
            <a:r>
              <a:rPr lang="zh-TW" altLang="en-US" b="1" u="sng" dirty="0">
                <a:solidFill>
                  <a:srgbClr val="FF0000"/>
                </a:solidFill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899" y="29703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Internship</a:t>
            </a:r>
            <a:r>
              <a:rPr lang="zh-TW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899" y="4417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899" y="4787176"/>
            <a:ext cx="196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SPOMS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99" y="3324741"/>
            <a:ext cx="687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Internship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Early</a:t>
            </a:r>
            <a:r>
              <a:rPr lang="zh-TW" altLang="en-US" dirty="0"/>
              <a:t> </a:t>
            </a:r>
            <a:r>
              <a:rPr lang="en-US" altLang="zh-TW" dirty="0"/>
              <a:t>September</a:t>
            </a:r>
            <a:r>
              <a:rPr lang="zh-TW" altLang="en-US" dirty="0"/>
              <a:t> </a:t>
            </a:r>
            <a:r>
              <a:rPr lang="en-US" altLang="zh-TW" dirty="0"/>
              <a:t>(~10</a:t>
            </a:r>
            <a:r>
              <a:rPr lang="zh-TW" altLang="en-US" dirty="0"/>
              <a:t> </a:t>
            </a:r>
            <a:r>
              <a:rPr lang="en-US" altLang="zh-TW" dirty="0"/>
              <a:t>Months)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Worked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HBT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Supervised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Jason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Tam,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Clifford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Hui</a:t>
            </a:r>
            <a:r>
              <a:rPr lang="zh-TW" altLang="en-US" dirty="0" smtClean="0"/>
              <a:t> </a:t>
            </a:r>
            <a:r>
              <a:rPr lang="en-US" altLang="zh-TW" dirty="0" smtClean="0"/>
              <a:t>(E-Trading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3" y="3084243"/>
            <a:ext cx="1017916" cy="101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257685" y="3102286"/>
            <a:ext cx="1613169" cy="1004826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527" y="4201777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243" y="1557414"/>
            <a:ext cx="921889" cy="9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3" y="4658825"/>
            <a:ext cx="996531" cy="996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7222" y="56553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2497" y="243987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7249855" y="3717706"/>
            <a:ext cx="1259198" cy="25879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4539" y="415353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086232" y="3246027"/>
            <a:ext cx="1132156" cy="767448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solidFill>
                  <a:schemeClr val="bg1"/>
                </a:solidFill>
                <a:effectLst/>
                <a:latin typeface="Arial" charset="0"/>
              </a:rPr>
              <a:t>Pricing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Engine</a:t>
            </a:r>
            <a:endParaRPr kumimoji="0" lang="en-US" sz="1400" b="1" u="none" strike="noStrike" cap="none" normalizeH="0" baseline="0" dirty="0" smtClean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1458684" y="3562745"/>
            <a:ext cx="504556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324027" y="3562745"/>
            <a:ext cx="739660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6060" y="3705698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Quotes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 bwMode="auto">
          <a:xfrm rot="20350542">
            <a:off x="5977219" y="2644264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 rot="1665040">
            <a:off x="5953752" y="4402255"/>
            <a:ext cx="137184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8973" y="35541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346883">
            <a:off x="6039806" y="2343412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  <p:sp>
        <p:nvSpPr>
          <p:cNvPr id="26" name="TextBox 25"/>
          <p:cNvSpPr txBox="1"/>
          <p:nvPr/>
        </p:nvSpPr>
        <p:spPr>
          <a:xfrm rot="1643922">
            <a:off x="6027069" y="4643066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12572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done?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6" name="Shape 1554"/>
          <p:cNvSpPr/>
          <p:nvPr/>
        </p:nvSpPr>
        <p:spPr>
          <a:xfrm>
            <a:off x="379194" y="1106652"/>
            <a:ext cx="8437726" cy="3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4" y="21600"/>
                </a:moveTo>
                <a:lnTo>
                  <a:pt x="2557" y="21600"/>
                </a:lnTo>
                <a:cubicBezTo>
                  <a:pt x="1148" y="21600"/>
                  <a:pt x="0" y="19076"/>
                  <a:pt x="0" y="15977"/>
                </a:cubicBezTo>
                <a:cubicBezTo>
                  <a:pt x="0" y="12881"/>
                  <a:pt x="1148" y="10357"/>
                  <a:pt x="2557" y="10357"/>
                </a:cubicBezTo>
                <a:lnTo>
                  <a:pt x="19043" y="10357"/>
                </a:lnTo>
                <a:cubicBezTo>
                  <a:pt x="20232" y="10357"/>
                  <a:pt x="21197" y="8235"/>
                  <a:pt x="21197" y="5623"/>
                </a:cubicBezTo>
                <a:cubicBezTo>
                  <a:pt x="21197" y="3010"/>
                  <a:pt x="20232" y="888"/>
                  <a:pt x="19043" y="888"/>
                </a:cubicBezTo>
                <a:lnTo>
                  <a:pt x="3207" y="888"/>
                </a:lnTo>
                <a:cubicBezTo>
                  <a:pt x="3097" y="888"/>
                  <a:pt x="3005" y="687"/>
                  <a:pt x="3005" y="444"/>
                </a:cubicBezTo>
                <a:cubicBezTo>
                  <a:pt x="3005" y="201"/>
                  <a:pt x="3097" y="0"/>
                  <a:pt x="3207" y="0"/>
                </a:cubicBezTo>
                <a:lnTo>
                  <a:pt x="19043" y="0"/>
                </a:lnTo>
                <a:cubicBezTo>
                  <a:pt x="20452" y="0"/>
                  <a:pt x="21600" y="2524"/>
                  <a:pt x="21600" y="5623"/>
                </a:cubicBezTo>
                <a:cubicBezTo>
                  <a:pt x="21600" y="8721"/>
                  <a:pt x="20452" y="11243"/>
                  <a:pt x="19043" y="11243"/>
                </a:cubicBezTo>
                <a:lnTo>
                  <a:pt x="2557" y="11243"/>
                </a:lnTo>
                <a:cubicBezTo>
                  <a:pt x="1369" y="11243"/>
                  <a:pt x="403" y="13365"/>
                  <a:pt x="403" y="15977"/>
                </a:cubicBezTo>
                <a:cubicBezTo>
                  <a:pt x="403" y="18592"/>
                  <a:pt x="1369" y="20714"/>
                  <a:pt x="2557" y="20714"/>
                </a:cubicBezTo>
                <a:lnTo>
                  <a:pt x="19024" y="20714"/>
                </a:lnTo>
                <a:cubicBezTo>
                  <a:pt x="19135" y="20714"/>
                  <a:pt x="19226" y="20917"/>
                  <a:pt x="19226" y="21158"/>
                </a:cubicBezTo>
                <a:cubicBezTo>
                  <a:pt x="19226" y="21401"/>
                  <a:pt x="19138" y="21600"/>
                  <a:pt x="19024" y="21600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Shape 1566"/>
          <p:cNvSpPr/>
          <p:nvPr/>
        </p:nvSpPr>
        <p:spPr>
          <a:xfrm>
            <a:off x="25025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Oval 7"/>
          <p:cNvSpPr/>
          <p:nvPr/>
        </p:nvSpPr>
        <p:spPr bwMode="auto">
          <a:xfrm>
            <a:off x="1574800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24" y="1308100"/>
            <a:ext cx="741565" cy="741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1057" y="593863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SPOMS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6443" y="5938635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3693" y="59386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14957" y="6009001"/>
            <a:ext cx="558000" cy="275467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36793" y="6009001"/>
            <a:ext cx="558800" cy="275467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88443" y="6010868"/>
            <a:ext cx="558000" cy="273600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0823" y="2127983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/>
              <a:t>MY</a:t>
            </a:r>
            <a:r>
              <a:rPr lang="zh-TW" altLang="en-US" sz="1000" b="1" dirty="0"/>
              <a:t> </a:t>
            </a:r>
            <a:r>
              <a:rPr lang="en-US" altLang="zh-TW" sz="1000" b="1" dirty="0" err="1"/>
              <a:t>Termsheet</a:t>
            </a:r>
            <a:r>
              <a:rPr lang="zh-TW" altLang="en-US" sz="1000" b="1" dirty="0"/>
              <a:t> </a:t>
            </a:r>
            <a:endParaRPr lang="en-US" altLang="zh-TW" sz="1000" b="1" dirty="0"/>
          </a:p>
          <a:p>
            <a:pPr algn="ctr"/>
            <a:r>
              <a:rPr lang="en-US" altLang="zh-TW" sz="1000" b="1" dirty="0" smtClean="0"/>
              <a:t>Automation</a:t>
            </a:r>
            <a:endParaRPr lang="en-US" sz="1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346752"/>
            <a:ext cx="676276" cy="676276"/>
          </a:xfrm>
          <a:prstGeom prst="rect">
            <a:avLst/>
          </a:prstGeom>
        </p:spPr>
      </p:pic>
      <p:sp>
        <p:nvSpPr>
          <p:cNvPr id="21" name="Shape 1566"/>
          <p:cNvSpPr/>
          <p:nvPr/>
        </p:nvSpPr>
        <p:spPr>
          <a:xfrm>
            <a:off x="46234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132335" y="2116835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DevOps</a:t>
            </a:r>
            <a:br>
              <a:rPr lang="en-US" altLang="zh-TW" sz="1000" b="1" dirty="0" smtClean="0"/>
            </a:br>
            <a:r>
              <a:rPr lang="en-US" altLang="zh-TW" sz="1000" b="1" dirty="0" smtClean="0"/>
              <a:t>POC</a:t>
            </a:r>
            <a:endParaRPr lang="en-US" sz="1000" b="1" dirty="0"/>
          </a:p>
        </p:txBody>
      </p:sp>
      <p:sp>
        <p:nvSpPr>
          <p:cNvPr id="23" name="Oval 22"/>
          <p:cNvSpPr/>
          <p:nvPr/>
        </p:nvSpPr>
        <p:spPr bwMode="auto">
          <a:xfrm>
            <a:off x="3662435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4" name="Shape 1566"/>
          <p:cNvSpPr/>
          <p:nvPr/>
        </p:nvSpPr>
        <p:spPr>
          <a:xfrm>
            <a:off x="24898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Shape 1566"/>
          <p:cNvSpPr/>
          <p:nvPr/>
        </p:nvSpPr>
        <p:spPr>
          <a:xfrm>
            <a:off x="4610757" y="27051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Shape 1566"/>
          <p:cNvSpPr/>
          <p:nvPr/>
        </p:nvSpPr>
        <p:spPr>
          <a:xfrm>
            <a:off x="67570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1566"/>
          <p:cNvSpPr/>
          <p:nvPr/>
        </p:nvSpPr>
        <p:spPr>
          <a:xfrm>
            <a:off x="67951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Shape 1566"/>
          <p:cNvSpPr/>
          <p:nvPr/>
        </p:nvSpPr>
        <p:spPr>
          <a:xfrm>
            <a:off x="24517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hape 1566"/>
          <p:cNvSpPr/>
          <p:nvPr/>
        </p:nvSpPr>
        <p:spPr>
          <a:xfrm>
            <a:off x="45980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Shape 1566"/>
          <p:cNvSpPr/>
          <p:nvPr/>
        </p:nvSpPr>
        <p:spPr>
          <a:xfrm>
            <a:off x="68332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Oval 30"/>
          <p:cNvSpPr/>
          <p:nvPr/>
        </p:nvSpPr>
        <p:spPr bwMode="auto">
          <a:xfrm>
            <a:off x="5843593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560257" y="2885974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660643" y="2885974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43593" y="2889048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63300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660643" y="4490041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8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866087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8473" y="2181597"/>
            <a:ext cx="12270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For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Banking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Use</a:t>
            </a:r>
            <a:endParaRPr lang="en-US" sz="1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7" y="1319529"/>
            <a:ext cx="703500" cy="703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0" y="2951054"/>
            <a:ext cx="770674" cy="77067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98735" y="3834997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Code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Signing</a:t>
            </a:r>
            <a:endParaRPr lang="en-US" sz="1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1" y="2976454"/>
            <a:ext cx="782762" cy="78276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9635" y="3834996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Files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Loader</a:t>
            </a:r>
            <a:endParaRPr lang="en-US" sz="10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9" y="2960897"/>
            <a:ext cx="728985" cy="72898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8236" y="3848781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ELI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Online</a:t>
            </a:r>
            <a:endParaRPr lang="en-US" sz="1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7" y="4566961"/>
            <a:ext cx="683422" cy="68342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65125" y="5373940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Seoul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Desk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endParaRPr lang="en-US" sz="1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22" y="4534802"/>
            <a:ext cx="697878" cy="69787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969579" y="5373940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Trade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Compression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in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Google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Cloud</a:t>
            </a:r>
            <a:endParaRPr lang="en-US" sz="10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95" y="4584647"/>
            <a:ext cx="667195" cy="66719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202459" y="5373087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Global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from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Summit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0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POC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it?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8954" y="1560891"/>
            <a:ext cx="8567661" cy="4543816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9" y="156089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DevOps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3436345" y="1886220"/>
            <a:ext cx="4174947" cy="1907547"/>
          </a:xfrm>
          <a:prstGeom prst="ellipse">
            <a:avLst/>
          </a:prstGeom>
          <a:solidFill>
            <a:srgbClr val="7030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04184" y="3367437"/>
            <a:ext cx="2751909" cy="1367246"/>
          </a:xfrm>
          <a:prstGeom prst="ellipse">
            <a:avLst/>
          </a:prstGeom>
          <a:solidFill>
            <a:srgbClr val="FBE7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DevOps</a:t>
            </a:r>
            <a:r>
              <a:rPr kumimoji="0" lang="en-US" sz="200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Tools</a:t>
            </a:r>
            <a:endParaRPr kumimoji="0" lang="en-US" sz="200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8740" y="4188822"/>
            <a:ext cx="3201656" cy="1593669"/>
          </a:xfrm>
          <a:prstGeom prst="ellipse">
            <a:avLst/>
          </a:prstGeom>
          <a:solidFill>
            <a:srgbClr val="008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195" y="2082921"/>
            <a:ext cx="207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Agile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78710" y="2608410"/>
            <a:ext cx="1247909" cy="618308"/>
          </a:xfrm>
          <a:prstGeom prst="ellipse">
            <a:avLst/>
          </a:prstGeom>
          <a:solidFill>
            <a:srgbClr val="84CAC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Scrum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87965" y="2855961"/>
            <a:ext cx="1247909" cy="6183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Kanban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471" y="4341730"/>
            <a:ext cx="92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Culture</a:t>
            </a:r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4079937" y="4777957"/>
            <a:ext cx="1332381" cy="6957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Dev</a:t>
            </a:r>
            <a:r>
              <a:rPr kumimoji="0" lang="en-US" sz="160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Team</a:t>
            </a:r>
            <a:endParaRPr kumimoji="0" lang="en-US" sz="160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34252" y="4769613"/>
            <a:ext cx="1332381" cy="695701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Ops</a:t>
            </a:r>
            <a:r>
              <a:rPr kumimoji="0" lang="en-US" sz="16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implement?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074" name="Picture 2" descr="jenkins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09" y="3349013"/>
            <a:ext cx="1922190" cy="1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cumber java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" y="2390858"/>
            <a:ext cx="2285700" cy="7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nium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33" y="1133887"/>
            <a:ext cx="1022019" cy="10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dle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08" y="2620013"/>
            <a:ext cx="2104015" cy="5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ven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" y="3265987"/>
            <a:ext cx="3189805" cy="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nt build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86" y="1073149"/>
            <a:ext cx="173937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ava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4" y="4212873"/>
            <a:ext cx="1866481" cy="6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0" y="4936571"/>
            <a:ext cx="1192518" cy="1467394"/>
          </a:xfrm>
          <a:prstGeom prst="rect">
            <a:avLst/>
          </a:prstGeom>
        </p:spPr>
      </p:pic>
      <p:pic>
        <p:nvPicPr>
          <p:cNvPr id="13" name="Picture 14" descr="https://images.g2crowd.com/uploads/product/image/social_landscape/social_landscape_1489701790/sonarqube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3977"/>
          <a:stretch/>
        </p:blipFill>
        <p:spPr bwMode="auto">
          <a:xfrm>
            <a:off x="3308406" y="4696596"/>
            <a:ext cx="2114704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6786"/>
          <a:stretch/>
        </p:blipFill>
        <p:spPr bwMode="auto">
          <a:xfrm>
            <a:off x="5759306" y="1188625"/>
            <a:ext cx="1171977" cy="1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26" y="2723788"/>
            <a:ext cx="887968" cy="819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rot="18846138">
            <a:off x="7038491" y="2329325"/>
            <a:ext cx="309358" cy="3651699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2747959">
            <a:off x="6912638" y="2377039"/>
            <a:ext cx="309358" cy="346539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heme/theme1.xml><?xml version="1.0" encoding="utf-8"?>
<a:theme xmlns:a="http://schemas.openxmlformats.org/drawingml/2006/main" name="1_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1_A4 Message Driven HS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ubmission to Regulator - Taiwa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49274352BAF42A3A5D3B183C457A0" ma:contentTypeVersion="0" ma:contentTypeDescription="Create a new document." ma:contentTypeScope="" ma:versionID="6789357485b61dee670190af1185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A6572-8340-4C9E-970A-A42E8B686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7115A1-D1C1-4CB9-986F-D2574F42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BA6254-EDBC-4140-A286-35BF8CA8341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20060</TotalTime>
  <Words>392</Words>
  <Application>Microsoft Macintosh PowerPoint</Application>
  <PresentationFormat>On-screen Show (4:3)</PresentationFormat>
  <Paragraphs>190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.AppleSystemUIFont</vt:lpstr>
      <vt:lpstr>Calibri</vt:lpstr>
      <vt:lpstr>ＭＳ Ｐゴシック</vt:lpstr>
      <vt:lpstr>SimHei</vt:lpstr>
      <vt:lpstr>Symbol</vt:lpstr>
      <vt:lpstr>Times New Roman</vt:lpstr>
      <vt:lpstr>Wingdings</vt:lpstr>
      <vt:lpstr>Arial</vt:lpstr>
      <vt:lpstr>1_Non-Message Driven</vt:lpstr>
      <vt:lpstr>1_A4 Message Driven HSBC</vt:lpstr>
      <vt:lpstr>Submission to Regulator - Taiwan</vt:lpstr>
      <vt:lpstr>Fixed Income Student Intern Report</vt:lpstr>
      <vt:lpstr>Agenda What am I going to say?</vt:lpstr>
      <vt:lpstr>Agenda What am I going to say?</vt:lpstr>
      <vt:lpstr>About Me Who am I?</vt:lpstr>
      <vt:lpstr>SPOMS TEAM How does it work?</vt:lpstr>
      <vt:lpstr>Projects What’s next?</vt:lpstr>
      <vt:lpstr>Summary What I have done?</vt:lpstr>
      <vt:lpstr>DevOps POC What is it?</vt:lpstr>
      <vt:lpstr>DevOps Tools How to implement?</vt:lpstr>
      <vt:lpstr>DevOps Projects How do they generate values?</vt:lpstr>
      <vt:lpstr>Code Signing Why do we need it?</vt:lpstr>
      <vt:lpstr>Code Signing How does it work?</vt:lpstr>
      <vt:lpstr>Files Loader Why do we need it?</vt:lpstr>
      <vt:lpstr>Files Loader How does it work?</vt:lpstr>
      <vt:lpstr>Agenda What’s next?</vt:lpstr>
      <vt:lpstr>Comparison How do they differ?</vt:lpstr>
      <vt:lpstr>Agenda What’s next?</vt:lpstr>
      <vt:lpstr>Comments How’s being an Intern in HSBC?</vt:lpstr>
    </vt:vector>
  </TitlesOfParts>
  <Company>HSBC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Ravinkumar Mahendrabhai Naik</dc:creator>
  <cp:keywords>RESTRICTED</cp:keywords>
  <dc:description>RESTRICTED</dc:description>
  <cp:lastModifiedBy>Microsoft Office User</cp:lastModifiedBy>
  <cp:revision>333</cp:revision>
  <dcterms:created xsi:type="dcterms:W3CDTF">2016-08-11T11:01:44Z</dcterms:created>
  <dcterms:modified xsi:type="dcterms:W3CDTF">2017-06-20T07:22:40Z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0x0101006E949274352BAF42A3A5D3B183C457A0</vt:lpwstr>
  </property>
</Properties>
</file>