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43" r:id="rId5"/>
    <p:sldMasterId id="2147483775" r:id="rId6"/>
    <p:sldMasterId id="2147483863" r:id="rId7"/>
    <p:sldMasterId id="2147483875" r:id="rId8"/>
    <p:sldMasterId id="2147483966" r:id="rId9"/>
  </p:sldMasterIdLst>
  <p:notesMasterIdLst>
    <p:notesMasterId r:id="rId18"/>
  </p:notesMasterIdLst>
  <p:handoutMasterIdLst>
    <p:handoutMasterId r:id="rId19"/>
  </p:handoutMasterIdLst>
  <p:sldIdLst>
    <p:sldId id="257" r:id="rId10"/>
    <p:sldId id="550" r:id="rId11"/>
    <p:sldId id="557" r:id="rId12"/>
    <p:sldId id="558" r:id="rId13"/>
    <p:sldId id="559" r:id="rId14"/>
    <p:sldId id="561" r:id="rId15"/>
    <p:sldId id="562" r:id="rId16"/>
    <p:sldId id="564" r:id="rId17"/>
  </p:sldIdLst>
  <p:sldSz cx="10360025" cy="7223125"/>
  <p:notesSz cx="6810375" cy="9942513"/>
  <p:custDataLst>
    <p:tags r:id="rId20"/>
  </p:custDataLst>
  <p:defaultTextStyle>
    <a:defPPr>
      <a:defRPr lang="en-US"/>
    </a:defPPr>
    <a:lvl1pPr algn="l" defTabSz="9794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88950" indent="-31750" algn="l" defTabSz="9794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79488" indent="-65088" algn="l" defTabSz="9794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70025" indent="-98425" algn="l" defTabSz="9794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958975" indent="-130175" algn="l" defTabSz="9794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507">
          <p15:clr>
            <a:srgbClr val="A4A3A4"/>
          </p15:clr>
        </p15:guide>
        <p15:guide id="2" pos="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LINCOLN" initials="" lastIdx="1" clrIdx="0"/>
  <p:cmAuthor id="1" name="Sebastien LEROUX" initials="SL" lastIdx="1" clrIdx="1">
    <p:extLst>
      <p:ext uri="{19B8F6BF-5375-455C-9EA6-DF929625EA0E}">
        <p15:presenceInfo xmlns:p15="http://schemas.microsoft.com/office/powerpoint/2012/main" userId="Sebastien LEROU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5F5F5F"/>
    <a:srgbClr val="FFFF99"/>
    <a:srgbClr val="457766"/>
    <a:srgbClr val="54927D"/>
    <a:srgbClr val="080808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04" autoAdjust="0"/>
    <p:restoredTop sz="99069" autoAdjust="0"/>
  </p:normalViewPr>
  <p:slideViewPr>
    <p:cSldViewPr snapToObjects="1">
      <p:cViewPr varScale="1">
        <p:scale>
          <a:sx n="107" d="100"/>
          <a:sy n="107" d="100"/>
        </p:scale>
        <p:origin x="966" y="102"/>
      </p:cViewPr>
      <p:guideLst>
        <p:guide orient="horz" pos="4507"/>
        <p:guide pos="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34" y="-102"/>
      </p:cViewPr>
      <p:guideLst>
        <p:guide orient="horz" pos="3133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460" cy="49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26" tIns="46712" rIns="93426" bIns="4671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93" y="0"/>
            <a:ext cx="2950460" cy="49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26" tIns="46712" rIns="93426" bIns="4671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01DE45-E634-451D-848C-40419113674A}" type="datetimeFigureOut">
              <a:rPr lang="en-GB"/>
              <a:pPr>
                <a:defRPr/>
              </a:pPr>
              <a:t>19/06/2017</a:t>
            </a:fld>
            <a:endParaRPr lang="en-GB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321"/>
            <a:ext cx="2950460" cy="49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26" tIns="46712" rIns="93426" bIns="4671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93" y="9443321"/>
            <a:ext cx="2950460" cy="49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26" tIns="46712" rIns="93426" bIns="467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EEC4810-BCD0-4F42-8B16-4EA59E4F80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4122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463" y="414338"/>
            <a:ext cx="6845301" cy="4772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1208" tIns="50603" rIns="101208" bIns="5060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160493" y="5322599"/>
            <a:ext cx="6489390" cy="449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47" tIns="48074" rIns="96147" bIns="480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6334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3182" algn="l" defTabSz="9132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18" algn="l" defTabSz="9132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55" algn="l" defTabSz="9132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090" algn="l" defTabSz="9132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735013" y="747713"/>
            <a:ext cx="5343525" cy="37258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8205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image" Target="../media/image8.emf"/><Relationship Id="rId26" Type="http://schemas.openxmlformats.org/officeDocument/2006/relationships/image" Target="../media/image16.emf"/><Relationship Id="rId3" Type="http://schemas.openxmlformats.org/officeDocument/2006/relationships/tags" Target="../tags/tag16.xml"/><Relationship Id="rId21" Type="http://schemas.openxmlformats.org/officeDocument/2006/relationships/image" Target="../media/image11.emf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image" Target="../media/image7.emf"/><Relationship Id="rId25" Type="http://schemas.openxmlformats.org/officeDocument/2006/relationships/image" Target="../media/image15.emf"/><Relationship Id="rId2" Type="http://schemas.openxmlformats.org/officeDocument/2006/relationships/tags" Target="../tags/tag15.xml"/><Relationship Id="rId16" Type="http://schemas.openxmlformats.org/officeDocument/2006/relationships/image" Target="../media/image6.wmf"/><Relationship Id="rId20" Type="http://schemas.openxmlformats.org/officeDocument/2006/relationships/image" Target="../media/image10.emf"/><Relationship Id="rId29" Type="http://schemas.openxmlformats.org/officeDocument/2006/relationships/image" Target="../media/image19.emf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14.emf"/><Relationship Id="rId5" Type="http://schemas.openxmlformats.org/officeDocument/2006/relationships/tags" Target="../tags/tag18.xml"/><Relationship Id="rId15" Type="http://schemas.openxmlformats.org/officeDocument/2006/relationships/slideMaster" Target="../slideMasters/slideMaster5.xml"/><Relationship Id="rId23" Type="http://schemas.openxmlformats.org/officeDocument/2006/relationships/image" Target="../media/image13.emf"/><Relationship Id="rId28" Type="http://schemas.openxmlformats.org/officeDocument/2006/relationships/image" Target="../media/image18.emf"/><Relationship Id="rId10" Type="http://schemas.openxmlformats.org/officeDocument/2006/relationships/tags" Target="../tags/tag23.xml"/><Relationship Id="rId19" Type="http://schemas.openxmlformats.org/officeDocument/2006/relationships/image" Target="../media/image9.emf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image" Target="../media/image12.emf"/><Relationship Id="rId27" Type="http://schemas.openxmlformats.org/officeDocument/2006/relationships/image" Target="../media/image17.emf"/><Relationship Id="rId30" Type="http://schemas.openxmlformats.org/officeDocument/2006/relationships/image" Target="../media/image20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8.emf"/><Relationship Id="rId26" Type="http://schemas.openxmlformats.org/officeDocument/2006/relationships/image" Target="../media/image16.emf"/><Relationship Id="rId3" Type="http://schemas.openxmlformats.org/officeDocument/2006/relationships/tags" Target="../tags/tag30.xml"/><Relationship Id="rId21" Type="http://schemas.openxmlformats.org/officeDocument/2006/relationships/image" Target="../media/image11.emf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7.emf"/><Relationship Id="rId25" Type="http://schemas.openxmlformats.org/officeDocument/2006/relationships/image" Target="../media/image15.emf"/><Relationship Id="rId2" Type="http://schemas.openxmlformats.org/officeDocument/2006/relationships/tags" Target="../tags/tag29.xml"/><Relationship Id="rId16" Type="http://schemas.openxmlformats.org/officeDocument/2006/relationships/image" Target="../media/image6.wmf"/><Relationship Id="rId20" Type="http://schemas.openxmlformats.org/officeDocument/2006/relationships/image" Target="../media/image10.emf"/><Relationship Id="rId29" Type="http://schemas.openxmlformats.org/officeDocument/2006/relationships/image" Target="../media/image19.emf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14.emf"/><Relationship Id="rId5" Type="http://schemas.openxmlformats.org/officeDocument/2006/relationships/tags" Target="../tags/tag32.xml"/><Relationship Id="rId15" Type="http://schemas.openxmlformats.org/officeDocument/2006/relationships/slideMaster" Target="../slideMasters/slideMaster5.xml"/><Relationship Id="rId23" Type="http://schemas.openxmlformats.org/officeDocument/2006/relationships/image" Target="../media/image13.emf"/><Relationship Id="rId28" Type="http://schemas.openxmlformats.org/officeDocument/2006/relationships/image" Target="../media/image18.emf"/><Relationship Id="rId10" Type="http://schemas.openxmlformats.org/officeDocument/2006/relationships/tags" Target="../tags/tag37.xml"/><Relationship Id="rId19" Type="http://schemas.openxmlformats.org/officeDocument/2006/relationships/image" Target="../media/image9.emf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image" Target="../media/image12.emf"/><Relationship Id="rId27" Type="http://schemas.openxmlformats.org/officeDocument/2006/relationships/image" Target="../media/image17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2625" y="1546238"/>
            <a:ext cx="9442450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5"/>
          <p:cNvSpPr>
            <a:spLocks noChangeArrowheads="1"/>
          </p:cNvSpPr>
          <p:nvPr/>
        </p:nvSpPr>
        <p:spPr bwMode="auto">
          <a:xfrm>
            <a:off x="0" y="0"/>
            <a:ext cx="10369550" cy="4056063"/>
          </a:xfrm>
          <a:prstGeom prst="rect">
            <a:avLst/>
          </a:prstGeom>
          <a:solidFill>
            <a:srgbClr val="EAEAEA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37781" rIns="0" bIns="0" anchor="ctr"/>
          <a:lstStyle/>
          <a:p>
            <a:pPr defTabSz="980124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+mn-lt"/>
              <a:cs typeface="+mn-cs"/>
            </a:endParaRPr>
          </a:p>
        </p:txBody>
      </p:sp>
      <p:sp>
        <p:nvSpPr>
          <p:cNvPr id="5" name="Rectangle 82"/>
          <p:cNvSpPr>
            <a:spLocks noChangeArrowheads="1"/>
          </p:cNvSpPr>
          <p:nvPr/>
        </p:nvSpPr>
        <p:spPr bwMode="auto">
          <a:xfrm>
            <a:off x="10045700" y="-7938"/>
            <a:ext cx="144463" cy="723106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99442" tIns="49721" rIns="99442" bIns="49721" anchor="ctr"/>
          <a:lstStyle/>
          <a:p>
            <a:pPr defTabSz="994136"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 sz="700" i="1" dirty="0">
              <a:latin typeface="+mn-lt"/>
              <a:cs typeface="+mn-cs"/>
            </a:endParaRPr>
          </a:p>
        </p:txBody>
      </p:sp>
      <p:pic>
        <p:nvPicPr>
          <p:cNvPr id="6" name="Picture 24" descr="HSBC GBM_Black_CMY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8625" y="6086475"/>
            <a:ext cx="17018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26"/>
          <p:cNvSpPr>
            <a:spLocks noChangeArrowheads="1"/>
          </p:cNvSpPr>
          <p:nvPr/>
        </p:nvSpPr>
        <p:spPr bwMode="gray">
          <a:xfrm rot="16200000">
            <a:off x="9963150" y="6151563"/>
            <a:ext cx="314325" cy="1651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vert="eaVert" wrap="none" lIns="99442" tIns="49721" rIns="99442" bIns="49721" anchor="ctr"/>
          <a:lstStyle/>
          <a:p>
            <a:pPr defTabSz="933885" fontAlgn="auto">
              <a:spcBef>
                <a:spcPct val="50000"/>
              </a:spcBef>
              <a:spcAft>
                <a:spcPts val="0"/>
              </a:spcAft>
              <a:defRPr/>
            </a:pPr>
            <a:endParaRPr lang="fr-FR" sz="700" i="1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132" y="4319018"/>
            <a:ext cx="8541704" cy="512632"/>
          </a:xfrm>
          <a:prstGeom prst="rect">
            <a:avLst/>
          </a:prstGeom>
        </p:spPr>
        <p:txBody>
          <a:bodyPr wrap="none" rIns="0" anchor="ctr">
            <a:noAutofit/>
          </a:bodyPr>
          <a:lstStyle>
            <a:lvl1pPr>
              <a:defRPr sz="3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122" y="4836402"/>
            <a:ext cx="6887376" cy="46869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90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0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0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0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0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0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0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0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641184" y="2841022"/>
            <a:ext cx="5238126" cy="186331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83417" y="311150"/>
            <a:ext cx="944126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 noProof="1" smtClean="0"/>
              <a:t>Click to edit Master title style</a:t>
            </a:r>
            <a:endParaRPr lang="en-CA" noProof="1" smtClean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5"/>
          <p:cNvSpPr>
            <a:spLocks noChangeArrowheads="1"/>
          </p:cNvSpPr>
          <p:nvPr userDrawn="1"/>
        </p:nvSpPr>
        <p:spPr bwMode="auto">
          <a:xfrm>
            <a:off x="0" y="0"/>
            <a:ext cx="10360025" cy="404177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37645" rIns="0" bIns="0" anchor="ctr"/>
          <a:lstStyle/>
          <a:p>
            <a:pPr algn="ctr" defTabSz="911614" eaLnBrk="0" hangingPunct="0">
              <a:defRPr/>
            </a:pPr>
            <a:endParaRPr lang="en-GB" sz="1200" b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5" name="Picture 24" descr="HSBC GBM_Black_CMY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40688" y="6065838"/>
            <a:ext cx="17002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0036175" y="0"/>
            <a:ext cx="144463" cy="72231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9052" tIns="49533" rIns="99052" bIns="49533" anchor="ctr"/>
          <a:lstStyle/>
          <a:p>
            <a:pPr algn="ctr" defTabSz="990346" eaLnBrk="0" hangingPunct="0">
              <a:spcBef>
                <a:spcPct val="50000"/>
              </a:spcBef>
              <a:defRPr/>
            </a:pPr>
            <a:endParaRPr lang="en-US" sz="700" b="1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9962356" y="6130132"/>
            <a:ext cx="312737" cy="1651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vert="eaVert" wrap="none" lIns="99052" tIns="49533" rIns="99052" bIns="49533" anchor="ctr"/>
          <a:lstStyle/>
          <a:p>
            <a:pPr algn="ctr" defTabSz="930323" eaLnBrk="0" hangingPunct="0">
              <a:spcBef>
                <a:spcPct val="50000"/>
              </a:spcBef>
              <a:defRPr/>
            </a:pPr>
            <a:endParaRPr lang="fr-FR" sz="7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720063" y="4329785"/>
            <a:ext cx="8805704" cy="501474"/>
          </a:xfrm>
        </p:spPr>
        <p:txBody>
          <a:bodyPr bIns="0"/>
          <a:lstStyle>
            <a:lvl1pPr>
              <a:lnSpc>
                <a:spcPct val="100000"/>
              </a:lnSpc>
              <a:defRPr sz="3000" b="1" smtClean="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0066" y="4831249"/>
            <a:ext cx="7251383" cy="503056"/>
          </a:xfrm>
          <a:prstGeom prst="rect">
            <a:avLst/>
          </a:prstGeom>
        </p:spPr>
        <p:txBody>
          <a:bodyPr lIns="91211" tIns="0" rIns="91211" bIns="45613"/>
          <a:lstStyle>
            <a:lvl1pPr marL="0" indent="0">
              <a:buClrTx/>
              <a:buFontTx/>
              <a:buNone/>
              <a:defRPr sz="2700" smtClean="0"/>
            </a:lvl1pPr>
          </a:lstStyle>
          <a:p>
            <a:r>
              <a:rPr lang="en-GB" smtClean="0"/>
              <a:t>Click to edit Master subtitle style</a:t>
            </a:r>
          </a:p>
        </p:txBody>
      </p:sp>
      <p:sp>
        <p:nvSpPr>
          <p:cNvPr id="8" name="Rectangle 58"/>
          <p:cNvSpPr>
            <a:spLocks noGrp="1" noChangeArrowheads="1"/>
          </p:cNvSpPr>
          <p:nvPr userDrawn="1">
            <p:ph type="ftr" sz="quarter" idx="10"/>
          </p:nvPr>
        </p:nvSpPr>
        <p:spPr>
          <a:xfrm>
            <a:off x="719138" y="6745288"/>
            <a:ext cx="2201862" cy="169862"/>
          </a:xfrm>
        </p:spPr>
        <p:txBody>
          <a:bodyPr wrap="square" lIns="91211" tIns="45613" rIns="91211" bIns="45613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7"/>
          <p:cNvSpPr txBox="1">
            <a:spLocks noChangeArrowheads="1"/>
          </p:cNvSpPr>
          <p:nvPr/>
        </p:nvSpPr>
        <p:spPr bwMode="auto">
          <a:xfrm rot="16200000">
            <a:off x="9786938" y="806450"/>
            <a:ext cx="973137" cy="106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7155" eaLnBrk="0" hangingPunct="0">
              <a:defRPr/>
            </a:pPr>
            <a:r>
              <a:rPr lang="en-GB" sz="700" dirty="0">
                <a:solidFill>
                  <a:srgbClr val="A5A6A9"/>
                </a:solidFill>
                <a:latin typeface="+mn-lt"/>
                <a:cs typeface="+mn-cs"/>
              </a:rPr>
              <a:t>Insert GPS number here</a:t>
            </a:r>
          </a:p>
        </p:txBody>
      </p:sp>
      <p:sp>
        <p:nvSpPr>
          <p:cNvPr id="5" name="Rectangle 230"/>
          <p:cNvSpPr>
            <a:spLocks noChangeArrowheads="1"/>
          </p:cNvSpPr>
          <p:nvPr/>
        </p:nvSpPr>
        <p:spPr bwMode="auto">
          <a:xfrm>
            <a:off x="215900" y="309563"/>
            <a:ext cx="144463" cy="574675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95602" tIns="47803" rIns="95602" bIns="47803" anchor="ctr"/>
          <a:lstStyle/>
          <a:p>
            <a:pPr algn="ctr" defTabSz="897155" eaLnBrk="0" hangingPunct="0">
              <a:spcBef>
                <a:spcPct val="50000"/>
              </a:spcBef>
              <a:defRPr/>
            </a:pPr>
            <a:endParaRPr lang="fr-FR" sz="7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6" name="Rectangle 396"/>
          <p:cNvSpPr>
            <a:spLocks noChangeArrowheads="1"/>
          </p:cNvSpPr>
          <p:nvPr/>
        </p:nvSpPr>
        <p:spPr bwMode="auto">
          <a:xfrm>
            <a:off x="5097463" y="6745288"/>
            <a:ext cx="1730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897155" eaLnBrk="0" hangingPunct="0">
              <a:defRPr/>
            </a:pPr>
            <a:fld id="{28C97587-B75A-445C-8AF5-2964FE1E2272}" type="slidenum">
              <a:rPr lang="en-GB" sz="1100">
                <a:solidFill>
                  <a:srgbClr val="000000"/>
                </a:solidFill>
                <a:latin typeface="+mn-lt"/>
                <a:cs typeface="+mn-cs"/>
              </a:rPr>
              <a:pPr algn="ctr" defTabSz="897155" eaLnBrk="0" hangingPunct="0">
                <a:defRPr/>
              </a:pPr>
              <a:t>‹#›</a:t>
            </a:fld>
            <a:endParaRPr lang="en-GB" sz="11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055688" y="6870700"/>
            <a:ext cx="73025" cy="257175"/>
          </a:xfrm>
          <a:prstGeom prst="rect">
            <a:avLst/>
          </a:prstGeom>
          <a:noFill/>
        </p:spPr>
        <p:txBody>
          <a:bodyPr wrap="none" lIns="35886" tIns="35886" rIns="35886" bIns="35886">
            <a:spAutoFit/>
          </a:bodyPr>
          <a:lstStyle/>
          <a:p>
            <a:pPr algn="r" defTabSz="97834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rgbClr val="EAEAEA">
                  <a:lumMod val="5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8" name="CreatedFooter"/>
          <p:cNvSpPr txBox="1"/>
          <p:nvPr/>
        </p:nvSpPr>
        <p:spPr>
          <a:xfrm>
            <a:off x="5278438" y="7053263"/>
            <a:ext cx="1084262" cy="169862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algn="r" defTabSz="910984">
              <a:defRPr/>
            </a:pPr>
            <a:r>
              <a:rPr lang="en-GB" sz="500" dirty="0">
                <a:solidFill>
                  <a:srgbClr val="000000"/>
                </a:solidFill>
                <a:latin typeface="Verdana"/>
                <a:cs typeface="+mn-cs"/>
              </a:rPr>
              <a:t>20120622 - Berlin - SteerCo vf</a:t>
            </a:r>
          </a:p>
        </p:txBody>
      </p:sp>
      <p:sp>
        <p:nvSpPr>
          <p:cNvPr id="9" name="OfficeCode"/>
          <p:cNvSpPr txBox="1"/>
          <p:nvPr>
            <p:custDataLst>
              <p:tags r:id="rId1"/>
            </p:custDataLst>
          </p:nvPr>
        </p:nvSpPr>
        <p:spPr>
          <a:xfrm>
            <a:off x="4938713" y="7046913"/>
            <a:ext cx="244475" cy="184150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defTabSz="910984">
              <a:defRPr/>
            </a:pPr>
            <a:r>
              <a:rPr lang="x-none" sz="600">
                <a:solidFill>
                  <a:srgbClr val="000000"/>
                </a:solidFill>
                <a:latin typeface="Verdana"/>
                <a:cs typeface="+mn-cs"/>
              </a:rPr>
              <a:t>PAR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4336" y="1316172"/>
            <a:ext cx="7049956" cy="5237794"/>
          </a:xfrm>
          <a:prstGeom prst="rect">
            <a:avLst/>
          </a:prstGeom>
        </p:spPr>
        <p:txBody>
          <a:bodyPr lIns="91211" tIns="45613" rIns="91211" bIns="456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7578725" y="6745288"/>
            <a:ext cx="2201863" cy="169862"/>
          </a:xfrm>
        </p:spPr>
        <p:txBody>
          <a:bodyPr wrap="square" lIns="91211" tIns="45613" rIns="91211" bIns="45613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7"/>
          <p:cNvSpPr txBox="1">
            <a:spLocks noChangeArrowheads="1"/>
          </p:cNvSpPr>
          <p:nvPr/>
        </p:nvSpPr>
        <p:spPr bwMode="auto">
          <a:xfrm rot="16200000">
            <a:off x="9786938" y="806450"/>
            <a:ext cx="973137" cy="106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7155" eaLnBrk="0" hangingPunct="0">
              <a:defRPr/>
            </a:pPr>
            <a:r>
              <a:rPr lang="en-GB" sz="700" dirty="0">
                <a:solidFill>
                  <a:srgbClr val="A5A6A9"/>
                </a:solidFill>
                <a:latin typeface="+mn-lt"/>
                <a:cs typeface="+mn-cs"/>
              </a:rPr>
              <a:t>Insert GPS number here</a:t>
            </a:r>
          </a:p>
        </p:txBody>
      </p:sp>
      <p:sp>
        <p:nvSpPr>
          <p:cNvPr id="5" name="Rectangle 230"/>
          <p:cNvSpPr>
            <a:spLocks noChangeArrowheads="1"/>
          </p:cNvSpPr>
          <p:nvPr/>
        </p:nvSpPr>
        <p:spPr bwMode="auto">
          <a:xfrm>
            <a:off x="215900" y="309563"/>
            <a:ext cx="144463" cy="574675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95602" tIns="47803" rIns="95602" bIns="47803" anchor="ctr"/>
          <a:lstStyle/>
          <a:p>
            <a:pPr algn="ctr" defTabSz="897155" eaLnBrk="0" hangingPunct="0">
              <a:spcBef>
                <a:spcPct val="50000"/>
              </a:spcBef>
              <a:defRPr/>
            </a:pPr>
            <a:endParaRPr lang="fr-FR" sz="7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6" name="Rectangle 396"/>
          <p:cNvSpPr>
            <a:spLocks noChangeArrowheads="1"/>
          </p:cNvSpPr>
          <p:nvPr/>
        </p:nvSpPr>
        <p:spPr bwMode="auto">
          <a:xfrm>
            <a:off x="5097463" y="6745288"/>
            <a:ext cx="1730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897155" eaLnBrk="0" hangingPunct="0">
              <a:defRPr/>
            </a:pPr>
            <a:fld id="{CB4C37EB-97EE-4057-9B99-3AC6E7F5EEC3}" type="slidenum">
              <a:rPr lang="en-GB" sz="1100">
                <a:solidFill>
                  <a:srgbClr val="000000"/>
                </a:solidFill>
                <a:latin typeface="+mn-lt"/>
                <a:cs typeface="+mn-cs"/>
              </a:rPr>
              <a:pPr algn="ctr" defTabSz="897155" eaLnBrk="0" hangingPunct="0">
                <a:defRPr/>
              </a:pPr>
              <a:t>‹#›</a:t>
            </a:fld>
            <a:endParaRPr lang="en-GB" sz="11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055688" y="6870700"/>
            <a:ext cx="73025" cy="257175"/>
          </a:xfrm>
          <a:prstGeom prst="rect">
            <a:avLst/>
          </a:prstGeom>
          <a:noFill/>
        </p:spPr>
        <p:txBody>
          <a:bodyPr wrap="none" lIns="35886" tIns="35886" rIns="35886" bIns="35886">
            <a:spAutoFit/>
          </a:bodyPr>
          <a:lstStyle/>
          <a:p>
            <a:pPr algn="r" defTabSz="97834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rgbClr val="EAEAEA">
                  <a:lumMod val="5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8" name="CreatedFooter"/>
          <p:cNvSpPr txBox="1"/>
          <p:nvPr/>
        </p:nvSpPr>
        <p:spPr>
          <a:xfrm>
            <a:off x="5278438" y="7053263"/>
            <a:ext cx="1084262" cy="169862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algn="r" defTabSz="910984">
              <a:defRPr/>
            </a:pPr>
            <a:r>
              <a:rPr lang="en-GB" sz="500" dirty="0">
                <a:solidFill>
                  <a:srgbClr val="000000"/>
                </a:solidFill>
                <a:latin typeface="Verdana"/>
                <a:cs typeface="+mn-cs"/>
              </a:rPr>
              <a:t>20120622 - Berlin - SteerCo </a:t>
            </a:r>
            <a:r>
              <a:rPr lang="en-GB" sz="500" dirty="0" err="1">
                <a:solidFill>
                  <a:srgbClr val="000000"/>
                </a:solidFill>
                <a:latin typeface="Verdana"/>
                <a:cs typeface="+mn-cs"/>
              </a:rPr>
              <a:t>vf</a:t>
            </a:r>
            <a:endParaRPr lang="en-GB" sz="500" dirty="0">
              <a:solidFill>
                <a:srgbClr val="000000"/>
              </a:solidFill>
              <a:latin typeface="Verdana"/>
              <a:cs typeface="+mn-cs"/>
            </a:endParaRPr>
          </a:p>
        </p:txBody>
      </p:sp>
      <p:sp>
        <p:nvSpPr>
          <p:cNvPr id="9" name="OfficeCode"/>
          <p:cNvSpPr txBox="1"/>
          <p:nvPr>
            <p:custDataLst>
              <p:tags r:id="rId1"/>
            </p:custDataLst>
          </p:nvPr>
        </p:nvSpPr>
        <p:spPr>
          <a:xfrm>
            <a:off x="4938713" y="7046913"/>
            <a:ext cx="244475" cy="184150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defTabSz="910984">
              <a:defRPr/>
            </a:pPr>
            <a:r>
              <a:rPr lang="x-none" sz="600">
                <a:solidFill>
                  <a:srgbClr val="000000"/>
                </a:solidFill>
                <a:latin typeface="Verdana"/>
                <a:cs typeface="+mn-cs"/>
              </a:rPr>
              <a:t>PAR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922" y="4391458"/>
            <a:ext cx="8412366" cy="135730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922" y="2896545"/>
            <a:ext cx="8412366" cy="1494930"/>
          </a:xfrm>
          <a:prstGeom prst="rect">
            <a:avLst/>
          </a:prstGeom>
        </p:spPr>
        <p:txBody>
          <a:bodyPr lIns="91211" tIns="45613" rIns="91211" bIns="45613" anchor="b"/>
          <a:lstStyle>
            <a:lvl1pPr marL="0" indent="0">
              <a:buNone/>
              <a:defRPr sz="2000"/>
            </a:lvl1pPr>
            <a:lvl2pPr marL="454892" indent="0">
              <a:buNone/>
              <a:defRPr sz="1800"/>
            </a:lvl2pPr>
            <a:lvl3pPr marL="909792" indent="0">
              <a:buNone/>
              <a:defRPr sz="1600"/>
            </a:lvl3pPr>
            <a:lvl4pPr marL="1364684" indent="0">
              <a:buNone/>
              <a:defRPr sz="1400"/>
            </a:lvl4pPr>
            <a:lvl5pPr marL="1819585" indent="0">
              <a:buNone/>
              <a:defRPr sz="1400"/>
            </a:lvl5pPr>
            <a:lvl6pPr marL="2274472" indent="0">
              <a:buNone/>
              <a:defRPr sz="1400"/>
            </a:lvl6pPr>
            <a:lvl7pPr marL="2729368" indent="0">
              <a:buNone/>
              <a:defRPr sz="1400"/>
            </a:lvl7pPr>
            <a:lvl8pPr marL="3184263" indent="0">
              <a:buNone/>
              <a:defRPr sz="1400"/>
            </a:lvl8pPr>
            <a:lvl9pPr marL="363915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7578725" y="6745288"/>
            <a:ext cx="2201863" cy="169862"/>
          </a:xfrm>
        </p:spPr>
        <p:txBody>
          <a:bodyPr wrap="square" lIns="91211" tIns="45613" rIns="91211" bIns="45613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7"/>
          <p:cNvSpPr txBox="1">
            <a:spLocks noChangeArrowheads="1"/>
          </p:cNvSpPr>
          <p:nvPr/>
        </p:nvSpPr>
        <p:spPr bwMode="auto">
          <a:xfrm rot="16200000">
            <a:off x="9786938" y="806450"/>
            <a:ext cx="973137" cy="106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7155" eaLnBrk="0" hangingPunct="0">
              <a:defRPr/>
            </a:pPr>
            <a:r>
              <a:rPr lang="en-GB" sz="700" dirty="0">
                <a:solidFill>
                  <a:srgbClr val="A5A6A9"/>
                </a:solidFill>
                <a:latin typeface="+mn-lt"/>
                <a:cs typeface="+mn-cs"/>
              </a:rPr>
              <a:t>Insert GPS number here</a:t>
            </a:r>
          </a:p>
        </p:txBody>
      </p:sp>
      <p:sp>
        <p:nvSpPr>
          <p:cNvPr id="6" name="Rectangle 230"/>
          <p:cNvSpPr>
            <a:spLocks noChangeArrowheads="1"/>
          </p:cNvSpPr>
          <p:nvPr/>
        </p:nvSpPr>
        <p:spPr bwMode="auto">
          <a:xfrm>
            <a:off x="215900" y="309563"/>
            <a:ext cx="144463" cy="574675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95602" tIns="47803" rIns="95602" bIns="47803" anchor="ctr"/>
          <a:lstStyle/>
          <a:p>
            <a:pPr algn="ctr" defTabSz="897155" eaLnBrk="0" hangingPunct="0">
              <a:spcBef>
                <a:spcPct val="50000"/>
              </a:spcBef>
              <a:defRPr/>
            </a:pPr>
            <a:endParaRPr lang="fr-FR" sz="7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7" name="Rectangle 396"/>
          <p:cNvSpPr>
            <a:spLocks noChangeArrowheads="1"/>
          </p:cNvSpPr>
          <p:nvPr/>
        </p:nvSpPr>
        <p:spPr bwMode="auto">
          <a:xfrm>
            <a:off x="5097463" y="6745288"/>
            <a:ext cx="1730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897155" eaLnBrk="0" hangingPunct="0">
              <a:defRPr/>
            </a:pPr>
            <a:fld id="{F26DA708-3A8A-4565-8F43-7328914EAC1B}" type="slidenum">
              <a:rPr lang="en-GB" sz="1100">
                <a:solidFill>
                  <a:srgbClr val="000000"/>
                </a:solidFill>
                <a:latin typeface="+mn-lt"/>
                <a:cs typeface="+mn-cs"/>
              </a:rPr>
              <a:pPr algn="ctr" defTabSz="897155" eaLnBrk="0" hangingPunct="0">
                <a:defRPr/>
              </a:pPr>
              <a:t>‹#›</a:t>
            </a:fld>
            <a:endParaRPr lang="en-GB" sz="11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8" name="TextBox 30"/>
          <p:cNvSpPr txBox="1"/>
          <p:nvPr/>
        </p:nvSpPr>
        <p:spPr>
          <a:xfrm>
            <a:off x="1055688" y="6870700"/>
            <a:ext cx="73025" cy="257175"/>
          </a:xfrm>
          <a:prstGeom prst="rect">
            <a:avLst/>
          </a:prstGeom>
          <a:noFill/>
        </p:spPr>
        <p:txBody>
          <a:bodyPr wrap="none" lIns="35886" tIns="35886" rIns="35886" bIns="35886">
            <a:spAutoFit/>
          </a:bodyPr>
          <a:lstStyle/>
          <a:p>
            <a:pPr algn="r" defTabSz="97834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rgbClr val="EAEAEA">
                  <a:lumMod val="5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9" name="CreatedFooter"/>
          <p:cNvSpPr txBox="1"/>
          <p:nvPr/>
        </p:nvSpPr>
        <p:spPr>
          <a:xfrm>
            <a:off x="5278438" y="7053263"/>
            <a:ext cx="1084262" cy="169862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algn="r" defTabSz="910984">
              <a:defRPr/>
            </a:pPr>
            <a:r>
              <a:rPr lang="en-GB" sz="500">
                <a:solidFill>
                  <a:srgbClr val="000000"/>
                </a:solidFill>
                <a:latin typeface="Verdana"/>
                <a:cs typeface="+mn-cs"/>
              </a:rPr>
              <a:t>20120622 - Berlin - SteerCo vf</a:t>
            </a:r>
          </a:p>
        </p:txBody>
      </p:sp>
      <p:sp>
        <p:nvSpPr>
          <p:cNvPr id="10" name="OfficeCode"/>
          <p:cNvSpPr txBox="1"/>
          <p:nvPr>
            <p:custDataLst>
              <p:tags r:id="rId1"/>
            </p:custDataLst>
          </p:nvPr>
        </p:nvSpPr>
        <p:spPr>
          <a:xfrm>
            <a:off x="4938713" y="7046913"/>
            <a:ext cx="244475" cy="184150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defTabSz="910984">
              <a:defRPr/>
            </a:pPr>
            <a:r>
              <a:rPr lang="x-none" sz="600">
                <a:solidFill>
                  <a:srgbClr val="000000"/>
                </a:solidFill>
                <a:latin typeface="Verdana"/>
                <a:cs typeface="+mn-cs"/>
              </a:rPr>
              <a:t>PAR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3583" y="1697420"/>
            <a:ext cx="3187944" cy="1548716"/>
          </a:xfrm>
          <a:prstGeom prst="rect">
            <a:avLst/>
          </a:prstGeom>
        </p:spPr>
        <p:txBody>
          <a:bodyPr lIns="91211" tIns="45613" rIns="91211" bIns="45613"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23787" y="1697420"/>
            <a:ext cx="3187944" cy="1548716"/>
          </a:xfrm>
          <a:prstGeom prst="rect">
            <a:avLst/>
          </a:prstGeom>
        </p:spPr>
        <p:txBody>
          <a:bodyPr lIns="91211" tIns="45613" rIns="91211" bIns="45613"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1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7578725" y="6745288"/>
            <a:ext cx="2201863" cy="169862"/>
          </a:xfrm>
        </p:spPr>
        <p:txBody>
          <a:bodyPr wrap="square" lIns="91211" tIns="45613" rIns="91211" bIns="45613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7"/>
          <p:cNvSpPr txBox="1">
            <a:spLocks noChangeArrowheads="1"/>
          </p:cNvSpPr>
          <p:nvPr/>
        </p:nvSpPr>
        <p:spPr bwMode="auto">
          <a:xfrm rot="16200000">
            <a:off x="9786938" y="806450"/>
            <a:ext cx="973137" cy="106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7155" eaLnBrk="0" hangingPunct="0">
              <a:defRPr/>
            </a:pPr>
            <a:r>
              <a:rPr lang="en-GB" sz="700" dirty="0">
                <a:solidFill>
                  <a:srgbClr val="A5A6A9"/>
                </a:solidFill>
                <a:latin typeface="+mn-lt"/>
                <a:cs typeface="+mn-cs"/>
              </a:rPr>
              <a:t>Insert GPS number here</a:t>
            </a:r>
          </a:p>
        </p:txBody>
      </p:sp>
      <p:sp>
        <p:nvSpPr>
          <p:cNvPr id="8" name="Rectangle 230"/>
          <p:cNvSpPr>
            <a:spLocks noChangeArrowheads="1"/>
          </p:cNvSpPr>
          <p:nvPr/>
        </p:nvSpPr>
        <p:spPr bwMode="auto">
          <a:xfrm>
            <a:off x="215900" y="309563"/>
            <a:ext cx="144463" cy="574675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95602" tIns="47803" rIns="95602" bIns="47803" anchor="ctr"/>
          <a:lstStyle/>
          <a:p>
            <a:pPr algn="ctr" defTabSz="897155" eaLnBrk="0" hangingPunct="0">
              <a:spcBef>
                <a:spcPct val="50000"/>
              </a:spcBef>
              <a:defRPr/>
            </a:pPr>
            <a:endParaRPr lang="fr-FR" sz="7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" name="Rectangle 396"/>
          <p:cNvSpPr>
            <a:spLocks noChangeArrowheads="1"/>
          </p:cNvSpPr>
          <p:nvPr/>
        </p:nvSpPr>
        <p:spPr bwMode="auto">
          <a:xfrm>
            <a:off x="5097463" y="6745288"/>
            <a:ext cx="1730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897155" eaLnBrk="0" hangingPunct="0">
              <a:defRPr/>
            </a:pPr>
            <a:fld id="{EA8E4B6A-9B4C-4C1B-9376-7B8D3B30D8AE}" type="slidenum">
              <a:rPr lang="en-GB" sz="1100">
                <a:solidFill>
                  <a:srgbClr val="000000"/>
                </a:solidFill>
                <a:latin typeface="+mn-lt"/>
                <a:cs typeface="+mn-cs"/>
              </a:rPr>
              <a:pPr algn="ctr" defTabSz="897155" eaLnBrk="0" hangingPunct="0">
                <a:defRPr/>
              </a:pPr>
              <a:t>‹#›</a:t>
            </a:fld>
            <a:endParaRPr lang="en-GB" sz="11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" name="TextBox 30"/>
          <p:cNvSpPr txBox="1"/>
          <p:nvPr/>
        </p:nvSpPr>
        <p:spPr>
          <a:xfrm>
            <a:off x="1055688" y="6870700"/>
            <a:ext cx="73025" cy="257175"/>
          </a:xfrm>
          <a:prstGeom prst="rect">
            <a:avLst/>
          </a:prstGeom>
          <a:noFill/>
        </p:spPr>
        <p:txBody>
          <a:bodyPr wrap="none" lIns="35886" tIns="35886" rIns="35886" bIns="35886">
            <a:spAutoFit/>
          </a:bodyPr>
          <a:lstStyle/>
          <a:p>
            <a:pPr algn="r" defTabSz="97834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rgbClr val="EAEAEA">
                  <a:lumMod val="5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11" name="CreatedFooter"/>
          <p:cNvSpPr txBox="1"/>
          <p:nvPr/>
        </p:nvSpPr>
        <p:spPr>
          <a:xfrm>
            <a:off x="5278438" y="7053263"/>
            <a:ext cx="1084262" cy="169862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algn="r" defTabSz="910984">
              <a:defRPr/>
            </a:pPr>
            <a:r>
              <a:rPr lang="en-GB" sz="500">
                <a:solidFill>
                  <a:srgbClr val="000000"/>
                </a:solidFill>
                <a:latin typeface="Verdana"/>
                <a:cs typeface="+mn-cs"/>
              </a:rPr>
              <a:t>20120622 - Berlin - SteerCo vf</a:t>
            </a:r>
          </a:p>
        </p:txBody>
      </p:sp>
      <p:sp>
        <p:nvSpPr>
          <p:cNvPr id="12" name="OfficeCode"/>
          <p:cNvSpPr txBox="1"/>
          <p:nvPr>
            <p:custDataLst>
              <p:tags r:id="rId1"/>
            </p:custDataLst>
          </p:nvPr>
        </p:nvSpPr>
        <p:spPr>
          <a:xfrm>
            <a:off x="4938713" y="7046913"/>
            <a:ext cx="244475" cy="184150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defTabSz="910984">
              <a:defRPr/>
            </a:pPr>
            <a:r>
              <a:rPr lang="x-none" sz="600">
                <a:solidFill>
                  <a:srgbClr val="000000"/>
                </a:solidFill>
                <a:latin typeface="Verdana"/>
                <a:cs typeface="+mn-cs"/>
              </a:rPr>
              <a:t>PAR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62" y="273690"/>
            <a:ext cx="8907211" cy="113899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848" y="1529734"/>
            <a:ext cx="4372718" cy="637520"/>
          </a:xfrm>
          <a:prstGeom prst="rect">
            <a:avLst/>
          </a:prstGeom>
        </p:spPr>
        <p:txBody>
          <a:bodyPr lIns="91211" tIns="45613" rIns="91211" bIns="45613" anchor="b"/>
          <a:lstStyle>
            <a:lvl1pPr marL="0" indent="0">
              <a:buNone/>
              <a:defRPr sz="2400" b="1"/>
            </a:lvl1pPr>
            <a:lvl2pPr marL="454892" indent="0">
              <a:buNone/>
              <a:defRPr sz="2000" b="1"/>
            </a:lvl2pPr>
            <a:lvl3pPr marL="909792" indent="0">
              <a:buNone/>
              <a:defRPr sz="1800" b="1"/>
            </a:lvl3pPr>
            <a:lvl4pPr marL="1364684" indent="0">
              <a:buNone/>
              <a:defRPr sz="1600" b="1"/>
            </a:lvl4pPr>
            <a:lvl5pPr marL="1819585" indent="0">
              <a:buNone/>
              <a:defRPr sz="1600" b="1"/>
            </a:lvl5pPr>
            <a:lvl6pPr marL="2274472" indent="0">
              <a:buNone/>
              <a:defRPr sz="1600" b="1"/>
            </a:lvl6pPr>
            <a:lvl7pPr marL="2729368" indent="0">
              <a:buNone/>
              <a:defRPr sz="1600" b="1"/>
            </a:lvl7pPr>
            <a:lvl8pPr marL="3184263" indent="0">
              <a:buNone/>
              <a:defRPr sz="1600" b="1"/>
            </a:lvl8pPr>
            <a:lvl9pPr marL="363915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848" y="2167254"/>
            <a:ext cx="4372718" cy="3937442"/>
          </a:xfrm>
          <a:prstGeom prst="rect">
            <a:avLst/>
          </a:prstGeom>
        </p:spPr>
        <p:txBody>
          <a:bodyPr lIns="91211" tIns="45613" rIns="91211" bIns="45613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7772" y="1529734"/>
            <a:ext cx="4374303" cy="637520"/>
          </a:xfrm>
          <a:prstGeom prst="rect">
            <a:avLst/>
          </a:prstGeom>
        </p:spPr>
        <p:txBody>
          <a:bodyPr lIns="91211" tIns="45613" rIns="91211" bIns="45613" anchor="b"/>
          <a:lstStyle>
            <a:lvl1pPr marL="0" indent="0">
              <a:buNone/>
              <a:defRPr sz="2400" b="1"/>
            </a:lvl1pPr>
            <a:lvl2pPr marL="454892" indent="0">
              <a:buNone/>
              <a:defRPr sz="2000" b="1"/>
            </a:lvl2pPr>
            <a:lvl3pPr marL="909792" indent="0">
              <a:buNone/>
              <a:defRPr sz="1800" b="1"/>
            </a:lvl3pPr>
            <a:lvl4pPr marL="1364684" indent="0">
              <a:buNone/>
              <a:defRPr sz="1600" b="1"/>
            </a:lvl4pPr>
            <a:lvl5pPr marL="1819585" indent="0">
              <a:buNone/>
              <a:defRPr sz="1600" b="1"/>
            </a:lvl5pPr>
            <a:lvl6pPr marL="2274472" indent="0">
              <a:buNone/>
              <a:defRPr sz="1600" b="1"/>
            </a:lvl6pPr>
            <a:lvl7pPr marL="2729368" indent="0">
              <a:buNone/>
              <a:defRPr sz="1600" b="1"/>
            </a:lvl7pPr>
            <a:lvl8pPr marL="3184263" indent="0">
              <a:buNone/>
              <a:defRPr sz="1600" b="1"/>
            </a:lvl8pPr>
            <a:lvl9pPr marL="363915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7772" y="2167254"/>
            <a:ext cx="4374303" cy="3937442"/>
          </a:xfrm>
          <a:prstGeom prst="rect">
            <a:avLst/>
          </a:prstGeom>
        </p:spPr>
        <p:txBody>
          <a:bodyPr lIns="91211" tIns="45613" rIns="91211" bIns="45613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3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7578725" y="6745288"/>
            <a:ext cx="2201863" cy="169862"/>
          </a:xfrm>
        </p:spPr>
        <p:txBody>
          <a:bodyPr wrap="square" lIns="91211" tIns="45613" rIns="91211" bIns="45613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7"/>
          <p:cNvSpPr txBox="1">
            <a:spLocks noChangeArrowheads="1"/>
          </p:cNvSpPr>
          <p:nvPr/>
        </p:nvSpPr>
        <p:spPr bwMode="auto">
          <a:xfrm rot="16200000">
            <a:off x="9786938" y="806450"/>
            <a:ext cx="973137" cy="106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7155" eaLnBrk="0" hangingPunct="0">
              <a:defRPr/>
            </a:pPr>
            <a:r>
              <a:rPr lang="en-GB" sz="700" dirty="0">
                <a:solidFill>
                  <a:srgbClr val="A5A6A9"/>
                </a:solidFill>
                <a:latin typeface="+mn-lt"/>
                <a:cs typeface="+mn-cs"/>
              </a:rPr>
              <a:t>Insert GPS number here</a:t>
            </a:r>
          </a:p>
        </p:txBody>
      </p:sp>
      <p:sp>
        <p:nvSpPr>
          <p:cNvPr id="4" name="Rectangle 230"/>
          <p:cNvSpPr>
            <a:spLocks noChangeArrowheads="1"/>
          </p:cNvSpPr>
          <p:nvPr/>
        </p:nvSpPr>
        <p:spPr bwMode="auto">
          <a:xfrm>
            <a:off x="215900" y="309563"/>
            <a:ext cx="144463" cy="574675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95602" tIns="47803" rIns="95602" bIns="47803" anchor="ctr"/>
          <a:lstStyle/>
          <a:p>
            <a:pPr algn="ctr" defTabSz="897155" eaLnBrk="0" hangingPunct="0">
              <a:spcBef>
                <a:spcPct val="50000"/>
              </a:spcBef>
              <a:defRPr/>
            </a:pPr>
            <a:endParaRPr lang="fr-FR" sz="7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Rectangle 396"/>
          <p:cNvSpPr>
            <a:spLocks noChangeArrowheads="1"/>
          </p:cNvSpPr>
          <p:nvPr/>
        </p:nvSpPr>
        <p:spPr bwMode="auto">
          <a:xfrm>
            <a:off x="5097463" y="6745288"/>
            <a:ext cx="1730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897155" eaLnBrk="0" hangingPunct="0">
              <a:defRPr/>
            </a:pPr>
            <a:fld id="{5B8D2B5B-A47B-4131-A805-ABFAB619ABC9}" type="slidenum">
              <a:rPr lang="en-GB" sz="1100">
                <a:solidFill>
                  <a:srgbClr val="000000"/>
                </a:solidFill>
                <a:latin typeface="+mn-lt"/>
                <a:cs typeface="+mn-cs"/>
              </a:rPr>
              <a:pPr algn="ctr" defTabSz="897155" eaLnBrk="0" hangingPunct="0">
                <a:defRPr/>
              </a:pPr>
              <a:t>‹#›</a:t>
            </a:fld>
            <a:endParaRPr lang="en-GB" sz="11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1055688" y="6870700"/>
            <a:ext cx="73025" cy="257175"/>
          </a:xfrm>
          <a:prstGeom prst="rect">
            <a:avLst/>
          </a:prstGeom>
          <a:noFill/>
        </p:spPr>
        <p:txBody>
          <a:bodyPr wrap="none" lIns="35886" tIns="35886" rIns="35886" bIns="35886">
            <a:spAutoFit/>
          </a:bodyPr>
          <a:lstStyle/>
          <a:p>
            <a:pPr algn="r" defTabSz="97834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rgbClr val="EAEAEA">
                  <a:lumMod val="5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7" name="CreatedFooter"/>
          <p:cNvSpPr txBox="1"/>
          <p:nvPr/>
        </p:nvSpPr>
        <p:spPr>
          <a:xfrm>
            <a:off x="5278438" y="7053263"/>
            <a:ext cx="1084262" cy="169862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algn="r" defTabSz="910984">
              <a:defRPr/>
            </a:pPr>
            <a:r>
              <a:rPr lang="en-GB" sz="500">
                <a:solidFill>
                  <a:srgbClr val="000000"/>
                </a:solidFill>
                <a:latin typeface="Verdana"/>
                <a:cs typeface="+mn-cs"/>
              </a:rPr>
              <a:t>20120622 - Berlin - SteerCo vf</a:t>
            </a:r>
          </a:p>
        </p:txBody>
      </p:sp>
      <p:sp>
        <p:nvSpPr>
          <p:cNvPr id="8" name="OfficeCode"/>
          <p:cNvSpPr txBox="1"/>
          <p:nvPr>
            <p:custDataLst>
              <p:tags r:id="rId1"/>
            </p:custDataLst>
          </p:nvPr>
        </p:nvSpPr>
        <p:spPr>
          <a:xfrm>
            <a:off x="4938713" y="7046913"/>
            <a:ext cx="244475" cy="184150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defTabSz="910984">
              <a:defRPr/>
            </a:pPr>
            <a:r>
              <a:rPr lang="x-none" sz="600">
                <a:solidFill>
                  <a:srgbClr val="000000"/>
                </a:solidFill>
                <a:latin typeface="Verdana"/>
                <a:cs typeface="+mn-cs"/>
              </a:rPr>
              <a:t>PAR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7578725" y="6745288"/>
            <a:ext cx="2201863" cy="169862"/>
          </a:xfrm>
        </p:spPr>
        <p:txBody>
          <a:bodyPr wrap="square" lIns="91211" tIns="45613" rIns="91211" bIns="45613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7"/>
          <p:cNvSpPr txBox="1">
            <a:spLocks noChangeArrowheads="1"/>
          </p:cNvSpPr>
          <p:nvPr/>
        </p:nvSpPr>
        <p:spPr bwMode="auto">
          <a:xfrm rot="16200000">
            <a:off x="9786938" y="806450"/>
            <a:ext cx="973137" cy="106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7155" eaLnBrk="0" hangingPunct="0">
              <a:defRPr/>
            </a:pPr>
            <a:r>
              <a:rPr lang="en-GB" sz="700" dirty="0">
                <a:solidFill>
                  <a:srgbClr val="A5A6A9"/>
                </a:solidFill>
                <a:latin typeface="+mn-lt"/>
                <a:cs typeface="+mn-cs"/>
              </a:rPr>
              <a:t>Insert GPS number here</a:t>
            </a:r>
          </a:p>
        </p:txBody>
      </p:sp>
      <p:sp>
        <p:nvSpPr>
          <p:cNvPr id="3" name="Rectangle 230"/>
          <p:cNvSpPr>
            <a:spLocks noChangeArrowheads="1"/>
          </p:cNvSpPr>
          <p:nvPr/>
        </p:nvSpPr>
        <p:spPr bwMode="auto">
          <a:xfrm>
            <a:off x="215900" y="309563"/>
            <a:ext cx="144463" cy="574675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95602" tIns="47803" rIns="95602" bIns="47803" anchor="ctr"/>
          <a:lstStyle/>
          <a:p>
            <a:pPr algn="ctr" defTabSz="897155" eaLnBrk="0" hangingPunct="0">
              <a:spcBef>
                <a:spcPct val="50000"/>
              </a:spcBef>
              <a:defRPr/>
            </a:pPr>
            <a:endParaRPr lang="fr-FR" sz="7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4" name="Rectangle 396"/>
          <p:cNvSpPr>
            <a:spLocks noChangeArrowheads="1"/>
          </p:cNvSpPr>
          <p:nvPr/>
        </p:nvSpPr>
        <p:spPr bwMode="auto">
          <a:xfrm>
            <a:off x="5097463" y="6745288"/>
            <a:ext cx="1730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897155" eaLnBrk="0" hangingPunct="0">
              <a:defRPr/>
            </a:pPr>
            <a:fld id="{8C966851-2778-4EAB-8161-CC7520E3B132}" type="slidenum">
              <a:rPr lang="en-GB" sz="1100">
                <a:solidFill>
                  <a:srgbClr val="000000"/>
                </a:solidFill>
                <a:latin typeface="+mn-lt"/>
                <a:cs typeface="+mn-cs"/>
              </a:rPr>
              <a:pPr algn="ctr" defTabSz="897155" eaLnBrk="0" hangingPunct="0">
                <a:defRPr/>
              </a:pPr>
              <a:t>‹#›</a:t>
            </a:fld>
            <a:endParaRPr lang="en-GB" sz="11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TextBox 30"/>
          <p:cNvSpPr txBox="1"/>
          <p:nvPr/>
        </p:nvSpPr>
        <p:spPr>
          <a:xfrm>
            <a:off x="1055688" y="6870700"/>
            <a:ext cx="73025" cy="257175"/>
          </a:xfrm>
          <a:prstGeom prst="rect">
            <a:avLst/>
          </a:prstGeom>
          <a:noFill/>
        </p:spPr>
        <p:txBody>
          <a:bodyPr wrap="none" lIns="35886" tIns="35886" rIns="35886" bIns="35886">
            <a:spAutoFit/>
          </a:bodyPr>
          <a:lstStyle/>
          <a:p>
            <a:pPr algn="r" defTabSz="97834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rgbClr val="EAEAEA">
                  <a:lumMod val="5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CreatedFooter"/>
          <p:cNvSpPr txBox="1"/>
          <p:nvPr/>
        </p:nvSpPr>
        <p:spPr>
          <a:xfrm>
            <a:off x="5278438" y="7053263"/>
            <a:ext cx="1084262" cy="169862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algn="r" defTabSz="910984">
              <a:defRPr/>
            </a:pPr>
            <a:r>
              <a:rPr lang="en-GB" sz="500">
                <a:solidFill>
                  <a:srgbClr val="000000"/>
                </a:solidFill>
                <a:latin typeface="Verdana"/>
                <a:cs typeface="+mn-cs"/>
              </a:rPr>
              <a:t>20120622 - Berlin - SteerCo vf</a:t>
            </a:r>
          </a:p>
        </p:txBody>
      </p:sp>
      <p:sp>
        <p:nvSpPr>
          <p:cNvPr id="7" name="OfficeCode"/>
          <p:cNvSpPr txBox="1"/>
          <p:nvPr>
            <p:custDataLst>
              <p:tags r:id="rId1"/>
            </p:custDataLst>
          </p:nvPr>
        </p:nvSpPr>
        <p:spPr>
          <a:xfrm>
            <a:off x="4938713" y="7046913"/>
            <a:ext cx="244475" cy="184150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defTabSz="910984">
              <a:defRPr/>
            </a:pPr>
            <a:r>
              <a:rPr lang="x-none" sz="600">
                <a:solidFill>
                  <a:srgbClr val="000000"/>
                </a:solidFill>
                <a:latin typeface="Verdana"/>
                <a:cs typeface="+mn-cs"/>
              </a:rPr>
              <a:t>PAR</a:t>
            </a:r>
          </a:p>
        </p:txBody>
      </p:sp>
      <p:sp>
        <p:nvSpPr>
          <p:cNvPr id="8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7578725" y="6745288"/>
            <a:ext cx="2201863" cy="169862"/>
          </a:xfrm>
        </p:spPr>
        <p:txBody>
          <a:bodyPr wrap="square" lIns="91211" tIns="45613" rIns="91211" bIns="45613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text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2348" y="1712343"/>
            <a:ext cx="4535423" cy="5022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22403" y="1712343"/>
            <a:ext cx="4536935" cy="5022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02348" y="1271027"/>
            <a:ext cx="4535423" cy="441325"/>
          </a:xfrm>
          <a:blipFill dpi="0" rotWithShape="1">
            <a:blip r:embed="rId2" cstate="print"/>
            <a:srcRect/>
            <a:tile tx="0" ty="0" sx="100000" sy="100000" flip="none" algn="b"/>
          </a:blipFill>
        </p:spPr>
        <p:txBody>
          <a:bodyPr lIns="0" tIns="0" rIns="0" bIns="91332" anchor="b">
            <a:normAutofit/>
          </a:bodyPr>
          <a:lstStyle>
            <a:lvl1pPr marL="0" indent="0" algn="ctr">
              <a:buNone/>
              <a:defRPr sz="1600" b="1" cap="all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422403" y="1271027"/>
            <a:ext cx="4536935" cy="441325"/>
          </a:xfrm>
          <a:blipFill dpi="0" rotWithShape="1">
            <a:blip r:embed="rId2" cstate="print"/>
            <a:srcRect/>
            <a:tile tx="0" ty="0" sx="100000" sy="100000" flip="none" algn="b"/>
          </a:blipFill>
        </p:spPr>
        <p:txBody>
          <a:bodyPr lIns="0" tIns="0" rIns="0" bIns="91332" anchor="b">
            <a:normAutofit/>
          </a:bodyPr>
          <a:lstStyle>
            <a:lvl1pPr marL="0" indent="0" algn="ctr">
              <a:buNone/>
              <a:defRPr sz="1600" b="1" cap="all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7"/>
          <p:cNvSpPr txBox="1">
            <a:spLocks noChangeArrowheads="1"/>
          </p:cNvSpPr>
          <p:nvPr/>
        </p:nvSpPr>
        <p:spPr bwMode="auto">
          <a:xfrm rot="16200000">
            <a:off x="9786938" y="806450"/>
            <a:ext cx="973137" cy="106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7155" eaLnBrk="0" hangingPunct="0">
              <a:defRPr/>
            </a:pPr>
            <a:r>
              <a:rPr lang="en-GB" sz="700" dirty="0">
                <a:solidFill>
                  <a:srgbClr val="A5A6A9"/>
                </a:solidFill>
                <a:latin typeface="+mn-lt"/>
                <a:cs typeface="+mn-cs"/>
              </a:rPr>
              <a:t>Insert GPS number here</a:t>
            </a:r>
          </a:p>
        </p:txBody>
      </p:sp>
      <p:sp>
        <p:nvSpPr>
          <p:cNvPr id="6" name="Rectangle 230"/>
          <p:cNvSpPr>
            <a:spLocks noChangeArrowheads="1"/>
          </p:cNvSpPr>
          <p:nvPr/>
        </p:nvSpPr>
        <p:spPr bwMode="auto">
          <a:xfrm>
            <a:off x="215900" y="309563"/>
            <a:ext cx="144463" cy="574675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95602" tIns="47803" rIns="95602" bIns="47803" anchor="ctr"/>
          <a:lstStyle/>
          <a:p>
            <a:pPr algn="ctr" defTabSz="897155" eaLnBrk="0" hangingPunct="0">
              <a:spcBef>
                <a:spcPct val="50000"/>
              </a:spcBef>
              <a:defRPr/>
            </a:pPr>
            <a:endParaRPr lang="fr-FR" sz="7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7" name="Rectangle 396"/>
          <p:cNvSpPr>
            <a:spLocks noChangeArrowheads="1"/>
          </p:cNvSpPr>
          <p:nvPr/>
        </p:nvSpPr>
        <p:spPr bwMode="auto">
          <a:xfrm>
            <a:off x="5097463" y="6745288"/>
            <a:ext cx="1730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897155" eaLnBrk="0" hangingPunct="0">
              <a:defRPr/>
            </a:pPr>
            <a:fld id="{8E0C97BA-C760-43EB-A390-747334C297D2}" type="slidenum">
              <a:rPr lang="en-GB" sz="1100">
                <a:solidFill>
                  <a:srgbClr val="000000"/>
                </a:solidFill>
                <a:latin typeface="+mn-lt"/>
                <a:cs typeface="+mn-cs"/>
              </a:rPr>
              <a:pPr algn="ctr" defTabSz="897155" eaLnBrk="0" hangingPunct="0">
                <a:defRPr/>
              </a:pPr>
              <a:t>‹#›</a:t>
            </a:fld>
            <a:endParaRPr lang="en-GB" sz="11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8" name="TextBox 30"/>
          <p:cNvSpPr txBox="1"/>
          <p:nvPr/>
        </p:nvSpPr>
        <p:spPr>
          <a:xfrm>
            <a:off x="1055688" y="6870700"/>
            <a:ext cx="73025" cy="257175"/>
          </a:xfrm>
          <a:prstGeom prst="rect">
            <a:avLst/>
          </a:prstGeom>
          <a:noFill/>
        </p:spPr>
        <p:txBody>
          <a:bodyPr wrap="none" lIns="35886" tIns="35886" rIns="35886" bIns="35886">
            <a:spAutoFit/>
          </a:bodyPr>
          <a:lstStyle/>
          <a:p>
            <a:pPr algn="r" defTabSz="97834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rgbClr val="EAEAEA">
                  <a:lumMod val="5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9" name="CreatedFooter"/>
          <p:cNvSpPr txBox="1"/>
          <p:nvPr/>
        </p:nvSpPr>
        <p:spPr>
          <a:xfrm>
            <a:off x="5278438" y="7053263"/>
            <a:ext cx="1084262" cy="169862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algn="r" defTabSz="910984">
              <a:defRPr/>
            </a:pPr>
            <a:r>
              <a:rPr lang="en-GB" sz="500">
                <a:solidFill>
                  <a:srgbClr val="000000"/>
                </a:solidFill>
                <a:latin typeface="Verdana"/>
                <a:cs typeface="+mn-cs"/>
              </a:rPr>
              <a:t>20120622 - Berlin - SteerCo vf</a:t>
            </a:r>
          </a:p>
        </p:txBody>
      </p:sp>
      <p:sp>
        <p:nvSpPr>
          <p:cNvPr id="10" name="OfficeCode"/>
          <p:cNvSpPr txBox="1"/>
          <p:nvPr>
            <p:custDataLst>
              <p:tags r:id="rId1"/>
            </p:custDataLst>
          </p:nvPr>
        </p:nvSpPr>
        <p:spPr>
          <a:xfrm>
            <a:off x="4938713" y="7046913"/>
            <a:ext cx="244475" cy="184150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defTabSz="910984">
              <a:defRPr/>
            </a:pPr>
            <a:r>
              <a:rPr lang="x-none" sz="600">
                <a:solidFill>
                  <a:srgbClr val="000000"/>
                </a:solidFill>
                <a:latin typeface="Verdana"/>
                <a:cs typeface="+mn-cs"/>
              </a:rPr>
              <a:t>PAR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47" y="272099"/>
            <a:ext cx="3256144" cy="11579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942" y="272111"/>
            <a:ext cx="5532114" cy="5832603"/>
          </a:xfrm>
          <a:prstGeom prst="rect">
            <a:avLst/>
          </a:prstGeom>
        </p:spPr>
        <p:txBody>
          <a:bodyPr lIns="91211" tIns="45613" rIns="91211" bIns="45613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847" y="1430087"/>
            <a:ext cx="3256144" cy="4674625"/>
          </a:xfrm>
          <a:prstGeom prst="rect">
            <a:avLst/>
          </a:prstGeom>
        </p:spPr>
        <p:txBody>
          <a:bodyPr lIns="91211" tIns="45613" rIns="91211" bIns="45613"/>
          <a:lstStyle>
            <a:lvl1pPr marL="0" indent="0">
              <a:buNone/>
              <a:defRPr sz="1400"/>
            </a:lvl1pPr>
            <a:lvl2pPr marL="454892" indent="0">
              <a:buNone/>
              <a:defRPr sz="1200"/>
            </a:lvl2pPr>
            <a:lvl3pPr marL="909792" indent="0">
              <a:buNone/>
              <a:defRPr sz="1000"/>
            </a:lvl3pPr>
            <a:lvl4pPr marL="1364684" indent="0">
              <a:buNone/>
              <a:defRPr sz="900"/>
            </a:lvl4pPr>
            <a:lvl5pPr marL="1819585" indent="0">
              <a:buNone/>
              <a:defRPr sz="900"/>
            </a:lvl5pPr>
            <a:lvl6pPr marL="2274472" indent="0">
              <a:buNone/>
              <a:defRPr sz="900"/>
            </a:lvl6pPr>
            <a:lvl7pPr marL="2729368" indent="0">
              <a:buNone/>
              <a:defRPr sz="900"/>
            </a:lvl7pPr>
            <a:lvl8pPr marL="3184263" indent="0">
              <a:buNone/>
              <a:defRPr sz="900"/>
            </a:lvl8pPr>
            <a:lvl9pPr marL="363915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7578725" y="6745288"/>
            <a:ext cx="2201863" cy="169862"/>
          </a:xfrm>
        </p:spPr>
        <p:txBody>
          <a:bodyPr wrap="square" lIns="91211" tIns="45613" rIns="91211" bIns="45613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7"/>
          <p:cNvSpPr txBox="1">
            <a:spLocks noChangeArrowheads="1"/>
          </p:cNvSpPr>
          <p:nvPr/>
        </p:nvSpPr>
        <p:spPr bwMode="auto">
          <a:xfrm rot="16200000">
            <a:off x="9786938" y="806450"/>
            <a:ext cx="973137" cy="106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7155" eaLnBrk="0" hangingPunct="0">
              <a:defRPr/>
            </a:pPr>
            <a:r>
              <a:rPr lang="en-GB" sz="700" dirty="0">
                <a:solidFill>
                  <a:srgbClr val="A5A6A9"/>
                </a:solidFill>
                <a:latin typeface="+mn-lt"/>
                <a:cs typeface="+mn-cs"/>
              </a:rPr>
              <a:t>Insert GPS number here</a:t>
            </a:r>
          </a:p>
        </p:txBody>
      </p:sp>
      <p:sp>
        <p:nvSpPr>
          <p:cNvPr id="6" name="Rectangle 230"/>
          <p:cNvSpPr>
            <a:spLocks noChangeArrowheads="1"/>
          </p:cNvSpPr>
          <p:nvPr/>
        </p:nvSpPr>
        <p:spPr bwMode="auto">
          <a:xfrm>
            <a:off x="215900" y="309563"/>
            <a:ext cx="144463" cy="574675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95602" tIns="47803" rIns="95602" bIns="47803" anchor="ctr"/>
          <a:lstStyle/>
          <a:p>
            <a:pPr algn="ctr" defTabSz="897155" eaLnBrk="0" hangingPunct="0">
              <a:spcBef>
                <a:spcPct val="50000"/>
              </a:spcBef>
              <a:defRPr/>
            </a:pPr>
            <a:endParaRPr lang="fr-FR" sz="7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7" name="Rectangle 396"/>
          <p:cNvSpPr>
            <a:spLocks noChangeArrowheads="1"/>
          </p:cNvSpPr>
          <p:nvPr/>
        </p:nvSpPr>
        <p:spPr bwMode="auto">
          <a:xfrm>
            <a:off x="5097463" y="6745288"/>
            <a:ext cx="1730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897155" eaLnBrk="0" hangingPunct="0">
              <a:defRPr/>
            </a:pPr>
            <a:fld id="{FA8D9B6A-B5FC-4C1D-B8AE-75FF77A8C2A1}" type="slidenum">
              <a:rPr lang="en-GB" sz="1100">
                <a:solidFill>
                  <a:srgbClr val="000000"/>
                </a:solidFill>
                <a:latin typeface="+mn-lt"/>
                <a:cs typeface="+mn-cs"/>
              </a:rPr>
              <a:pPr algn="ctr" defTabSz="897155" eaLnBrk="0" hangingPunct="0">
                <a:defRPr/>
              </a:pPr>
              <a:t>‹#›</a:t>
            </a:fld>
            <a:endParaRPr lang="en-GB" sz="11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8" name="TextBox 30"/>
          <p:cNvSpPr txBox="1"/>
          <p:nvPr/>
        </p:nvSpPr>
        <p:spPr>
          <a:xfrm>
            <a:off x="1055688" y="6870700"/>
            <a:ext cx="73025" cy="257175"/>
          </a:xfrm>
          <a:prstGeom prst="rect">
            <a:avLst/>
          </a:prstGeom>
          <a:noFill/>
        </p:spPr>
        <p:txBody>
          <a:bodyPr wrap="none" lIns="35886" tIns="35886" rIns="35886" bIns="35886">
            <a:spAutoFit/>
          </a:bodyPr>
          <a:lstStyle/>
          <a:p>
            <a:pPr algn="r" defTabSz="97834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rgbClr val="EAEAEA">
                  <a:lumMod val="5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9" name="CreatedFooter"/>
          <p:cNvSpPr txBox="1"/>
          <p:nvPr/>
        </p:nvSpPr>
        <p:spPr>
          <a:xfrm>
            <a:off x="5278438" y="7053263"/>
            <a:ext cx="1084262" cy="169862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algn="r" defTabSz="910984">
              <a:defRPr/>
            </a:pPr>
            <a:r>
              <a:rPr lang="en-GB" sz="500">
                <a:solidFill>
                  <a:srgbClr val="000000"/>
                </a:solidFill>
                <a:latin typeface="Verdana"/>
                <a:cs typeface="+mn-cs"/>
              </a:rPr>
              <a:t>20120622 - Berlin - SteerCo vf</a:t>
            </a:r>
          </a:p>
        </p:txBody>
      </p:sp>
      <p:sp>
        <p:nvSpPr>
          <p:cNvPr id="10" name="OfficeCode"/>
          <p:cNvSpPr txBox="1"/>
          <p:nvPr>
            <p:custDataLst>
              <p:tags r:id="rId1"/>
            </p:custDataLst>
          </p:nvPr>
        </p:nvSpPr>
        <p:spPr>
          <a:xfrm>
            <a:off x="4938713" y="7046913"/>
            <a:ext cx="244475" cy="184150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defTabSz="910984">
              <a:defRPr/>
            </a:pPr>
            <a:r>
              <a:rPr lang="x-none" sz="600">
                <a:solidFill>
                  <a:srgbClr val="000000"/>
                </a:solidFill>
                <a:latin typeface="Verdana"/>
                <a:cs typeface="+mn-cs"/>
              </a:rPr>
              <a:t>PAR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735" y="4783778"/>
            <a:ext cx="5938140" cy="5647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9735" y="610660"/>
            <a:ext cx="5938140" cy="4100381"/>
          </a:xfrm>
          <a:prstGeom prst="rect">
            <a:avLst/>
          </a:prstGeom>
        </p:spPr>
        <p:txBody>
          <a:bodyPr lIns="91211" tIns="0" rIns="91211" bIns="45613"/>
          <a:lstStyle>
            <a:lvl1pPr marL="0" indent="0">
              <a:buNone/>
              <a:defRPr sz="3200"/>
            </a:lvl1pPr>
            <a:lvl2pPr marL="454892" indent="0">
              <a:buNone/>
              <a:defRPr sz="2700"/>
            </a:lvl2pPr>
            <a:lvl3pPr marL="909792" indent="0">
              <a:buNone/>
              <a:defRPr sz="2400"/>
            </a:lvl3pPr>
            <a:lvl4pPr marL="1364684" indent="0">
              <a:buNone/>
              <a:defRPr sz="2000"/>
            </a:lvl4pPr>
            <a:lvl5pPr marL="1819585" indent="0">
              <a:buNone/>
              <a:defRPr sz="2000"/>
            </a:lvl5pPr>
            <a:lvl6pPr marL="2274472" indent="0">
              <a:buNone/>
              <a:defRPr sz="2000"/>
            </a:lvl6pPr>
            <a:lvl7pPr marL="2729368" indent="0">
              <a:buNone/>
              <a:defRPr sz="2000"/>
            </a:lvl7pPr>
            <a:lvl8pPr marL="3184263" indent="0">
              <a:buNone/>
              <a:defRPr sz="2000"/>
            </a:lvl8pPr>
            <a:lvl9pPr marL="3639159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9735" y="5348538"/>
            <a:ext cx="5938140" cy="802042"/>
          </a:xfrm>
          <a:prstGeom prst="rect">
            <a:avLst/>
          </a:prstGeom>
        </p:spPr>
        <p:txBody>
          <a:bodyPr lIns="91211" tIns="45613" rIns="91211" bIns="45613"/>
          <a:lstStyle>
            <a:lvl1pPr marL="0" indent="0">
              <a:buNone/>
              <a:defRPr sz="1400"/>
            </a:lvl1pPr>
            <a:lvl2pPr marL="454892" indent="0">
              <a:buNone/>
              <a:defRPr sz="1200"/>
            </a:lvl2pPr>
            <a:lvl3pPr marL="909792" indent="0">
              <a:buNone/>
              <a:defRPr sz="1000"/>
            </a:lvl3pPr>
            <a:lvl4pPr marL="1364684" indent="0">
              <a:buNone/>
              <a:defRPr sz="900"/>
            </a:lvl4pPr>
            <a:lvl5pPr marL="1819585" indent="0">
              <a:buNone/>
              <a:defRPr sz="900"/>
            </a:lvl5pPr>
            <a:lvl6pPr marL="2274472" indent="0">
              <a:buNone/>
              <a:defRPr sz="900"/>
            </a:lvl6pPr>
            <a:lvl7pPr marL="2729368" indent="0">
              <a:buNone/>
              <a:defRPr sz="900"/>
            </a:lvl7pPr>
            <a:lvl8pPr marL="3184263" indent="0">
              <a:buNone/>
              <a:defRPr sz="900"/>
            </a:lvl8pPr>
            <a:lvl9pPr marL="363915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7578725" y="6745288"/>
            <a:ext cx="2201863" cy="169862"/>
          </a:xfrm>
        </p:spPr>
        <p:txBody>
          <a:bodyPr wrap="square" lIns="91211" tIns="45613" rIns="91211" bIns="45613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7"/>
          <p:cNvSpPr txBox="1">
            <a:spLocks noChangeArrowheads="1"/>
          </p:cNvSpPr>
          <p:nvPr/>
        </p:nvSpPr>
        <p:spPr bwMode="auto">
          <a:xfrm rot="16200000">
            <a:off x="9786938" y="806450"/>
            <a:ext cx="973137" cy="106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7155" eaLnBrk="0" hangingPunct="0">
              <a:defRPr/>
            </a:pPr>
            <a:r>
              <a:rPr lang="en-GB" sz="700" dirty="0">
                <a:solidFill>
                  <a:srgbClr val="A5A6A9"/>
                </a:solidFill>
                <a:latin typeface="+mn-lt"/>
                <a:cs typeface="+mn-cs"/>
              </a:rPr>
              <a:t>Insert GPS number here</a:t>
            </a:r>
          </a:p>
        </p:txBody>
      </p:sp>
      <p:sp>
        <p:nvSpPr>
          <p:cNvPr id="5" name="Rectangle 230"/>
          <p:cNvSpPr>
            <a:spLocks noChangeArrowheads="1"/>
          </p:cNvSpPr>
          <p:nvPr/>
        </p:nvSpPr>
        <p:spPr bwMode="auto">
          <a:xfrm>
            <a:off x="215900" y="309563"/>
            <a:ext cx="144463" cy="574675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95602" tIns="47803" rIns="95602" bIns="47803" anchor="ctr"/>
          <a:lstStyle/>
          <a:p>
            <a:pPr algn="ctr" defTabSz="897155" eaLnBrk="0" hangingPunct="0">
              <a:spcBef>
                <a:spcPct val="50000"/>
              </a:spcBef>
              <a:defRPr/>
            </a:pPr>
            <a:endParaRPr lang="fr-FR" sz="7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6" name="Rectangle 396"/>
          <p:cNvSpPr>
            <a:spLocks noChangeArrowheads="1"/>
          </p:cNvSpPr>
          <p:nvPr/>
        </p:nvSpPr>
        <p:spPr bwMode="auto">
          <a:xfrm>
            <a:off x="5097463" y="6745288"/>
            <a:ext cx="1730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897155" eaLnBrk="0" hangingPunct="0">
              <a:defRPr/>
            </a:pPr>
            <a:fld id="{51DB55D4-377C-4AF1-AE4C-0990BC45AB85}" type="slidenum">
              <a:rPr lang="en-GB" sz="1100">
                <a:solidFill>
                  <a:srgbClr val="000000"/>
                </a:solidFill>
                <a:latin typeface="+mn-lt"/>
                <a:cs typeface="+mn-cs"/>
              </a:rPr>
              <a:pPr algn="ctr" defTabSz="897155" eaLnBrk="0" hangingPunct="0">
                <a:defRPr/>
              </a:pPr>
              <a:t>‹#›</a:t>
            </a:fld>
            <a:endParaRPr lang="en-GB" sz="11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055688" y="6870700"/>
            <a:ext cx="73025" cy="257175"/>
          </a:xfrm>
          <a:prstGeom prst="rect">
            <a:avLst/>
          </a:prstGeom>
          <a:noFill/>
        </p:spPr>
        <p:txBody>
          <a:bodyPr wrap="none" lIns="35886" tIns="35886" rIns="35886" bIns="35886">
            <a:spAutoFit/>
          </a:bodyPr>
          <a:lstStyle/>
          <a:p>
            <a:pPr algn="r" defTabSz="97834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rgbClr val="EAEAEA">
                  <a:lumMod val="5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8" name="CreatedFooter"/>
          <p:cNvSpPr txBox="1"/>
          <p:nvPr/>
        </p:nvSpPr>
        <p:spPr>
          <a:xfrm>
            <a:off x="5278438" y="7053263"/>
            <a:ext cx="1084262" cy="169862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algn="r" defTabSz="910984">
              <a:defRPr/>
            </a:pPr>
            <a:r>
              <a:rPr lang="en-GB" sz="500">
                <a:solidFill>
                  <a:srgbClr val="000000"/>
                </a:solidFill>
                <a:latin typeface="Verdana"/>
                <a:cs typeface="+mn-cs"/>
              </a:rPr>
              <a:t>20120622 - Berlin - SteerCo vf</a:t>
            </a:r>
          </a:p>
        </p:txBody>
      </p:sp>
      <p:sp>
        <p:nvSpPr>
          <p:cNvPr id="9" name="OfficeCode"/>
          <p:cNvSpPr txBox="1"/>
          <p:nvPr>
            <p:custDataLst>
              <p:tags r:id="rId1"/>
            </p:custDataLst>
          </p:nvPr>
        </p:nvSpPr>
        <p:spPr>
          <a:xfrm>
            <a:off x="4938713" y="7046913"/>
            <a:ext cx="244475" cy="184150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defTabSz="910984">
              <a:defRPr/>
            </a:pPr>
            <a:r>
              <a:rPr lang="x-none" sz="600">
                <a:solidFill>
                  <a:srgbClr val="000000"/>
                </a:solidFill>
                <a:latin typeface="Verdana"/>
                <a:cs typeface="+mn-cs"/>
              </a:rPr>
              <a:t>PAR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4336" y="1316172"/>
            <a:ext cx="7049956" cy="5237794"/>
          </a:xfrm>
          <a:prstGeom prst="rect">
            <a:avLst/>
          </a:prstGeom>
        </p:spPr>
        <p:txBody>
          <a:bodyPr vert="eaVert" lIns="91211" tIns="45613" rIns="91211" bIns="456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7578725" y="6745288"/>
            <a:ext cx="2201863" cy="169862"/>
          </a:xfrm>
        </p:spPr>
        <p:txBody>
          <a:bodyPr wrap="square" lIns="91211" tIns="45613" rIns="91211" bIns="45613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7"/>
          <p:cNvSpPr txBox="1">
            <a:spLocks noChangeArrowheads="1"/>
          </p:cNvSpPr>
          <p:nvPr/>
        </p:nvSpPr>
        <p:spPr bwMode="auto">
          <a:xfrm rot="16200000">
            <a:off x="9786938" y="806450"/>
            <a:ext cx="973137" cy="106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7155" eaLnBrk="0" hangingPunct="0">
              <a:defRPr/>
            </a:pPr>
            <a:r>
              <a:rPr lang="en-GB" sz="700" dirty="0">
                <a:solidFill>
                  <a:srgbClr val="A5A6A9"/>
                </a:solidFill>
                <a:latin typeface="+mn-lt"/>
                <a:cs typeface="+mn-cs"/>
              </a:rPr>
              <a:t>Insert GPS number here</a:t>
            </a:r>
          </a:p>
        </p:txBody>
      </p:sp>
      <p:sp>
        <p:nvSpPr>
          <p:cNvPr id="5" name="Rectangle 230"/>
          <p:cNvSpPr>
            <a:spLocks noChangeArrowheads="1"/>
          </p:cNvSpPr>
          <p:nvPr/>
        </p:nvSpPr>
        <p:spPr bwMode="auto">
          <a:xfrm>
            <a:off x="215900" y="309563"/>
            <a:ext cx="144463" cy="574675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95602" tIns="47803" rIns="95602" bIns="47803" anchor="ctr"/>
          <a:lstStyle/>
          <a:p>
            <a:pPr algn="ctr" defTabSz="897155" eaLnBrk="0" hangingPunct="0">
              <a:spcBef>
                <a:spcPct val="50000"/>
              </a:spcBef>
              <a:defRPr/>
            </a:pPr>
            <a:endParaRPr lang="fr-FR" sz="7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6" name="Rectangle 396"/>
          <p:cNvSpPr>
            <a:spLocks noChangeArrowheads="1"/>
          </p:cNvSpPr>
          <p:nvPr/>
        </p:nvSpPr>
        <p:spPr bwMode="auto">
          <a:xfrm>
            <a:off x="5097463" y="6745288"/>
            <a:ext cx="1730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897155" eaLnBrk="0" hangingPunct="0">
              <a:defRPr/>
            </a:pPr>
            <a:fld id="{E59AD20D-4571-4CC4-881A-7F11508B83BD}" type="slidenum">
              <a:rPr lang="en-GB" sz="1100">
                <a:solidFill>
                  <a:srgbClr val="000000"/>
                </a:solidFill>
                <a:latin typeface="+mn-lt"/>
                <a:cs typeface="+mn-cs"/>
              </a:rPr>
              <a:pPr algn="ctr" defTabSz="897155" eaLnBrk="0" hangingPunct="0">
                <a:defRPr/>
              </a:pPr>
              <a:t>‹#›</a:t>
            </a:fld>
            <a:endParaRPr lang="en-GB" sz="11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055688" y="6870700"/>
            <a:ext cx="73025" cy="257175"/>
          </a:xfrm>
          <a:prstGeom prst="rect">
            <a:avLst/>
          </a:prstGeom>
          <a:noFill/>
        </p:spPr>
        <p:txBody>
          <a:bodyPr wrap="none" lIns="35886" tIns="35886" rIns="35886" bIns="35886">
            <a:spAutoFit/>
          </a:bodyPr>
          <a:lstStyle/>
          <a:p>
            <a:pPr algn="r" defTabSz="97834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rgbClr val="EAEAEA">
                  <a:lumMod val="5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8" name="CreatedFooter"/>
          <p:cNvSpPr txBox="1"/>
          <p:nvPr/>
        </p:nvSpPr>
        <p:spPr>
          <a:xfrm>
            <a:off x="5278438" y="7053263"/>
            <a:ext cx="1084262" cy="169862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algn="r" defTabSz="910984">
              <a:defRPr/>
            </a:pPr>
            <a:r>
              <a:rPr lang="en-GB" sz="500">
                <a:solidFill>
                  <a:srgbClr val="000000"/>
                </a:solidFill>
                <a:latin typeface="Verdana"/>
                <a:cs typeface="+mn-cs"/>
              </a:rPr>
              <a:t>20120622 - Berlin - SteerCo vf</a:t>
            </a:r>
          </a:p>
        </p:txBody>
      </p:sp>
      <p:sp>
        <p:nvSpPr>
          <p:cNvPr id="9" name="OfficeCode"/>
          <p:cNvSpPr txBox="1"/>
          <p:nvPr>
            <p:custDataLst>
              <p:tags r:id="rId1"/>
            </p:custDataLst>
          </p:nvPr>
        </p:nvSpPr>
        <p:spPr>
          <a:xfrm>
            <a:off x="4938713" y="7046913"/>
            <a:ext cx="244475" cy="184150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defTabSz="910984">
              <a:defRPr/>
            </a:pPr>
            <a:r>
              <a:rPr lang="x-none" sz="600">
                <a:solidFill>
                  <a:srgbClr val="000000"/>
                </a:solidFill>
                <a:latin typeface="Verdana"/>
                <a:cs typeface="+mn-cs"/>
              </a:rPr>
              <a:t>PAR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6165" y="640685"/>
            <a:ext cx="2188738" cy="26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968" y="640685"/>
            <a:ext cx="6413953" cy="2605450"/>
          </a:xfrm>
          <a:prstGeom prst="rect">
            <a:avLst/>
          </a:prstGeom>
        </p:spPr>
        <p:txBody>
          <a:bodyPr vert="eaVert" lIns="91211" tIns="45613" rIns="91211" bIns="456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7578725" y="6745288"/>
            <a:ext cx="2201863" cy="169862"/>
          </a:xfrm>
        </p:spPr>
        <p:txBody>
          <a:bodyPr wrap="square" lIns="91211" tIns="45613" rIns="91211" bIns="45613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00619" y="1361756"/>
            <a:ext cx="9560499" cy="5366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91341" tIns="45665" rIns="91341" bIns="45665">
            <a:normAutofit/>
          </a:bodyPr>
          <a:lstStyle>
            <a:lvl1pPr marL="270861" indent="-270861" algn="l" defTabSz="978885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75748" y="310074"/>
            <a:ext cx="9208559" cy="71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309563"/>
            <a:ext cx="9207500" cy="719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25" y="1685925"/>
            <a:ext cx="9324975" cy="4765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5"/>
          <p:cNvSpPr>
            <a:spLocks noChangeArrowheads="1"/>
          </p:cNvSpPr>
          <p:nvPr userDrawn="1"/>
        </p:nvSpPr>
        <p:spPr bwMode="auto">
          <a:xfrm>
            <a:off x="0" y="0"/>
            <a:ext cx="10360025" cy="404177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37737" rIns="0" bIns="0" anchor="ctr"/>
          <a:lstStyle/>
          <a:p>
            <a:pPr algn="ctr" defTabSz="914305" eaLnBrk="0" hangingPunct="0">
              <a:defRPr/>
            </a:pPr>
            <a:endParaRPr lang="en-US" sz="1200" b="1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5" name="Picture 24" descr="HSBC GBM_Black_CMY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40688" y="6065838"/>
            <a:ext cx="17002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0036175" y="0"/>
            <a:ext cx="144463" cy="72231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9323" tIns="49658" rIns="99323" bIns="49658" anchor="ctr"/>
          <a:lstStyle/>
          <a:p>
            <a:pPr algn="ctr" defTabSz="992959" eaLnBrk="0" hangingPunct="0">
              <a:spcBef>
                <a:spcPct val="50000"/>
              </a:spcBef>
              <a:defRPr/>
            </a:pPr>
            <a:endParaRPr lang="en-US" sz="700" b="1" i="1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9962356" y="6130132"/>
            <a:ext cx="312737" cy="1651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vert="eaVert" wrap="none" lIns="99323" tIns="49658" rIns="99323" bIns="49658" anchor="ctr"/>
          <a:lstStyle/>
          <a:p>
            <a:pPr algn="ctr" defTabSz="932781" eaLnBrk="0" hangingPunct="0">
              <a:spcBef>
                <a:spcPct val="50000"/>
              </a:spcBef>
              <a:defRPr/>
            </a:pPr>
            <a:endParaRPr lang="it-IT" sz="700" i="1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7985125" y="6864350"/>
            <a:ext cx="2374900" cy="477838"/>
          </a:xfrm>
          <a:prstGeom prst="rect">
            <a:avLst/>
          </a:prstGeom>
          <a:noFill/>
        </p:spPr>
        <p:txBody>
          <a:bodyPr lIns="91217" tIns="45613" rIns="91217" bIns="45613"/>
          <a:lstStyle/>
          <a:p>
            <a:pPr algn="ctr" defTabSz="899376" eaLnBrk="0" hangingPunct="0">
              <a:defRPr/>
            </a:pPr>
            <a:endParaRPr lang="en-GB" sz="11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720063" y="4329767"/>
            <a:ext cx="8805704" cy="501474"/>
          </a:xfrm>
        </p:spPr>
        <p:txBody>
          <a:bodyPr bIns="0"/>
          <a:lstStyle>
            <a:lvl1pPr>
              <a:lnSpc>
                <a:spcPct val="100000"/>
              </a:lnSpc>
              <a:defRPr sz="3000" b="1" smtClean="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0063" y="4831241"/>
            <a:ext cx="7251383" cy="503056"/>
          </a:xfrm>
          <a:prstGeom prst="rect">
            <a:avLst/>
          </a:prstGeom>
        </p:spPr>
        <p:txBody>
          <a:bodyPr lIns="91217" tIns="0" rIns="91217" bIns="45613"/>
          <a:lstStyle>
            <a:lvl1pPr marL="0" indent="0">
              <a:buClrTx/>
              <a:buFontTx/>
              <a:buNone/>
              <a:defRPr sz="2800" smtClean="0"/>
            </a:lvl1pPr>
          </a:lstStyle>
          <a:p>
            <a:r>
              <a:rPr lang="en-GB" smtClean="0"/>
              <a:t>Click to edit Master subtitle style</a:t>
            </a:r>
          </a:p>
        </p:txBody>
      </p:sp>
      <p:sp>
        <p:nvSpPr>
          <p:cNvPr id="9" name="Rectangle 58"/>
          <p:cNvSpPr>
            <a:spLocks noGrp="1" noChangeArrowheads="1"/>
          </p:cNvSpPr>
          <p:nvPr>
            <p:ph type="ftr" sz="quarter" idx="10"/>
          </p:nvPr>
        </p:nvSpPr>
        <p:spPr>
          <a:xfrm>
            <a:off x="719138" y="6745288"/>
            <a:ext cx="485775" cy="168275"/>
          </a:xfrm>
        </p:spPr>
        <p:txBody>
          <a:bodyPr wrap="square" lIns="91217" tIns="45613" rIns="91217" bIns="4561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0"/>
          </p:nvPr>
        </p:nvSpPr>
        <p:spPr>
          <a:xfrm>
            <a:off x="7985125" y="6864350"/>
            <a:ext cx="2374900" cy="477838"/>
          </a:xfrm>
        </p:spPr>
        <p:txBody>
          <a:bodyPr wrap="square" lIns="91217" tIns="45613" rIns="91217" bIns="45613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919" y="4391458"/>
            <a:ext cx="8412366" cy="135730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919" y="2896532"/>
            <a:ext cx="8412366" cy="1494930"/>
          </a:xfrm>
          <a:prstGeom prst="rect">
            <a:avLst/>
          </a:prstGeom>
        </p:spPr>
        <p:txBody>
          <a:bodyPr lIns="91217" tIns="45613" rIns="91217" bIns="45613" anchor="b"/>
          <a:lstStyle>
            <a:lvl1pPr marL="0" indent="0">
              <a:buNone/>
              <a:defRPr sz="2000"/>
            </a:lvl1pPr>
            <a:lvl2pPr marL="456098" indent="0">
              <a:buNone/>
              <a:defRPr sz="1800"/>
            </a:lvl2pPr>
            <a:lvl3pPr marL="912193" indent="0">
              <a:buNone/>
              <a:defRPr sz="1600"/>
            </a:lvl3pPr>
            <a:lvl4pPr marL="1368289" indent="0">
              <a:buNone/>
              <a:defRPr sz="1400"/>
            </a:lvl4pPr>
            <a:lvl5pPr marL="1824385" indent="0">
              <a:buNone/>
              <a:defRPr sz="1400"/>
            </a:lvl5pPr>
            <a:lvl6pPr marL="2280480" indent="0">
              <a:buNone/>
              <a:defRPr sz="1400"/>
            </a:lvl6pPr>
            <a:lvl7pPr marL="2736578" indent="0">
              <a:buNone/>
              <a:defRPr sz="1400"/>
            </a:lvl7pPr>
            <a:lvl8pPr marL="3192674" indent="0">
              <a:buNone/>
              <a:defRPr sz="1400"/>
            </a:lvl8pPr>
            <a:lvl9pPr marL="364877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9294813" y="6745288"/>
            <a:ext cx="485775" cy="168275"/>
          </a:xfrm>
        </p:spPr>
        <p:txBody>
          <a:bodyPr wrap="square" lIns="91217" tIns="45613" rIns="91217" bIns="45613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3583" y="1697419"/>
            <a:ext cx="3187944" cy="1548716"/>
          </a:xfrm>
          <a:prstGeom prst="rect">
            <a:avLst/>
          </a:prstGeom>
        </p:spPr>
        <p:txBody>
          <a:bodyPr lIns="91217" tIns="45613" rIns="91217" bIns="45613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23787" y="1697419"/>
            <a:ext cx="3187944" cy="1548716"/>
          </a:xfrm>
          <a:prstGeom prst="rect">
            <a:avLst/>
          </a:prstGeom>
        </p:spPr>
        <p:txBody>
          <a:bodyPr lIns="91217" tIns="45613" rIns="91217" bIns="45613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9294813" y="6745288"/>
            <a:ext cx="485775" cy="168275"/>
          </a:xfrm>
        </p:spPr>
        <p:txBody>
          <a:bodyPr wrap="square" lIns="91217" tIns="45613" rIns="91217" bIns="45613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00618" y="1361748"/>
            <a:ext cx="9560499" cy="5366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rtlCol="0">
            <a:normAutofit/>
          </a:bodyPr>
          <a:lstStyle>
            <a:lvl1pPr marL="271127" indent="-271127" algn="l" defTabSz="979865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noProof="1" smtClean="0"/>
              <a:t>Click icon to add picture</a:t>
            </a:r>
            <a:endParaRPr lang="en-US" altLang="zh-CN" noProof="1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83417" y="311150"/>
            <a:ext cx="944126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 noProof="1" smtClean="0"/>
              <a:t>Click to edit Master title style</a:t>
            </a:r>
            <a:endParaRPr lang="en-CA" noProof="1" smtClean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49" y="273675"/>
            <a:ext cx="8907211" cy="113899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845" y="1529734"/>
            <a:ext cx="4372718" cy="637520"/>
          </a:xfrm>
          <a:prstGeom prst="rect">
            <a:avLst/>
          </a:prstGeom>
        </p:spPr>
        <p:txBody>
          <a:bodyPr lIns="91217" tIns="45613" rIns="91217" bIns="45613" anchor="b"/>
          <a:lstStyle>
            <a:lvl1pPr marL="0" indent="0">
              <a:buNone/>
              <a:defRPr sz="2400" b="1"/>
            </a:lvl1pPr>
            <a:lvl2pPr marL="456098" indent="0">
              <a:buNone/>
              <a:defRPr sz="2000" b="1"/>
            </a:lvl2pPr>
            <a:lvl3pPr marL="912193" indent="0">
              <a:buNone/>
              <a:defRPr sz="1800" b="1"/>
            </a:lvl3pPr>
            <a:lvl4pPr marL="1368289" indent="0">
              <a:buNone/>
              <a:defRPr sz="1600" b="1"/>
            </a:lvl4pPr>
            <a:lvl5pPr marL="1824385" indent="0">
              <a:buNone/>
              <a:defRPr sz="1600" b="1"/>
            </a:lvl5pPr>
            <a:lvl6pPr marL="2280480" indent="0">
              <a:buNone/>
              <a:defRPr sz="1600" b="1"/>
            </a:lvl6pPr>
            <a:lvl7pPr marL="2736578" indent="0">
              <a:buNone/>
              <a:defRPr sz="1600" b="1"/>
            </a:lvl7pPr>
            <a:lvl8pPr marL="3192674" indent="0">
              <a:buNone/>
              <a:defRPr sz="1600" b="1"/>
            </a:lvl8pPr>
            <a:lvl9pPr marL="364877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845" y="2167254"/>
            <a:ext cx="4372718" cy="3937442"/>
          </a:xfrm>
          <a:prstGeom prst="rect">
            <a:avLst/>
          </a:prstGeom>
        </p:spPr>
        <p:txBody>
          <a:bodyPr lIns="91217" tIns="45613" rIns="91217" bIns="45613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7757" y="1529734"/>
            <a:ext cx="4374303" cy="637520"/>
          </a:xfrm>
          <a:prstGeom prst="rect">
            <a:avLst/>
          </a:prstGeom>
        </p:spPr>
        <p:txBody>
          <a:bodyPr lIns="91217" tIns="45613" rIns="91217" bIns="45613" anchor="b"/>
          <a:lstStyle>
            <a:lvl1pPr marL="0" indent="0">
              <a:buNone/>
              <a:defRPr sz="2400" b="1"/>
            </a:lvl1pPr>
            <a:lvl2pPr marL="456098" indent="0">
              <a:buNone/>
              <a:defRPr sz="2000" b="1"/>
            </a:lvl2pPr>
            <a:lvl3pPr marL="912193" indent="0">
              <a:buNone/>
              <a:defRPr sz="1800" b="1"/>
            </a:lvl3pPr>
            <a:lvl4pPr marL="1368289" indent="0">
              <a:buNone/>
              <a:defRPr sz="1600" b="1"/>
            </a:lvl4pPr>
            <a:lvl5pPr marL="1824385" indent="0">
              <a:buNone/>
              <a:defRPr sz="1600" b="1"/>
            </a:lvl5pPr>
            <a:lvl6pPr marL="2280480" indent="0">
              <a:buNone/>
              <a:defRPr sz="1600" b="1"/>
            </a:lvl6pPr>
            <a:lvl7pPr marL="2736578" indent="0">
              <a:buNone/>
              <a:defRPr sz="1600" b="1"/>
            </a:lvl7pPr>
            <a:lvl8pPr marL="3192674" indent="0">
              <a:buNone/>
              <a:defRPr sz="1600" b="1"/>
            </a:lvl8pPr>
            <a:lvl9pPr marL="364877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7757" y="2167254"/>
            <a:ext cx="4374303" cy="3937442"/>
          </a:xfrm>
          <a:prstGeom prst="rect">
            <a:avLst/>
          </a:prstGeom>
        </p:spPr>
        <p:txBody>
          <a:bodyPr lIns="91217" tIns="45613" rIns="91217" bIns="45613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9294813" y="6745288"/>
            <a:ext cx="485775" cy="168275"/>
          </a:xfrm>
        </p:spPr>
        <p:txBody>
          <a:bodyPr wrap="square" lIns="91217" tIns="45613" rIns="91217" bIns="45613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9294813" y="6745288"/>
            <a:ext cx="485775" cy="168275"/>
          </a:xfrm>
        </p:spPr>
        <p:txBody>
          <a:bodyPr wrap="square" lIns="91217" tIns="45613" rIns="91217" bIns="45613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9294813" y="6745288"/>
            <a:ext cx="485775" cy="168275"/>
          </a:xfrm>
        </p:spPr>
        <p:txBody>
          <a:bodyPr wrap="square" lIns="91217" tIns="45613" rIns="91217" bIns="45613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45" y="272093"/>
            <a:ext cx="3256144" cy="11579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942" y="272098"/>
            <a:ext cx="5532114" cy="5832603"/>
          </a:xfrm>
          <a:prstGeom prst="rect">
            <a:avLst/>
          </a:prstGeom>
        </p:spPr>
        <p:txBody>
          <a:bodyPr lIns="91217" tIns="45613" rIns="91217" bIns="45613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845" y="1430076"/>
            <a:ext cx="3256144" cy="4674625"/>
          </a:xfrm>
          <a:prstGeom prst="rect">
            <a:avLst/>
          </a:prstGeom>
        </p:spPr>
        <p:txBody>
          <a:bodyPr lIns="91217" tIns="45613" rIns="91217" bIns="45613"/>
          <a:lstStyle>
            <a:lvl1pPr marL="0" indent="0">
              <a:buNone/>
              <a:defRPr sz="1400"/>
            </a:lvl1pPr>
            <a:lvl2pPr marL="456098" indent="0">
              <a:buNone/>
              <a:defRPr sz="1200"/>
            </a:lvl2pPr>
            <a:lvl3pPr marL="912193" indent="0">
              <a:buNone/>
              <a:defRPr sz="1000"/>
            </a:lvl3pPr>
            <a:lvl4pPr marL="1368289" indent="0">
              <a:buNone/>
              <a:defRPr sz="900"/>
            </a:lvl4pPr>
            <a:lvl5pPr marL="1824385" indent="0">
              <a:buNone/>
              <a:defRPr sz="900"/>
            </a:lvl5pPr>
            <a:lvl6pPr marL="2280480" indent="0">
              <a:buNone/>
              <a:defRPr sz="900"/>
            </a:lvl6pPr>
            <a:lvl7pPr marL="2736578" indent="0">
              <a:buNone/>
              <a:defRPr sz="900"/>
            </a:lvl7pPr>
            <a:lvl8pPr marL="3192674" indent="0">
              <a:buNone/>
              <a:defRPr sz="900"/>
            </a:lvl8pPr>
            <a:lvl9pPr marL="364877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9294813" y="6745288"/>
            <a:ext cx="485775" cy="168275"/>
          </a:xfrm>
        </p:spPr>
        <p:txBody>
          <a:bodyPr wrap="square" lIns="91217" tIns="45613" rIns="91217" bIns="45613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730" y="4783778"/>
            <a:ext cx="5938140" cy="5647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9730" y="610632"/>
            <a:ext cx="5938140" cy="4100381"/>
          </a:xfrm>
          <a:prstGeom prst="rect">
            <a:avLst/>
          </a:prstGeom>
        </p:spPr>
        <p:txBody>
          <a:bodyPr lIns="91217" tIns="0" rIns="91217" bIns="45613"/>
          <a:lstStyle>
            <a:lvl1pPr marL="0" indent="0">
              <a:buNone/>
              <a:defRPr sz="3200"/>
            </a:lvl1pPr>
            <a:lvl2pPr marL="456098" indent="0">
              <a:buNone/>
              <a:defRPr sz="2800"/>
            </a:lvl2pPr>
            <a:lvl3pPr marL="912193" indent="0">
              <a:buNone/>
              <a:defRPr sz="2400"/>
            </a:lvl3pPr>
            <a:lvl4pPr marL="1368289" indent="0">
              <a:buNone/>
              <a:defRPr sz="2000"/>
            </a:lvl4pPr>
            <a:lvl5pPr marL="1824385" indent="0">
              <a:buNone/>
              <a:defRPr sz="2000"/>
            </a:lvl5pPr>
            <a:lvl6pPr marL="2280480" indent="0">
              <a:buNone/>
              <a:defRPr sz="2000"/>
            </a:lvl6pPr>
            <a:lvl7pPr marL="2736578" indent="0">
              <a:buNone/>
              <a:defRPr sz="2000"/>
            </a:lvl7pPr>
            <a:lvl8pPr marL="3192674" indent="0">
              <a:buNone/>
              <a:defRPr sz="2000"/>
            </a:lvl8pPr>
            <a:lvl9pPr marL="364877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9730" y="5348530"/>
            <a:ext cx="5938140" cy="802042"/>
          </a:xfrm>
          <a:prstGeom prst="rect">
            <a:avLst/>
          </a:prstGeom>
        </p:spPr>
        <p:txBody>
          <a:bodyPr lIns="91217" tIns="45613" rIns="91217" bIns="45613"/>
          <a:lstStyle>
            <a:lvl1pPr marL="0" indent="0">
              <a:buNone/>
              <a:defRPr sz="1400"/>
            </a:lvl1pPr>
            <a:lvl2pPr marL="456098" indent="0">
              <a:buNone/>
              <a:defRPr sz="1200"/>
            </a:lvl2pPr>
            <a:lvl3pPr marL="912193" indent="0">
              <a:buNone/>
              <a:defRPr sz="1000"/>
            </a:lvl3pPr>
            <a:lvl4pPr marL="1368289" indent="0">
              <a:buNone/>
              <a:defRPr sz="900"/>
            </a:lvl4pPr>
            <a:lvl5pPr marL="1824385" indent="0">
              <a:buNone/>
              <a:defRPr sz="900"/>
            </a:lvl5pPr>
            <a:lvl6pPr marL="2280480" indent="0">
              <a:buNone/>
              <a:defRPr sz="900"/>
            </a:lvl6pPr>
            <a:lvl7pPr marL="2736578" indent="0">
              <a:buNone/>
              <a:defRPr sz="900"/>
            </a:lvl7pPr>
            <a:lvl8pPr marL="3192674" indent="0">
              <a:buNone/>
              <a:defRPr sz="900"/>
            </a:lvl8pPr>
            <a:lvl9pPr marL="364877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9294813" y="6745288"/>
            <a:ext cx="485775" cy="168275"/>
          </a:xfrm>
        </p:spPr>
        <p:txBody>
          <a:bodyPr wrap="square" lIns="91217" tIns="45613" rIns="91217" bIns="45613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4336" y="1316172"/>
            <a:ext cx="7049956" cy="5237794"/>
          </a:xfrm>
          <a:prstGeom prst="rect">
            <a:avLst/>
          </a:prstGeom>
        </p:spPr>
        <p:txBody>
          <a:bodyPr vert="eaVert" lIns="91217" tIns="45613" rIns="91217" bIns="456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9294813" y="6745288"/>
            <a:ext cx="485775" cy="168275"/>
          </a:xfrm>
        </p:spPr>
        <p:txBody>
          <a:bodyPr wrap="square" lIns="91217" tIns="45613" rIns="91217" bIns="45613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6165" y="640685"/>
            <a:ext cx="2188738" cy="26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952" y="640685"/>
            <a:ext cx="6413953" cy="2605450"/>
          </a:xfrm>
          <a:prstGeom prst="rect">
            <a:avLst/>
          </a:prstGeom>
        </p:spPr>
        <p:txBody>
          <a:bodyPr vert="eaVert" lIns="91217" tIns="45613" rIns="91217" bIns="456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9294813" y="6745288"/>
            <a:ext cx="485775" cy="168275"/>
          </a:xfrm>
        </p:spPr>
        <p:txBody>
          <a:bodyPr wrap="square" lIns="91217" tIns="45613" rIns="91217" bIns="45613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5"/>
          <p:cNvSpPr>
            <a:spLocks noChangeArrowheads="1"/>
          </p:cNvSpPr>
          <p:nvPr userDrawn="1"/>
        </p:nvSpPr>
        <p:spPr bwMode="auto">
          <a:xfrm>
            <a:off x="0" y="0"/>
            <a:ext cx="10360025" cy="404177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37741" rIns="0" bIns="0" anchor="ctr"/>
          <a:lstStyle/>
          <a:p>
            <a:pPr algn="ctr" defTabSz="914400" eaLnBrk="0" hangingPunct="0">
              <a:defRPr/>
            </a:pPr>
            <a:endParaRPr lang="en-US" sz="1200" b="1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5" name="Picture 24" descr="HSBC GBM_Black_CMY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40688" y="6065838"/>
            <a:ext cx="17002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0036175" y="0"/>
            <a:ext cx="144463" cy="72231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9333" tIns="49664" rIns="99333" bIns="49664" anchor="ctr"/>
          <a:lstStyle/>
          <a:p>
            <a:pPr algn="ctr" defTabSz="993062" eaLnBrk="0" hangingPunct="0">
              <a:spcBef>
                <a:spcPct val="50000"/>
              </a:spcBef>
              <a:defRPr/>
            </a:pPr>
            <a:endParaRPr lang="en-US" sz="700" b="1" i="1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9962356" y="6130132"/>
            <a:ext cx="312737" cy="1651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vert="eaVert" wrap="none" lIns="99333" tIns="49664" rIns="99333" bIns="49664" anchor="ctr"/>
          <a:lstStyle/>
          <a:p>
            <a:pPr algn="ctr" defTabSz="932878" eaLnBrk="0" hangingPunct="0">
              <a:spcBef>
                <a:spcPct val="50000"/>
              </a:spcBef>
              <a:defRPr/>
            </a:pPr>
            <a:endParaRPr lang="it-IT" sz="700" i="1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7985125" y="6864350"/>
            <a:ext cx="2374900" cy="477838"/>
          </a:xfrm>
          <a:prstGeom prst="rect">
            <a:avLst/>
          </a:prstGeom>
          <a:noFill/>
        </p:spPr>
        <p:txBody>
          <a:bodyPr lIns="91227" tIns="45617" rIns="91227" bIns="45617"/>
          <a:lstStyle/>
          <a:p>
            <a:pPr algn="ctr" defTabSz="899469" eaLnBrk="0" hangingPunct="0">
              <a:defRPr/>
            </a:pPr>
            <a:endParaRPr lang="en-GB" sz="11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720063" y="4329766"/>
            <a:ext cx="8805704" cy="501474"/>
          </a:xfrm>
        </p:spPr>
        <p:txBody>
          <a:bodyPr bIns="0"/>
          <a:lstStyle>
            <a:lvl1pPr>
              <a:lnSpc>
                <a:spcPct val="100000"/>
              </a:lnSpc>
              <a:defRPr sz="3000" b="1" smtClean="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0063" y="4831240"/>
            <a:ext cx="7251383" cy="503056"/>
          </a:xfrm>
          <a:prstGeom prst="rect">
            <a:avLst/>
          </a:prstGeom>
        </p:spPr>
        <p:txBody>
          <a:bodyPr lIns="91227" tIns="0" rIns="91227" bIns="45617"/>
          <a:lstStyle>
            <a:lvl1pPr marL="0" indent="0">
              <a:buClrTx/>
              <a:buFontTx/>
              <a:buNone/>
              <a:defRPr sz="2800" smtClean="0"/>
            </a:lvl1pPr>
          </a:lstStyle>
          <a:p>
            <a:r>
              <a:rPr lang="en-GB" smtClean="0"/>
              <a:t>Click to edit Master subtitle style</a:t>
            </a:r>
          </a:p>
        </p:txBody>
      </p:sp>
      <p:sp>
        <p:nvSpPr>
          <p:cNvPr id="9" name="Rectangle 58"/>
          <p:cNvSpPr>
            <a:spLocks noGrp="1" noChangeArrowheads="1"/>
          </p:cNvSpPr>
          <p:nvPr>
            <p:ph type="ftr" sz="quarter" idx="10"/>
          </p:nvPr>
        </p:nvSpPr>
        <p:spPr>
          <a:xfrm>
            <a:off x="719138" y="6745288"/>
            <a:ext cx="485775" cy="168275"/>
          </a:xfrm>
        </p:spPr>
        <p:txBody>
          <a:bodyPr wrap="square" lIns="91227" tIns="45617" rIns="91227" bIns="4561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0"/>
          </p:nvPr>
        </p:nvSpPr>
        <p:spPr>
          <a:xfrm>
            <a:off x="7985125" y="6864350"/>
            <a:ext cx="2374900" cy="477838"/>
          </a:xfrm>
        </p:spPr>
        <p:txBody>
          <a:bodyPr wrap="square" lIns="91227" tIns="45617" rIns="91227" bIns="456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919" y="4391458"/>
            <a:ext cx="8412366" cy="135730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919" y="2896531"/>
            <a:ext cx="8412366" cy="1494930"/>
          </a:xfrm>
          <a:prstGeom prst="rect">
            <a:avLst/>
          </a:prstGeom>
        </p:spPr>
        <p:txBody>
          <a:bodyPr lIns="91227" tIns="45617" rIns="91227" bIns="45617" anchor="b"/>
          <a:lstStyle>
            <a:lvl1pPr marL="0" indent="0">
              <a:buNone/>
              <a:defRPr sz="2000"/>
            </a:lvl1pPr>
            <a:lvl2pPr marL="456145" indent="0">
              <a:buNone/>
              <a:defRPr sz="1800"/>
            </a:lvl2pPr>
            <a:lvl3pPr marL="912288" indent="0">
              <a:buNone/>
              <a:defRPr sz="1600"/>
            </a:lvl3pPr>
            <a:lvl4pPr marL="1368431" indent="0">
              <a:buNone/>
              <a:defRPr sz="1400"/>
            </a:lvl4pPr>
            <a:lvl5pPr marL="1824574" indent="0">
              <a:buNone/>
              <a:defRPr sz="1400"/>
            </a:lvl5pPr>
            <a:lvl6pPr marL="2280717" indent="0">
              <a:buNone/>
              <a:defRPr sz="1400"/>
            </a:lvl6pPr>
            <a:lvl7pPr marL="2736862" indent="0">
              <a:buNone/>
              <a:defRPr sz="1400"/>
            </a:lvl7pPr>
            <a:lvl8pPr marL="3193005" indent="0">
              <a:buNone/>
              <a:defRPr sz="1400"/>
            </a:lvl8pPr>
            <a:lvl9pPr marL="364914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9294813" y="6745288"/>
            <a:ext cx="485775" cy="168275"/>
          </a:xfrm>
        </p:spPr>
        <p:txBody>
          <a:bodyPr wrap="square" lIns="91227" tIns="45617" rIns="91227" bIns="456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har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00608" y="1481668"/>
            <a:ext cx="4536842" cy="5366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rtlCol="0">
            <a:normAutofit/>
          </a:bodyPr>
          <a:lstStyle>
            <a:lvl1pPr marL="271127" indent="-271127" algn="l" defTabSz="979865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noProof="1" smtClean="0"/>
              <a:t>Click icon to add picture</a:t>
            </a:r>
            <a:endParaRPr lang="en-US" altLang="zh-CN" noProof="1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425956" y="1481668"/>
            <a:ext cx="4535424" cy="5366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rtlCol="0">
            <a:normAutofit/>
          </a:bodyPr>
          <a:lstStyle>
            <a:lvl1pPr marL="271127" indent="-271127" algn="l" defTabSz="979865" rtl="0" eaLnBrk="1" fontAlgn="base" latinLnBrk="0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altLang="zh-CN" sz="2400" kern="1200" noProof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noProof="1" smtClean="0"/>
              <a:t>Click icon to add picture</a:t>
            </a:r>
            <a:endParaRPr lang="en-US" altLang="zh-CN" noProof="1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02336" y="1271027"/>
            <a:ext cx="4535424" cy="441325"/>
          </a:xfrm>
          <a:blipFill dpi="0" rotWithShape="1">
            <a:blip r:embed="rId3" cstate="print"/>
            <a:srcRect/>
            <a:tile tx="0" ty="0" sx="100000" sy="100000" flip="none" algn="b"/>
          </a:blipFill>
        </p:spPr>
        <p:txBody>
          <a:bodyPr lIns="0" tIns="0" rIns="0" bIns="91332" anchor="b">
            <a:normAutofit/>
          </a:bodyPr>
          <a:lstStyle>
            <a:lvl1pPr marL="0" indent="0" algn="ctr">
              <a:buNone/>
              <a:defRPr sz="1600" b="1" cap="all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422392" y="1271027"/>
            <a:ext cx="4536936" cy="441325"/>
          </a:xfrm>
          <a:blipFill dpi="0" rotWithShape="1">
            <a:blip r:embed="rId3" cstate="print"/>
            <a:srcRect/>
            <a:tile tx="0" ty="0" sx="100000" sy="100000" flip="none" algn="b"/>
          </a:blipFill>
        </p:spPr>
        <p:txBody>
          <a:bodyPr lIns="0" tIns="0" rIns="0" bIns="91332" anchor="b">
            <a:normAutofit/>
          </a:bodyPr>
          <a:lstStyle>
            <a:lvl1pPr marL="0" indent="0" algn="ctr">
              <a:buNone/>
              <a:defRPr sz="1600" b="1" cap="all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83417" y="311150"/>
            <a:ext cx="944126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 noProof="1" smtClean="0"/>
              <a:t>Click to edit Master title style</a:t>
            </a:r>
            <a:endParaRPr lang="en-CA" noProof="1" smtClean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3583" y="1697419"/>
            <a:ext cx="3187944" cy="1548716"/>
          </a:xfrm>
          <a:prstGeom prst="rect">
            <a:avLst/>
          </a:prstGeom>
        </p:spPr>
        <p:txBody>
          <a:bodyPr lIns="91227" tIns="45617" rIns="91227" bIns="45617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23787" y="1697419"/>
            <a:ext cx="3187944" cy="1548716"/>
          </a:xfrm>
          <a:prstGeom prst="rect">
            <a:avLst/>
          </a:prstGeom>
        </p:spPr>
        <p:txBody>
          <a:bodyPr lIns="91227" tIns="45617" rIns="91227" bIns="45617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9294813" y="6745288"/>
            <a:ext cx="485775" cy="168275"/>
          </a:xfrm>
        </p:spPr>
        <p:txBody>
          <a:bodyPr wrap="square" lIns="91227" tIns="45617" rIns="91227" bIns="456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48" y="273675"/>
            <a:ext cx="8907211" cy="113899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845" y="1529734"/>
            <a:ext cx="4372718" cy="637520"/>
          </a:xfrm>
          <a:prstGeom prst="rect">
            <a:avLst/>
          </a:prstGeom>
        </p:spPr>
        <p:txBody>
          <a:bodyPr lIns="91227" tIns="45617" rIns="91227" bIns="45617" anchor="b"/>
          <a:lstStyle>
            <a:lvl1pPr marL="0" indent="0">
              <a:buNone/>
              <a:defRPr sz="2400" b="1"/>
            </a:lvl1pPr>
            <a:lvl2pPr marL="456145" indent="0">
              <a:buNone/>
              <a:defRPr sz="2000" b="1"/>
            </a:lvl2pPr>
            <a:lvl3pPr marL="912288" indent="0">
              <a:buNone/>
              <a:defRPr sz="1800" b="1"/>
            </a:lvl3pPr>
            <a:lvl4pPr marL="1368431" indent="0">
              <a:buNone/>
              <a:defRPr sz="1600" b="1"/>
            </a:lvl4pPr>
            <a:lvl5pPr marL="1824574" indent="0">
              <a:buNone/>
              <a:defRPr sz="1600" b="1"/>
            </a:lvl5pPr>
            <a:lvl6pPr marL="2280717" indent="0">
              <a:buNone/>
              <a:defRPr sz="1600" b="1"/>
            </a:lvl6pPr>
            <a:lvl7pPr marL="2736862" indent="0">
              <a:buNone/>
              <a:defRPr sz="1600" b="1"/>
            </a:lvl7pPr>
            <a:lvl8pPr marL="3193005" indent="0">
              <a:buNone/>
              <a:defRPr sz="1600" b="1"/>
            </a:lvl8pPr>
            <a:lvl9pPr marL="364914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845" y="2167254"/>
            <a:ext cx="4372718" cy="3937442"/>
          </a:xfrm>
          <a:prstGeom prst="rect">
            <a:avLst/>
          </a:prstGeom>
        </p:spPr>
        <p:txBody>
          <a:bodyPr lIns="91227" tIns="45617" rIns="91227" bIns="45617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7756" y="1529734"/>
            <a:ext cx="4374303" cy="637520"/>
          </a:xfrm>
          <a:prstGeom prst="rect">
            <a:avLst/>
          </a:prstGeom>
        </p:spPr>
        <p:txBody>
          <a:bodyPr lIns="91227" tIns="45617" rIns="91227" bIns="45617" anchor="b"/>
          <a:lstStyle>
            <a:lvl1pPr marL="0" indent="0">
              <a:buNone/>
              <a:defRPr sz="2400" b="1"/>
            </a:lvl1pPr>
            <a:lvl2pPr marL="456145" indent="0">
              <a:buNone/>
              <a:defRPr sz="2000" b="1"/>
            </a:lvl2pPr>
            <a:lvl3pPr marL="912288" indent="0">
              <a:buNone/>
              <a:defRPr sz="1800" b="1"/>
            </a:lvl3pPr>
            <a:lvl4pPr marL="1368431" indent="0">
              <a:buNone/>
              <a:defRPr sz="1600" b="1"/>
            </a:lvl4pPr>
            <a:lvl5pPr marL="1824574" indent="0">
              <a:buNone/>
              <a:defRPr sz="1600" b="1"/>
            </a:lvl5pPr>
            <a:lvl6pPr marL="2280717" indent="0">
              <a:buNone/>
              <a:defRPr sz="1600" b="1"/>
            </a:lvl6pPr>
            <a:lvl7pPr marL="2736862" indent="0">
              <a:buNone/>
              <a:defRPr sz="1600" b="1"/>
            </a:lvl7pPr>
            <a:lvl8pPr marL="3193005" indent="0">
              <a:buNone/>
              <a:defRPr sz="1600" b="1"/>
            </a:lvl8pPr>
            <a:lvl9pPr marL="364914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7756" y="2167254"/>
            <a:ext cx="4374303" cy="3937442"/>
          </a:xfrm>
          <a:prstGeom prst="rect">
            <a:avLst/>
          </a:prstGeom>
        </p:spPr>
        <p:txBody>
          <a:bodyPr lIns="91227" tIns="45617" rIns="91227" bIns="45617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9294813" y="6745288"/>
            <a:ext cx="485775" cy="168275"/>
          </a:xfrm>
        </p:spPr>
        <p:txBody>
          <a:bodyPr wrap="square" lIns="91227" tIns="45617" rIns="91227" bIns="456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9294813" y="6745288"/>
            <a:ext cx="485775" cy="168275"/>
          </a:xfrm>
        </p:spPr>
        <p:txBody>
          <a:bodyPr wrap="square" lIns="91227" tIns="45617" rIns="91227" bIns="456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9294813" y="6745288"/>
            <a:ext cx="485775" cy="168275"/>
          </a:xfrm>
        </p:spPr>
        <p:txBody>
          <a:bodyPr wrap="square" lIns="91227" tIns="45617" rIns="91227" bIns="456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45" y="272093"/>
            <a:ext cx="3256144" cy="11579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942" y="272097"/>
            <a:ext cx="5532114" cy="5832603"/>
          </a:xfrm>
          <a:prstGeom prst="rect">
            <a:avLst/>
          </a:prstGeom>
        </p:spPr>
        <p:txBody>
          <a:bodyPr lIns="91227" tIns="45617" rIns="91227" bIns="45617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845" y="1430075"/>
            <a:ext cx="3256144" cy="4674625"/>
          </a:xfrm>
          <a:prstGeom prst="rect">
            <a:avLst/>
          </a:prstGeom>
        </p:spPr>
        <p:txBody>
          <a:bodyPr lIns="91227" tIns="45617" rIns="91227" bIns="45617"/>
          <a:lstStyle>
            <a:lvl1pPr marL="0" indent="0">
              <a:buNone/>
              <a:defRPr sz="1400"/>
            </a:lvl1pPr>
            <a:lvl2pPr marL="456145" indent="0">
              <a:buNone/>
              <a:defRPr sz="1200"/>
            </a:lvl2pPr>
            <a:lvl3pPr marL="912288" indent="0">
              <a:buNone/>
              <a:defRPr sz="1000"/>
            </a:lvl3pPr>
            <a:lvl4pPr marL="1368431" indent="0">
              <a:buNone/>
              <a:defRPr sz="900"/>
            </a:lvl4pPr>
            <a:lvl5pPr marL="1824574" indent="0">
              <a:buNone/>
              <a:defRPr sz="900"/>
            </a:lvl5pPr>
            <a:lvl6pPr marL="2280717" indent="0">
              <a:buNone/>
              <a:defRPr sz="900"/>
            </a:lvl6pPr>
            <a:lvl7pPr marL="2736862" indent="0">
              <a:buNone/>
              <a:defRPr sz="900"/>
            </a:lvl7pPr>
            <a:lvl8pPr marL="3193005" indent="0">
              <a:buNone/>
              <a:defRPr sz="900"/>
            </a:lvl8pPr>
            <a:lvl9pPr marL="364914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9294813" y="6745288"/>
            <a:ext cx="485775" cy="168275"/>
          </a:xfrm>
        </p:spPr>
        <p:txBody>
          <a:bodyPr wrap="square" lIns="91227" tIns="45617" rIns="91227" bIns="456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730" y="4783778"/>
            <a:ext cx="5938140" cy="5647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9730" y="610631"/>
            <a:ext cx="5938140" cy="4100381"/>
          </a:xfrm>
          <a:prstGeom prst="rect">
            <a:avLst/>
          </a:prstGeom>
        </p:spPr>
        <p:txBody>
          <a:bodyPr lIns="91227" tIns="0" rIns="91227" bIns="45617"/>
          <a:lstStyle>
            <a:lvl1pPr marL="0" indent="0">
              <a:buNone/>
              <a:defRPr sz="3200"/>
            </a:lvl1pPr>
            <a:lvl2pPr marL="456145" indent="0">
              <a:buNone/>
              <a:defRPr sz="2800"/>
            </a:lvl2pPr>
            <a:lvl3pPr marL="912288" indent="0">
              <a:buNone/>
              <a:defRPr sz="2400"/>
            </a:lvl3pPr>
            <a:lvl4pPr marL="1368431" indent="0">
              <a:buNone/>
              <a:defRPr sz="2000"/>
            </a:lvl4pPr>
            <a:lvl5pPr marL="1824574" indent="0">
              <a:buNone/>
              <a:defRPr sz="2000"/>
            </a:lvl5pPr>
            <a:lvl6pPr marL="2280717" indent="0">
              <a:buNone/>
              <a:defRPr sz="2000"/>
            </a:lvl6pPr>
            <a:lvl7pPr marL="2736862" indent="0">
              <a:buNone/>
              <a:defRPr sz="2000"/>
            </a:lvl7pPr>
            <a:lvl8pPr marL="3193005" indent="0">
              <a:buNone/>
              <a:defRPr sz="2000"/>
            </a:lvl8pPr>
            <a:lvl9pPr marL="3649149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9730" y="5348530"/>
            <a:ext cx="5938140" cy="802042"/>
          </a:xfrm>
          <a:prstGeom prst="rect">
            <a:avLst/>
          </a:prstGeom>
        </p:spPr>
        <p:txBody>
          <a:bodyPr lIns="91227" tIns="45617" rIns="91227" bIns="45617"/>
          <a:lstStyle>
            <a:lvl1pPr marL="0" indent="0">
              <a:buNone/>
              <a:defRPr sz="1400"/>
            </a:lvl1pPr>
            <a:lvl2pPr marL="456145" indent="0">
              <a:buNone/>
              <a:defRPr sz="1200"/>
            </a:lvl2pPr>
            <a:lvl3pPr marL="912288" indent="0">
              <a:buNone/>
              <a:defRPr sz="1000"/>
            </a:lvl3pPr>
            <a:lvl4pPr marL="1368431" indent="0">
              <a:buNone/>
              <a:defRPr sz="900"/>
            </a:lvl4pPr>
            <a:lvl5pPr marL="1824574" indent="0">
              <a:buNone/>
              <a:defRPr sz="900"/>
            </a:lvl5pPr>
            <a:lvl6pPr marL="2280717" indent="0">
              <a:buNone/>
              <a:defRPr sz="900"/>
            </a:lvl6pPr>
            <a:lvl7pPr marL="2736862" indent="0">
              <a:buNone/>
              <a:defRPr sz="900"/>
            </a:lvl7pPr>
            <a:lvl8pPr marL="3193005" indent="0">
              <a:buNone/>
              <a:defRPr sz="900"/>
            </a:lvl8pPr>
            <a:lvl9pPr marL="364914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9294813" y="6745288"/>
            <a:ext cx="485775" cy="168275"/>
          </a:xfrm>
        </p:spPr>
        <p:txBody>
          <a:bodyPr wrap="square" lIns="91227" tIns="45617" rIns="91227" bIns="456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4336" y="1316172"/>
            <a:ext cx="7049956" cy="5237794"/>
          </a:xfrm>
          <a:prstGeom prst="rect">
            <a:avLst/>
          </a:prstGeom>
        </p:spPr>
        <p:txBody>
          <a:bodyPr vert="eaVert" lIns="91227" tIns="45617" rIns="91227" bIns="4561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9294813" y="6745288"/>
            <a:ext cx="485775" cy="168275"/>
          </a:xfrm>
        </p:spPr>
        <p:txBody>
          <a:bodyPr wrap="square" lIns="91227" tIns="45617" rIns="91227" bIns="456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6165" y="640685"/>
            <a:ext cx="2188738" cy="26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952" y="640685"/>
            <a:ext cx="6413953" cy="2605450"/>
          </a:xfrm>
          <a:prstGeom prst="rect">
            <a:avLst/>
          </a:prstGeom>
        </p:spPr>
        <p:txBody>
          <a:bodyPr vert="eaVert" lIns="91227" tIns="45617" rIns="91227" bIns="4561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40"/>
          <p:cNvSpPr>
            <a:spLocks noGrp="1" noChangeArrowheads="1"/>
          </p:cNvSpPr>
          <p:nvPr>
            <p:ph type="ftr" sz="quarter" idx="10"/>
          </p:nvPr>
        </p:nvSpPr>
        <p:spPr>
          <a:xfrm>
            <a:off x="9294813" y="6745288"/>
            <a:ext cx="485775" cy="168275"/>
          </a:xfrm>
        </p:spPr>
        <p:txBody>
          <a:bodyPr wrap="square" lIns="91227" tIns="45617" rIns="91227" bIns="456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24" y="311150"/>
            <a:ext cx="9442450" cy="717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613" y="1355725"/>
            <a:ext cx="9377362" cy="5207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5"/>
          <p:cNvSpPr>
            <a:spLocks noChangeArrowheads="1"/>
          </p:cNvSpPr>
          <p:nvPr userDrawn="1"/>
        </p:nvSpPr>
        <p:spPr bwMode="gray">
          <a:xfrm>
            <a:off x="0" y="34"/>
            <a:ext cx="10360025" cy="404185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39521" rIns="0" bIns="0" anchor="ctr"/>
          <a:lstStyle/>
          <a:p>
            <a:pPr algn="ctr" defTabSz="1051613" eaLnBrk="0" hangingPunct="0"/>
            <a:endParaRPr lang="en-GB" sz="1255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349" y="6064677"/>
            <a:ext cx="1701639" cy="65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485" y="6064685"/>
            <a:ext cx="1698467" cy="64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7735" y="6064721"/>
            <a:ext cx="1699222" cy="30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051681" y="6059935"/>
            <a:ext cx="1695295" cy="30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40" y="6064695"/>
            <a:ext cx="1700237" cy="30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16" y="6064721"/>
            <a:ext cx="1699038" cy="65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35" y="6059348"/>
            <a:ext cx="1699222" cy="59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35" y="6059343"/>
            <a:ext cx="1699222" cy="60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13" y="6064721"/>
            <a:ext cx="1700052" cy="58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485" y="6062305"/>
            <a:ext cx="1698467" cy="69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7735" y="6062325"/>
            <a:ext cx="1699222" cy="63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485" y="6064865"/>
            <a:ext cx="1698467" cy="65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35" y="6064677"/>
            <a:ext cx="1699222" cy="59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16" y="6065698"/>
            <a:ext cx="1699038" cy="65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7114" y="5476665"/>
            <a:ext cx="2283900" cy="227799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255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0063" y="5476665"/>
            <a:ext cx="2283900" cy="227799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255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720066" y="4831280"/>
            <a:ext cx="7251383" cy="503056"/>
          </a:xfrm>
          <a:prstGeom prst="rect">
            <a:avLst/>
          </a:prstGeom>
        </p:spPr>
        <p:txBody>
          <a:bodyPr lIns="91338" tIns="0" rIns="91338" bIns="45670"/>
          <a:lstStyle>
            <a:lvl1pPr marL="0" indent="0">
              <a:buClrTx/>
              <a:buFontTx/>
              <a:buNone/>
              <a:defRPr sz="2928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720065" y="4328078"/>
            <a:ext cx="8805704" cy="501473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3137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pic>
        <p:nvPicPr>
          <p:cNvPr id="43" name="Picture 52" descr="Picture1"/>
          <p:cNvPicPr>
            <a:picLocks noChangeAspect="1" noChangeArrowheads="1"/>
          </p:cNvPicPr>
          <p:nvPr userDrawn="1"/>
        </p:nvPicPr>
        <p:blipFill>
          <a:blip r:embed="rId30"/>
          <a:srcRect b="235"/>
          <a:stretch>
            <a:fillRect/>
          </a:stretch>
        </p:blipFill>
        <p:spPr bwMode="auto">
          <a:xfrm>
            <a:off x="0" y="50"/>
            <a:ext cx="10360025" cy="40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719362" y="6744917"/>
            <a:ext cx="2312673" cy="16853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15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  <p:grpSp>
        <p:nvGrpSpPr>
          <p:cNvPr id="3" name="Red bar"/>
          <p:cNvGrpSpPr/>
          <p:nvPr userDrawn="1"/>
        </p:nvGrpSpPr>
        <p:grpSpPr>
          <a:xfrm>
            <a:off x="10036495" y="1"/>
            <a:ext cx="164948" cy="7223125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1039521" eaLnBrk="0" hangingPunct="0">
                <a:spcBef>
                  <a:spcPct val="50000"/>
                </a:spcBef>
              </a:pPr>
              <a:endParaRPr lang="en-US" sz="732" b="1" i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976522" eaLnBrk="0" hangingPunct="0">
                <a:spcBef>
                  <a:spcPct val="50000"/>
                </a:spcBef>
              </a:pPr>
              <a:endParaRPr lang="en-US" sz="732" i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5494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har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00608" y="1483200"/>
            <a:ext cx="3108960" cy="5366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rtlCol="0">
            <a:normAutofit/>
          </a:bodyPr>
          <a:lstStyle>
            <a:lvl1pPr marL="271127" indent="-271127" algn="l" defTabSz="979865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noProof="1" smtClean="0"/>
              <a:t>Click icon to add picture</a:t>
            </a:r>
            <a:endParaRPr lang="en-US" altLang="zh-CN" noProof="1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70699" y="1483200"/>
            <a:ext cx="3108960" cy="5366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rtlCol="0">
            <a:normAutofit/>
          </a:bodyPr>
          <a:lstStyle>
            <a:lvl1pPr marL="271127" indent="-271127" algn="l" defTabSz="979865" rtl="0" eaLnBrk="1" fontAlgn="base" latinLnBrk="0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altLang="zh-CN" sz="2400" kern="1200" noProof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noProof="1" smtClean="0"/>
              <a:t>Click icon to add picture</a:t>
            </a:r>
            <a:endParaRPr lang="en-US" altLang="zh-CN" noProof="1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02337" y="1271027"/>
            <a:ext cx="3108960" cy="441325"/>
          </a:xfrm>
          <a:blipFill dpi="0" rotWithShape="1">
            <a:blip r:embed="rId3" cstate="print"/>
            <a:srcRect/>
            <a:tile tx="0" ty="0" sx="100000" sy="100000" flip="none" algn="b"/>
          </a:blipFill>
        </p:spPr>
        <p:txBody>
          <a:bodyPr lIns="0" tIns="0" rIns="0" bIns="91332" anchor="b">
            <a:normAutofit/>
          </a:bodyPr>
          <a:lstStyle>
            <a:lvl1pPr marL="0" indent="0" algn="ctr">
              <a:buNone/>
              <a:defRPr sz="1600" b="1" cap="all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867145" y="1271027"/>
            <a:ext cx="3108960" cy="441325"/>
          </a:xfrm>
          <a:blipFill dpi="0" rotWithShape="1">
            <a:blip r:embed="rId3" cstate="print"/>
            <a:srcRect/>
            <a:tile tx="0" ty="0" sx="100000" sy="100000" flip="none" algn="b"/>
          </a:blipFill>
        </p:spPr>
        <p:txBody>
          <a:bodyPr lIns="0" tIns="0" rIns="0" bIns="91332" anchor="b">
            <a:normAutofit/>
          </a:bodyPr>
          <a:lstStyle>
            <a:lvl1pPr marL="0" indent="0" algn="ctr">
              <a:buNone/>
              <a:defRPr sz="1600" b="1" cap="all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635653" y="1483200"/>
            <a:ext cx="3108960" cy="5366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rtlCol="0">
            <a:normAutofit/>
          </a:bodyPr>
          <a:lstStyle>
            <a:lvl1pPr marL="271127" indent="-271127" algn="l" defTabSz="979865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noProof="1" smtClean="0"/>
              <a:t>Click icon to add picture</a:t>
            </a:r>
            <a:endParaRPr lang="en-US" altLang="zh-CN" noProof="1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3639313" y="1271027"/>
            <a:ext cx="3108960" cy="441325"/>
          </a:xfrm>
          <a:blipFill dpi="0" rotWithShape="1">
            <a:blip r:embed="rId3" cstate="print"/>
            <a:srcRect/>
            <a:tile tx="0" ty="0" sx="100000" sy="100000" flip="none" algn="b"/>
          </a:blipFill>
        </p:spPr>
        <p:txBody>
          <a:bodyPr lIns="0" tIns="0" rIns="0" bIns="91332" anchor="b">
            <a:normAutofit/>
          </a:bodyPr>
          <a:lstStyle>
            <a:lvl1pPr marL="0" indent="0" algn="ctr">
              <a:buNone/>
              <a:defRPr sz="1600" b="1" cap="all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83417" y="311150"/>
            <a:ext cx="944126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 noProof="1" smtClean="0"/>
              <a:t>Click to edit Master title style</a:t>
            </a:r>
            <a:endParaRPr lang="en-CA" noProof="1" smtClean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556" name="Image placeholder"/>
          <p:cNvGrpSpPr>
            <a:grpSpLocks/>
          </p:cNvGrpSpPr>
          <p:nvPr userDrawn="1"/>
        </p:nvGrpSpPr>
        <p:grpSpPr bwMode="gray">
          <a:xfrm>
            <a:off x="0" y="3611563"/>
            <a:ext cx="10360025" cy="2153016"/>
            <a:chOff x="0" y="2283"/>
            <a:chExt cx="6532" cy="1361"/>
          </a:xfrm>
          <a:solidFill>
            <a:srgbClr val="F2F2F2"/>
          </a:solidFill>
        </p:grpSpPr>
        <p:sp>
          <p:nvSpPr>
            <p:cNvPr id="405554" name="Rectangle 50"/>
            <p:cNvSpPr>
              <a:spLocks noChangeArrowheads="1"/>
            </p:cNvSpPr>
            <p:nvPr userDrawn="1"/>
          </p:nvSpPr>
          <p:spPr bwMode="gray">
            <a:xfrm>
              <a:off x="0" y="2283"/>
              <a:ext cx="6532" cy="136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37829" rIns="0" bIns="0" anchor="ctr"/>
            <a:lstStyle/>
            <a:p>
              <a:pPr algn="ctr" defTabSz="1051613" eaLnBrk="0" hangingPunct="0"/>
              <a:endParaRPr lang="en-GB" sz="1255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05555" name="Text Box 51"/>
            <p:cNvSpPr txBox="1">
              <a:spLocks noChangeArrowheads="1"/>
            </p:cNvSpPr>
            <p:nvPr userDrawn="1"/>
          </p:nvSpPr>
          <p:spPr bwMode="gray">
            <a:xfrm>
              <a:off x="1374" y="2374"/>
              <a:ext cx="4538" cy="11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hangingPunct="0"/>
              <a:r>
                <a:rPr lang="en-GB" sz="627" b="0" dirty="0">
                  <a:solidFill>
                    <a:srgbClr val="FFFFFF"/>
                  </a:solidFill>
                </a:rPr>
                <a:t>IMAGE AREA –IMAGERY MAY BE INSERTED HERE (must be from approved source – eg iStock, Shutterstock or approved HSBC imagery) OR GREY AREA DELETED AND LEFT BLANK WHITE</a:t>
              </a:r>
            </a:p>
          </p:txBody>
        </p:sp>
      </p:grpSp>
      <p:grpSp>
        <p:nvGrpSpPr>
          <p:cNvPr id="2" name="Red bar"/>
          <p:cNvGrpSpPr/>
          <p:nvPr userDrawn="1"/>
        </p:nvGrpSpPr>
        <p:grpSpPr>
          <a:xfrm>
            <a:off x="10036495" y="1"/>
            <a:ext cx="164948" cy="7223125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1039521" eaLnBrk="0" hangingPunct="0">
                <a:spcBef>
                  <a:spcPct val="50000"/>
                </a:spcBef>
              </a:pPr>
              <a:endParaRPr lang="en-US" sz="732" b="1" i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976522" eaLnBrk="0" hangingPunct="0">
                <a:spcBef>
                  <a:spcPct val="50000"/>
                </a:spcBef>
              </a:pPr>
              <a:endParaRPr lang="en-US" sz="732" i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349" y="6064677"/>
            <a:ext cx="1701639" cy="65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485" y="6064685"/>
            <a:ext cx="1698467" cy="64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7735" y="6064721"/>
            <a:ext cx="1699222" cy="30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051681" y="6059935"/>
            <a:ext cx="1695295" cy="30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40" y="6064695"/>
            <a:ext cx="1700237" cy="30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16" y="6064721"/>
            <a:ext cx="1699038" cy="65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35" y="6059348"/>
            <a:ext cx="1699222" cy="59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35" y="6059343"/>
            <a:ext cx="1699222" cy="60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13" y="6064721"/>
            <a:ext cx="1700052" cy="58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485" y="6062305"/>
            <a:ext cx="1698467" cy="69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7735" y="6062325"/>
            <a:ext cx="1699222" cy="63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485" y="6064865"/>
            <a:ext cx="1698467" cy="65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35" y="6064677"/>
            <a:ext cx="1699222" cy="59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16" y="6065698"/>
            <a:ext cx="1699038" cy="65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720065" y="2893371"/>
            <a:ext cx="8805704" cy="43186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3137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9362" y="6744917"/>
            <a:ext cx="2312673" cy="16853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15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5341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75756" y="310097"/>
            <a:ext cx="9208560" cy="71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9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681337" y="6910052"/>
            <a:ext cx="2312673" cy="16853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15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pPr defTabSz="105161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746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1 Content Placeholder"/>
          <p:cNvSpPr>
            <a:spLocks noGrp="1"/>
          </p:cNvSpPr>
          <p:nvPr>
            <p:ph sz="quarter" idx="11"/>
          </p:nvPr>
        </p:nvSpPr>
        <p:spPr>
          <a:xfrm>
            <a:off x="575607" y="1387075"/>
            <a:ext cx="9208814" cy="5166552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75756" y="310097"/>
            <a:ext cx="9208560" cy="71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9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681337" y="6910052"/>
            <a:ext cx="2312673" cy="16853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15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pPr defTabSz="105161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870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2 Content Placeholder"/>
          <p:cNvSpPr>
            <a:spLocks noGrp="1"/>
          </p:cNvSpPr>
          <p:nvPr>
            <p:ph sz="quarter" idx="12"/>
          </p:nvPr>
        </p:nvSpPr>
        <p:spPr>
          <a:xfrm>
            <a:off x="5251965" y="1387075"/>
            <a:ext cx="4532462" cy="5166552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01 Content Placeholder"/>
          <p:cNvSpPr>
            <a:spLocks noGrp="1"/>
          </p:cNvSpPr>
          <p:nvPr>
            <p:ph sz="quarter" idx="11"/>
          </p:nvPr>
        </p:nvSpPr>
        <p:spPr>
          <a:xfrm>
            <a:off x="575612" y="1387075"/>
            <a:ext cx="4532462" cy="5166552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75756" y="310097"/>
            <a:ext cx="9208560" cy="71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9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681337" y="6910052"/>
            <a:ext cx="2312673" cy="16853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15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pPr defTabSz="105161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441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03 Content Placeholder"/>
          <p:cNvSpPr>
            <a:spLocks noGrp="1"/>
          </p:cNvSpPr>
          <p:nvPr>
            <p:ph sz="quarter" idx="15"/>
          </p:nvPr>
        </p:nvSpPr>
        <p:spPr>
          <a:xfrm>
            <a:off x="6815367" y="1387075"/>
            <a:ext cx="2969070" cy="5166552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02 Content Placeholder"/>
          <p:cNvSpPr>
            <a:spLocks noGrp="1"/>
          </p:cNvSpPr>
          <p:nvPr>
            <p:ph sz="quarter" idx="14"/>
          </p:nvPr>
        </p:nvSpPr>
        <p:spPr>
          <a:xfrm>
            <a:off x="3695498" y="1387075"/>
            <a:ext cx="2969070" cy="5166552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01 Content Placeholder"/>
          <p:cNvSpPr>
            <a:spLocks noGrp="1"/>
          </p:cNvSpPr>
          <p:nvPr>
            <p:ph sz="quarter" idx="13"/>
          </p:nvPr>
        </p:nvSpPr>
        <p:spPr>
          <a:xfrm>
            <a:off x="575625" y="1387075"/>
            <a:ext cx="2969070" cy="5166552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75756" y="310097"/>
            <a:ext cx="9208560" cy="71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9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681337" y="6910052"/>
            <a:ext cx="2312673" cy="16853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15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pPr defTabSz="105161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96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04 Content Placeholder"/>
          <p:cNvSpPr>
            <a:spLocks noGrp="1"/>
          </p:cNvSpPr>
          <p:nvPr>
            <p:ph sz="quarter" idx="17"/>
          </p:nvPr>
        </p:nvSpPr>
        <p:spPr>
          <a:xfrm>
            <a:off x="7591879" y="1387075"/>
            <a:ext cx="2192544" cy="5166552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3 Content Placeholder"/>
          <p:cNvSpPr>
            <a:spLocks noGrp="1"/>
          </p:cNvSpPr>
          <p:nvPr>
            <p:ph sz="quarter" idx="16"/>
          </p:nvPr>
        </p:nvSpPr>
        <p:spPr>
          <a:xfrm>
            <a:off x="5253119" y="1387075"/>
            <a:ext cx="2192544" cy="5166552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2 Content Placeholder"/>
          <p:cNvSpPr>
            <a:spLocks noGrp="1"/>
          </p:cNvSpPr>
          <p:nvPr>
            <p:ph sz="quarter" idx="15"/>
          </p:nvPr>
        </p:nvSpPr>
        <p:spPr>
          <a:xfrm>
            <a:off x="2914368" y="1387075"/>
            <a:ext cx="2192544" cy="5166552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01 Content Placeholder"/>
          <p:cNvSpPr>
            <a:spLocks noGrp="1"/>
          </p:cNvSpPr>
          <p:nvPr>
            <p:ph sz="quarter" idx="14"/>
          </p:nvPr>
        </p:nvSpPr>
        <p:spPr>
          <a:xfrm>
            <a:off x="575608" y="1387075"/>
            <a:ext cx="2192544" cy="5166552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75756" y="310097"/>
            <a:ext cx="9208560" cy="71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9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681337" y="6910052"/>
            <a:ext cx="2312673" cy="16853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15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pPr defTabSz="105161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521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02 Content Placeholder"/>
          <p:cNvSpPr>
            <a:spLocks noGrp="1"/>
          </p:cNvSpPr>
          <p:nvPr>
            <p:ph sz="quarter" idx="14"/>
          </p:nvPr>
        </p:nvSpPr>
        <p:spPr>
          <a:xfrm>
            <a:off x="575644" y="4042108"/>
            <a:ext cx="9208812" cy="2511518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01 Content Placeholder"/>
          <p:cNvSpPr>
            <a:spLocks noGrp="1"/>
          </p:cNvSpPr>
          <p:nvPr>
            <p:ph sz="quarter" idx="13"/>
          </p:nvPr>
        </p:nvSpPr>
        <p:spPr>
          <a:xfrm>
            <a:off x="575644" y="1387075"/>
            <a:ext cx="9208812" cy="2511518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75756" y="310097"/>
            <a:ext cx="9208560" cy="71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9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681337" y="6910052"/>
            <a:ext cx="2312673" cy="16853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15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pPr defTabSz="105161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680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03 Content Placeholder"/>
          <p:cNvSpPr>
            <a:spLocks noGrp="1"/>
          </p:cNvSpPr>
          <p:nvPr>
            <p:ph sz="quarter" idx="15"/>
          </p:nvPr>
        </p:nvSpPr>
        <p:spPr>
          <a:xfrm>
            <a:off x="575644" y="4931720"/>
            <a:ext cx="9208812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02 Content Placeholder"/>
          <p:cNvSpPr>
            <a:spLocks noGrp="1"/>
          </p:cNvSpPr>
          <p:nvPr>
            <p:ph sz="quarter" idx="14"/>
          </p:nvPr>
        </p:nvSpPr>
        <p:spPr>
          <a:xfrm>
            <a:off x="575644" y="3159399"/>
            <a:ext cx="9208812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01 Content Placeholder"/>
          <p:cNvSpPr>
            <a:spLocks noGrp="1"/>
          </p:cNvSpPr>
          <p:nvPr>
            <p:ph sz="quarter" idx="13"/>
          </p:nvPr>
        </p:nvSpPr>
        <p:spPr>
          <a:xfrm>
            <a:off x="575644" y="1387079"/>
            <a:ext cx="9208812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75756" y="310097"/>
            <a:ext cx="9208560" cy="71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9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681337" y="6910052"/>
            <a:ext cx="2312673" cy="16853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15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pPr defTabSz="105161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620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04 Content Placeholder"/>
          <p:cNvSpPr>
            <a:spLocks noGrp="1"/>
          </p:cNvSpPr>
          <p:nvPr>
            <p:ph sz="quarter" idx="16"/>
          </p:nvPr>
        </p:nvSpPr>
        <p:spPr>
          <a:xfrm>
            <a:off x="5251967" y="4042108"/>
            <a:ext cx="4532464" cy="2511518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03 Content Placeholder"/>
          <p:cNvSpPr>
            <a:spLocks noGrp="1"/>
          </p:cNvSpPr>
          <p:nvPr>
            <p:ph sz="quarter" idx="15"/>
          </p:nvPr>
        </p:nvSpPr>
        <p:spPr>
          <a:xfrm>
            <a:off x="575618" y="4042108"/>
            <a:ext cx="4532464" cy="2511518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02 Content Placeholder"/>
          <p:cNvSpPr>
            <a:spLocks noGrp="1"/>
          </p:cNvSpPr>
          <p:nvPr>
            <p:ph sz="quarter" idx="14"/>
          </p:nvPr>
        </p:nvSpPr>
        <p:spPr>
          <a:xfrm>
            <a:off x="5251967" y="1387075"/>
            <a:ext cx="4532464" cy="2511518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01 Content Placeholder"/>
          <p:cNvSpPr>
            <a:spLocks noGrp="1"/>
          </p:cNvSpPr>
          <p:nvPr>
            <p:ph sz="quarter" idx="13"/>
          </p:nvPr>
        </p:nvSpPr>
        <p:spPr>
          <a:xfrm>
            <a:off x="575618" y="1387075"/>
            <a:ext cx="4532464" cy="2511518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75756" y="310097"/>
            <a:ext cx="9208560" cy="71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9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681337" y="6910052"/>
            <a:ext cx="2312673" cy="16853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15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pPr defTabSz="105161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8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06 Content Placeholder"/>
          <p:cNvSpPr>
            <a:spLocks noGrp="1"/>
          </p:cNvSpPr>
          <p:nvPr>
            <p:ph sz="quarter" idx="21"/>
          </p:nvPr>
        </p:nvSpPr>
        <p:spPr>
          <a:xfrm>
            <a:off x="6815367" y="4042108"/>
            <a:ext cx="2969070" cy="2511518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05 Content Placeholder"/>
          <p:cNvSpPr>
            <a:spLocks noGrp="1"/>
          </p:cNvSpPr>
          <p:nvPr>
            <p:ph sz="quarter" idx="20"/>
          </p:nvPr>
        </p:nvSpPr>
        <p:spPr>
          <a:xfrm>
            <a:off x="3695498" y="4042108"/>
            <a:ext cx="2969070" cy="2511518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04 Content Placeholder"/>
          <p:cNvSpPr>
            <a:spLocks noGrp="1"/>
          </p:cNvSpPr>
          <p:nvPr>
            <p:ph sz="quarter" idx="19"/>
          </p:nvPr>
        </p:nvSpPr>
        <p:spPr>
          <a:xfrm>
            <a:off x="575624" y="4042108"/>
            <a:ext cx="2969070" cy="2511518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03 Content Placeholder"/>
          <p:cNvSpPr>
            <a:spLocks noGrp="1"/>
          </p:cNvSpPr>
          <p:nvPr>
            <p:ph sz="quarter" idx="18"/>
          </p:nvPr>
        </p:nvSpPr>
        <p:spPr>
          <a:xfrm>
            <a:off x="6815367" y="1387075"/>
            <a:ext cx="2969070" cy="2511518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2 Content Placeholder"/>
          <p:cNvSpPr>
            <a:spLocks noGrp="1"/>
          </p:cNvSpPr>
          <p:nvPr>
            <p:ph sz="quarter" idx="17"/>
          </p:nvPr>
        </p:nvSpPr>
        <p:spPr>
          <a:xfrm>
            <a:off x="3695498" y="1387075"/>
            <a:ext cx="2969070" cy="2511518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1 Content Placeholder"/>
          <p:cNvSpPr>
            <a:spLocks noGrp="1"/>
          </p:cNvSpPr>
          <p:nvPr>
            <p:ph sz="quarter" idx="16"/>
          </p:nvPr>
        </p:nvSpPr>
        <p:spPr>
          <a:xfrm>
            <a:off x="575624" y="1387075"/>
            <a:ext cx="2969070" cy="2511518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75756" y="310097"/>
            <a:ext cx="9208560" cy="71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9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681337" y="6910052"/>
            <a:ext cx="2312673" cy="16853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15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pPr defTabSz="105161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514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har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00608" y="1361759"/>
            <a:ext cx="4536842" cy="267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rtlCol="0">
            <a:normAutofit/>
          </a:bodyPr>
          <a:lstStyle>
            <a:lvl1pPr marL="271127" indent="-271127" algn="l" defTabSz="979865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noProof="1" smtClean="0"/>
              <a:t>Click icon to add picture</a:t>
            </a:r>
            <a:endParaRPr lang="en-US" altLang="zh-CN" noProof="1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425956" y="1361759"/>
            <a:ext cx="4535424" cy="267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rtlCol="0">
            <a:normAutofit/>
          </a:bodyPr>
          <a:lstStyle>
            <a:lvl1pPr marL="271127" indent="-271127" algn="l" defTabSz="979865" rtl="0" eaLnBrk="1" fontAlgn="base" latinLnBrk="0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altLang="zh-CN" sz="2400" kern="1200" noProof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noProof="1" smtClean="0"/>
              <a:t>Click icon to add picture</a:t>
            </a:r>
            <a:endParaRPr lang="en-US" altLang="zh-CN" noProof="1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02336" y="1152155"/>
            <a:ext cx="4535424" cy="441325"/>
          </a:xfrm>
          <a:blipFill dpi="0" rotWithShape="1">
            <a:blip r:embed="rId3" cstate="print"/>
            <a:srcRect/>
            <a:tile tx="0" ty="0" sx="100000" sy="100000" flip="none" algn="b"/>
          </a:blipFill>
        </p:spPr>
        <p:txBody>
          <a:bodyPr lIns="0" tIns="0" rIns="0" bIns="91332" anchor="b">
            <a:normAutofit/>
          </a:bodyPr>
          <a:lstStyle>
            <a:lvl1pPr marL="0" indent="0" algn="ctr">
              <a:buNone/>
              <a:defRPr sz="1600" b="1" cap="all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422392" y="1152155"/>
            <a:ext cx="4536936" cy="441325"/>
          </a:xfrm>
          <a:blipFill dpi="0" rotWithShape="1">
            <a:blip r:embed="rId3" cstate="print"/>
            <a:srcRect/>
            <a:tile tx="0" ty="0" sx="100000" sy="100000" flip="none" algn="b"/>
          </a:blipFill>
        </p:spPr>
        <p:txBody>
          <a:bodyPr lIns="0" tIns="0" rIns="0" bIns="91332" anchor="b">
            <a:normAutofit/>
          </a:bodyPr>
          <a:lstStyle>
            <a:lvl1pPr marL="0" indent="0" algn="ctr">
              <a:buNone/>
              <a:defRPr sz="1600" b="1" cap="all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02344" y="4206548"/>
            <a:ext cx="4536842" cy="267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rtlCol="0">
            <a:normAutofit/>
          </a:bodyPr>
          <a:lstStyle>
            <a:lvl1pPr marL="271127" indent="-271127" algn="l" defTabSz="979865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noProof="1" smtClean="0"/>
              <a:t>Click icon to add picture</a:t>
            </a:r>
            <a:endParaRPr lang="en-US" altLang="zh-CN" noProof="1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422393" y="4206548"/>
            <a:ext cx="4535424" cy="267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rtlCol="0">
            <a:normAutofit/>
          </a:bodyPr>
          <a:lstStyle>
            <a:lvl1pPr marL="271127" indent="-271127" algn="l" defTabSz="979865" rtl="0" eaLnBrk="1" fontAlgn="base" latinLnBrk="0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altLang="zh-CN" sz="2400" kern="1200" noProof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noProof="1" smtClean="0"/>
              <a:t>Click icon to add picture</a:t>
            </a:r>
            <a:endParaRPr lang="en-US" altLang="zh-CN" noProof="1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02336" y="3995940"/>
            <a:ext cx="4535424" cy="441325"/>
          </a:xfrm>
          <a:blipFill dpi="0" rotWithShape="1">
            <a:blip r:embed="rId3" cstate="print"/>
            <a:srcRect/>
            <a:tile tx="0" ty="0" sx="100000" sy="100000" flip="none" algn="b"/>
          </a:blipFill>
        </p:spPr>
        <p:txBody>
          <a:bodyPr lIns="0" tIns="0" rIns="0" bIns="91332" anchor="b">
            <a:normAutofit/>
          </a:bodyPr>
          <a:lstStyle>
            <a:lvl1pPr marL="0" indent="0" algn="ctr">
              <a:buNone/>
              <a:defRPr sz="1600" b="1" cap="all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422392" y="3995940"/>
            <a:ext cx="4536936" cy="441325"/>
          </a:xfrm>
          <a:blipFill dpi="0" rotWithShape="1">
            <a:blip r:embed="rId3" cstate="print"/>
            <a:srcRect/>
            <a:tile tx="0" ty="0" sx="100000" sy="100000" flip="none" algn="b"/>
          </a:blipFill>
        </p:spPr>
        <p:txBody>
          <a:bodyPr lIns="0" tIns="0" rIns="0" bIns="91332" anchor="b">
            <a:normAutofit/>
          </a:bodyPr>
          <a:lstStyle>
            <a:lvl1pPr marL="0" indent="0" algn="ctr">
              <a:buNone/>
              <a:defRPr sz="1600" b="1" cap="all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83417" y="311150"/>
            <a:ext cx="944126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 noProof="1" smtClean="0"/>
              <a:t>Click to edit Master title style</a:t>
            </a:r>
            <a:endParaRPr lang="en-CA" noProof="1" smtClean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08 Content Placeholder"/>
          <p:cNvSpPr>
            <a:spLocks noGrp="1"/>
          </p:cNvSpPr>
          <p:nvPr>
            <p:ph sz="quarter" idx="24"/>
          </p:nvPr>
        </p:nvSpPr>
        <p:spPr>
          <a:xfrm>
            <a:off x="7591879" y="4042108"/>
            <a:ext cx="2192544" cy="2511518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07 Content Placeholder"/>
          <p:cNvSpPr>
            <a:spLocks noGrp="1"/>
          </p:cNvSpPr>
          <p:nvPr>
            <p:ph sz="quarter" idx="23"/>
          </p:nvPr>
        </p:nvSpPr>
        <p:spPr>
          <a:xfrm>
            <a:off x="5253120" y="4042108"/>
            <a:ext cx="2192544" cy="2511518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06 Content Placeholder"/>
          <p:cNvSpPr>
            <a:spLocks noGrp="1"/>
          </p:cNvSpPr>
          <p:nvPr>
            <p:ph sz="quarter" idx="22"/>
          </p:nvPr>
        </p:nvSpPr>
        <p:spPr>
          <a:xfrm>
            <a:off x="2914368" y="4042108"/>
            <a:ext cx="2192544" cy="2511518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05 Content Placeholder"/>
          <p:cNvSpPr>
            <a:spLocks noGrp="1"/>
          </p:cNvSpPr>
          <p:nvPr>
            <p:ph sz="quarter" idx="21"/>
          </p:nvPr>
        </p:nvSpPr>
        <p:spPr>
          <a:xfrm>
            <a:off x="575607" y="4042108"/>
            <a:ext cx="2192544" cy="2511518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04 Content Placeholder"/>
          <p:cNvSpPr>
            <a:spLocks noGrp="1"/>
          </p:cNvSpPr>
          <p:nvPr>
            <p:ph sz="quarter" idx="20"/>
          </p:nvPr>
        </p:nvSpPr>
        <p:spPr>
          <a:xfrm>
            <a:off x="7591879" y="1387075"/>
            <a:ext cx="2192544" cy="2511518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03 Content Placeholder"/>
          <p:cNvSpPr>
            <a:spLocks noGrp="1"/>
          </p:cNvSpPr>
          <p:nvPr>
            <p:ph sz="quarter" idx="19"/>
          </p:nvPr>
        </p:nvSpPr>
        <p:spPr>
          <a:xfrm>
            <a:off x="5253120" y="1387075"/>
            <a:ext cx="2192544" cy="2511518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2 Content Placeholder"/>
          <p:cNvSpPr>
            <a:spLocks noGrp="1"/>
          </p:cNvSpPr>
          <p:nvPr>
            <p:ph sz="quarter" idx="18"/>
          </p:nvPr>
        </p:nvSpPr>
        <p:spPr>
          <a:xfrm>
            <a:off x="2914368" y="1387075"/>
            <a:ext cx="2192544" cy="2511518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1 Content Placeholder"/>
          <p:cNvSpPr>
            <a:spLocks noGrp="1"/>
          </p:cNvSpPr>
          <p:nvPr>
            <p:ph sz="quarter" idx="13"/>
          </p:nvPr>
        </p:nvSpPr>
        <p:spPr>
          <a:xfrm>
            <a:off x="575607" y="1387075"/>
            <a:ext cx="2192544" cy="2511518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75756" y="310097"/>
            <a:ext cx="9208560" cy="71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9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681337" y="6910052"/>
            <a:ext cx="2312673" cy="16853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15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pPr defTabSz="105161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292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06 Content Placeholder"/>
          <p:cNvSpPr>
            <a:spLocks noGrp="1"/>
          </p:cNvSpPr>
          <p:nvPr>
            <p:ph sz="quarter" idx="21"/>
          </p:nvPr>
        </p:nvSpPr>
        <p:spPr>
          <a:xfrm>
            <a:off x="5251967" y="4931720"/>
            <a:ext cx="4532464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05 Content Placeholder"/>
          <p:cNvSpPr>
            <a:spLocks noGrp="1"/>
          </p:cNvSpPr>
          <p:nvPr>
            <p:ph sz="quarter" idx="20"/>
          </p:nvPr>
        </p:nvSpPr>
        <p:spPr>
          <a:xfrm>
            <a:off x="575618" y="4931720"/>
            <a:ext cx="4532464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4 Content Placeholder"/>
          <p:cNvSpPr>
            <a:spLocks noGrp="1"/>
          </p:cNvSpPr>
          <p:nvPr>
            <p:ph sz="quarter" idx="19"/>
          </p:nvPr>
        </p:nvSpPr>
        <p:spPr>
          <a:xfrm>
            <a:off x="5251967" y="3159399"/>
            <a:ext cx="4532464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3 Content Placeholder"/>
          <p:cNvSpPr>
            <a:spLocks noGrp="1"/>
          </p:cNvSpPr>
          <p:nvPr>
            <p:ph sz="quarter" idx="18"/>
          </p:nvPr>
        </p:nvSpPr>
        <p:spPr>
          <a:xfrm>
            <a:off x="575618" y="3159399"/>
            <a:ext cx="4532464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02 Content Placeholder"/>
          <p:cNvSpPr>
            <a:spLocks noGrp="1"/>
          </p:cNvSpPr>
          <p:nvPr>
            <p:ph sz="quarter" idx="17"/>
          </p:nvPr>
        </p:nvSpPr>
        <p:spPr>
          <a:xfrm>
            <a:off x="5251967" y="1387079"/>
            <a:ext cx="4532464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01 Content Placeholder"/>
          <p:cNvSpPr>
            <a:spLocks noGrp="1"/>
          </p:cNvSpPr>
          <p:nvPr>
            <p:ph sz="quarter" idx="16"/>
          </p:nvPr>
        </p:nvSpPr>
        <p:spPr>
          <a:xfrm>
            <a:off x="575618" y="1387079"/>
            <a:ext cx="4532464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75756" y="310097"/>
            <a:ext cx="9208560" cy="71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9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681337" y="6910052"/>
            <a:ext cx="2312673" cy="16853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15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pPr defTabSz="105161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50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2 Content Placeholder"/>
          <p:cNvSpPr>
            <a:spLocks noGrp="1"/>
          </p:cNvSpPr>
          <p:nvPr>
            <p:ph sz="quarter" idx="34"/>
          </p:nvPr>
        </p:nvSpPr>
        <p:spPr>
          <a:xfrm>
            <a:off x="7591748" y="4931720"/>
            <a:ext cx="2192544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11 Content Placeholder"/>
          <p:cNvSpPr>
            <a:spLocks noGrp="1"/>
          </p:cNvSpPr>
          <p:nvPr>
            <p:ph sz="quarter" idx="33"/>
          </p:nvPr>
        </p:nvSpPr>
        <p:spPr>
          <a:xfrm>
            <a:off x="5253046" y="4931720"/>
            <a:ext cx="2192544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10 Content Placeholder"/>
          <p:cNvSpPr>
            <a:spLocks noGrp="1"/>
          </p:cNvSpPr>
          <p:nvPr>
            <p:ph sz="quarter" idx="32"/>
          </p:nvPr>
        </p:nvSpPr>
        <p:spPr>
          <a:xfrm>
            <a:off x="2914324" y="4931720"/>
            <a:ext cx="2192544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09 Content Placeholder"/>
          <p:cNvSpPr>
            <a:spLocks noGrp="1"/>
          </p:cNvSpPr>
          <p:nvPr>
            <p:ph sz="quarter" idx="31"/>
          </p:nvPr>
        </p:nvSpPr>
        <p:spPr>
          <a:xfrm>
            <a:off x="575608" y="4931720"/>
            <a:ext cx="2192544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08 Content Placeholder"/>
          <p:cNvSpPr>
            <a:spLocks noGrp="1"/>
          </p:cNvSpPr>
          <p:nvPr>
            <p:ph sz="quarter" idx="30"/>
          </p:nvPr>
        </p:nvSpPr>
        <p:spPr>
          <a:xfrm>
            <a:off x="7591748" y="3159399"/>
            <a:ext cx="2192544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07 Content Placeholder"/>
          <p:cNvSpPr>
            <a:spLocks noGrp="1"/>
          </p:cNvSpPr>
          <p:nvPr>
            <p:ph sz="quarter" idx="29"/>
          </p:nvPr>
        </p:nvSpPr>
        <p:spPr>
          <a:xfrm>
            <a:off x="5253046" y="3159399"/>
            <a:ext cx="2192544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06 Content Placeholder"/>
          <p:cNvSpPr>
            <a:spLocks noGrp="1"/>
          </p:cNvSpPr>
          <p:nvPr>
            <p:ph sz="quarter" idx="28"/>
          </p:nvPr>
        </p:nvSpPr>
        <p:spPr>
          <a:xfrm>
            <a:off x="2914324" y="3159399"/>
            <a:ext cx="2192544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05 Content Placeholder"/>
          <p:cNvSpPr>
            <a:spLocks noGrp="1"/>
          </p:cNvSpPr>
          <p:nvPr>
            <p:ph sz="quarter" idx="27"/>
          </p:nvPr>
        </p:nvSpPr>
        <p:spPr>
          <a:xfrm>
            <a:off x="575608" y="3159399"/>
            <a:ext cx="2192544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04 Content Placeholder"/>
          <p:cNvSpPr>
            <a:spLocks noGrp="1"/>
          </p:cNvSpPr>
          <p:nvPr>
            <p:ph sz="quarter" idx="26"/>
          </p:nvPr>
        </p:nvSpPr>
        <p:spPr>
          <a:xfrm>
            <a:off x="7591748" y="1387079"/>
            <a:ext cx="2192544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03 Content Placeholder"/>
          <p:cNvSpPr>
            <a:spLocks noGrp="1"/>
          </p:cNvSpPr>
          <p:nvPr>
            <p:ph sz="quarter" idx="25"/>
          </p:nvPr>
        </p:nvSpPr>
        <p:spPr>
          <a:xfrm>
            <a:off x="5253046" y="1387079"/>
            <a:ext cx="2192544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02 Content Placeholder"/>
          <p:cNvSpPr>
            <a:spLocks noGrp="1"/>
          </p:cNvSpPr>
          <p:nvPr>
            <p:ph sz="quarter" idx="24"/>
          </p:nvPr>
        </p:nvSpPr>
        <p:spPr>
          <a:xfrm>
            <a:off x="2914324" y="1387079"/>
            <a:ext cx="2192544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01 Content Placeholder"/>
          <p:cNvSpPr>
            <a:spLocks noGrp="1"/>
          </p:cNvSpPr>
          <p:nvPr>
            <p:ph sz="quarter" idx="23"/>
          </p:nvPr>
        </p:nvSpPr>
        <p:spPr>
          <a:xfrm>
            <a:off x="575608" y="1387079"/>
            <a:ext cx="2192544" cy="1621929"/>
          </a:xfrm>
          <a:prstGeom prst="rect">
            <a:avLst/>
          </a:prstGeom>
        </p:spPr>
        <p:txBody>
          <a:bodyPr lIns="91338" tIns="45670" rIns="91338" bIns="4567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75756" y="310097"/>
            <a:ext cx="9208560" cy="71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9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681337" y="6910052"/>
            <a:ext cx="2312673" cy="16853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15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pPr defTabSz="105161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752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5161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68580"/>
      </p:ext>
    </p:extLst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5"/>
          <p:cNvSpPr>
            <a:spLocks noChangeArrowheads="1"/>
          </p:cNvSpPr>
          <p:nvPr/>
        </p:nvSpPr>
        <p:spPr bwMode="auto">
          <a:xfrm>
            <a:off x="215711" y="310066"/>
            <a:ext cx="144330" cy="5742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549" tIns="47776" rIns="95549" bIns="47776" anchor="ctr"/>
          <a:lstStyle/>
          <a:p>
            <a:pPr defTabSz="896771" fontAlgn="auto">
              <a:spcBef>
                <a:spcPct val="50000"/>
              </a:spcBef>
              <a:spcAft>
                <a:spcPts val="0"/>
              </a:spcAft>
            </a:pPr>
            <a:endParaRPr lang="en-US" sz="732" i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Rectangle 396"/>
          <p:cNvSpPr>
            <a:spLocks noChangeArrowheads="1"/>
          </p:cNvSpPr>
          <p:nvPr userDrawn="1"/>
        </p:nvSpPr>
        <p:spPr bwMode="auto">
          <a:xfrm>
            <a:off x="5098297" y="6748754"/>
            <a:ext cx="165110" cy="16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896771" fontAlgn="auto">
              <a:spcBef>
                <a:spcPts val="0"/>
              </a:spcBef>
              <a:spcAft>
                <a:spcPts val="0"/>
              </a:spcAft>
            </a:pPr>
            <a:fld id="{CE42A14E-6A35-45F0-BC56-B847823A9B3D}" type="slidenum">
              <a:rPr lang="en-GB" sz="1046">
                <a:solidFill>
                  <a:srgbClr val="000000"/>
                </a:solidFill>
                <a:latin typeface="Arial"/>
                <a:cs typeface="Arial"/>
              </a:rPr>
              <a:pPr defTabSz="89677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sz="1046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 Box 182"/>
          <p:cNvSpPr txBox="1">
            <a:spLocks noChangeArrowheads="1"/>
          </p:cNvSpPr>
          <p:nvPr userDrawn="1"/>
        </p:nvSpPr>
        <p:spPr bwMode="auto">
          <a:xfrm>
            <a:off x="9754093" y="6742225"/>
            <a:ext cx="65" cy="14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98613" indent="-227013"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941" smtClean="0">
              <a:solidFill>
                <a:srgbClr val="A5A6A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43" y="1316181"/>
            <a:ext cx="9208558" cy="5237795"/>
          </a:xfrm>
          <a:prstGeom prst="rect">
            <a:avLst/>
          </a:prstGeom>
        </p:spPr>
        <p:txBody>
          <a:bodyPr lIns="86981" tIns="43491" rIns="86981" bIns="4349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2754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00608" y="1483200"/>
            <a:ext cx="4536842" cy="5366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rtlCol="0">
            <a:normAutofit/>
          </a:bodyPr>
          <a:lstStyle>
            <a:lvl1pPr marL="271127" indent="-271127" algn="l" defTabSz="979865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noProof="1" smtClean="0"/>
              <a:t>Click icon to add picture</a:t>
            </a:r>
            <a:endParaRPr lang="en-US" altLang="zh-CN" noProof="1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02336" y="1271027"/>
            <a:ext cx="4535424" cy="441325"/>
          </a:xfrm>
          <a:blipFill dpi="0" rotWithShape="1">
            <a:blip r:embed="rId3" cstate="print"/>
            <a:srcRect/>
            <a:tile tx="0" ty="0" sx="100000" sy="100000" flip="none" algn="b"/>
          </a:blipFill>
        </p:spPr>
        <p:txBody>
          <a:bodyPr lIns="0" tIns="0" rIns="0" bIns="91332" anchor="b">
            <a:normAutofit/>
          </a:bodyPr>
          <a:lstStyle>
            <a:lvl1pPr algn="ctr">
              <a:buNone/>
              <a:defRPr sz="1600" b="1" cap="all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83417" y="311150"/>
            <a:ext cx="944126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 noProof="1" smtClean="0"/>
              <a:t>Click to edit Master title style</a:t>
            </a:r>
            <a:endParaRPr lang="en-CA" noProof="1" smtClean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399494" y="1375614"/>
            <a:ext cx="9561040" cy="536812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altLang="zh-CN" sz="2400" kern="1200" baseline="0" noProof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noProof="1" smtClean="0"/>
              <a:t>Click icon to add table</a:t>
            </a:r>
            <a:endParaRPr lang="en-US" altLang="zh-CN" noProof="1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83417" y="311150"/>
            <a:ext cx="944126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 noProof="1" smtClean="0"/>
              <a:t>Click to edit Master title style</a:t>
            </a:r>
            <a:endParaRPr lang="en-CA" noProof="1" smtClean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Chart and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00608" y="1483200"/>
            <a:ext cx="4536842" cy="5366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rtlCol="0">
            <a:normAutofit/>
          </a:bodyPr>
          <a:lstStyle>
            <a:lvl1pPr marL="271127" indent="-271127" algn="l" defTabSz="979865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noProof="1" smtClean="0"/>
              <a:t>Click icon to add picture</a:t>
            </a:r>
            <a:endParaRPr lang="en-US" altLang="zh-CN" noProof="1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5422392" y="1481328"/>
            <a:ext cx="4537113" cy="5368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1127" indent="-271127" algn="l" defTabSz="979865" rtl="0" eaLnBrk="1" fontAlgn="base" latinLnBrk="0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altLang="zh-CN" sz="2400" kern="1200" noProof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noProof="1" smtClean="0"/>
              <a:t>Click icon to add table</a:t>
            </a:r>
            <a:endParaRPr lang="en-US" altLang="zh-CN" noProof="1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02336" y="1271027"/>
            <a:ext cx="4535424" cy="441325"/>
          </a:xfrm>
          <a:blipFill dpi="0" rotWithShape="1">
            <a:blip r:embed="rId3" cstate="print"/>
            <a:srcRect/>
            <a:tile tx="0" ty="0" sx="100000" sy="100000" flip="none" algn="b"/>
          </a:blipFill>
        </p:spPr>
        <p:txBody>
          <a:bodyPr lIns="0" tIns="0" rIns="0" bIns="91332" anchor="b">
            <a:normAutofit/>
          </a:bodyPr>
          <a:lstStyle>
            <a:lvl1pPr algn="ctr">
              <a:buNone/>
              <a:defRPr sz="1600" b="1" cap="all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83417" y="311150"/>
            <a:ext cx="944126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 noProof="1" smtClean="0"/>
              <a:t>Click to edit Master title style</a:t>
            </a:r>
            <a:endParaRPr lang="en-CA" noProof="1" smtClean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84200" y="311150"/>
            <a:ext cx="9440863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71916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noProof="1" smtClean="0"/>
          </a:p>
        </p:txBody>
      </p:sp>
      <p:sp>
        <p:nvSpPr>
          <p:cNvPr id="1027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584200" y="1355725"/>
            <a:ext cx="9375775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2" tIns="45661" rIns="91332" bIns="456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SlideNumber"/>
          <p:cNvSpPr/>
          <p:nvPr/>
        </p:nvSpPr>
        <p:spPr>
          <a:xfrm>
            <a:off x="5102225" y="6926263"/>
            <a:ext cx="339725" cy="16351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980124" fontAlgn="auto">
              <a:spcBef>
                <a:spcPts val="0"/>
              </a:spcBef>
              <a:spcAft>
                <a:spcPts val="0"/>
              </a:spcAft>
              <a:defRPr/>
            </a:pPr>
            <a:fld id="{F045FFE8-698C-45BD-8FE2-67FDCF188A1F}" type="slidenum">
              <a:rPr lang="en-US" sz="1100">
                <a:solidFill>
                  <a:srgbClr val="080808"/>
                </a:solidFill>
              </a:rPr>
              <a:pPr algn="ctr" defTabSz="98012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fr-FR" sz="1100" dirty="0">
              <a:solidFill>
                <a:srgbClr val="080808"/>
              </a:solidFill>
            </a:endParaRPr>
          </a:p>
        </p:txBody>
      </p:sp>
      <p:sp>
        <p:nvSpPr>
          <p:cNvPr id="16" name="Notes"/>
          <p:cNvSpPr txBox="1">
            <a:spLocks noChangeArrowheads="1"/>
          </p:cNvSpPr>
          <p:nvPr/>
        </p:nvSpPr>
        <p:spPr bwMode="auto">
          <a:xfrm>
            <a:off x="582613" y="6626225"/>
            <a:ext cx="6962775" cy="153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83924" indent="-183924" defTabSz="879977" fontAlgn="t">
              <a:spcBef>
                <a:spcPts val="0"/>
              </a:spcBef>
              <a:spcAft>
                <a:spcPts val="0"/>
              </a:spcAft>
              <a:defRPr/>
            </a:pPr>
            <a:endParaRPr lang="en-CA" sz="1000" dirty="0">
              <a:latin typeface="+mn-lt"/>
              <a:cs typeface="+mn-cs"/>
            </a:endParaRPr>
          </a:p>
        </p:txBody>
      </p:sp>
      <p:sp>
        <p:nvSpPr>
          <p:cNvPr id="20" name="Rectangle 85"/>
          <p:cNvSpPr>
            <a:spLocks noChangeArrowheads="1"/>
          </p:cNvSpPr>
          <p:nvPr/>
        </p:nvSpPr>
        <p:spPr bwMode="auto">
          <a:xfrm>
            <a:off x="215900" y="311150"/>
            <a:ext cx="144463" cy="576263"/>
          </a:xfrm>
          <a:prstGeom prst="rect">
            <a:avLst/>
          </a:prstGeom>
          <a:solidFill>
            <a:srgbClr val="FF0000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95969" tIns="47986" rIns="95969" bIns="47986" anchor="ctr"/>
          <a:lstStyle/>
          <a:p>
            <a:pPr defTabSz="900588" fontAlgn="auto">
              <a:spcBef>
                <a:spcPct val="50000"/>
              </a:spcBef>
              <a:spcAft>
                <a:spcPts val="0"/>
              </a:spcAft>
              <a:defRPr/>
            </a:pPr>
            <a:endParaRPr lang="fr-FR" sz="700" i="1" dirty="0"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52038" y="6870700"/>
            <a:ext cx="73025" cy="257175"/>
          </a:xfrm>
          <a:prstGeom prst="rect">
            <a:avLst/>
          </a:prstGeom>
          <a:noFill/>
        </p:spPr>
        <p:txBody>
          <a:bodyPr wrap="none" lIns="35953" tIns="35953" rIns="35953" bIns="35953">
            <a:spAutoFit/>
          </a:bodyPr>
          <a:lstStyle/>
          <a:p>
            <a:pPr algn="r" defTabSz="980124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rgbClr val="EAEAEA">
                  <a:lumMod val="5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19" name="CreatedFooter" hidden="1"/>
          <p:cNvSpPr txBox="1"/>
          <p:nvPr/>
        </p:nvSpPr>
        <p:spPr>
          <a:xfrm>
            <a:off x="2312988" y="6924675"/>
            <a:ext cx="2873375" cy="165100"/>
          </a:xfrm>
          <a:prstGeom prst="rect">
            <a:avLst/>
          </a:prstGeom>
          <a:noFill/>
        </p:spPr>
        <p:txBody>
          <a:bodyPr wrap="none" lIns="35956" tIns="35956" rIns="0" bIns="35956" anchor="b">
            <a:spAutoFit/>
          </a:bodyPr>
          <a:lstStyle/>
          <a:p>
            <a:pPr algn="r" defTabSz="98012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600">
                <a:latin typeface="Verdana"/>
                <a:cs typeface="+mn-cs"/>
              </a:rPr>
              <a:t>20120622 - GBM Production Services Industrialisation_with Appendix_v1</a:t>
            </a:r>
            <a:endParaRPr lang="x-none" sz="600" dirty="0" err="1">
              <a:latin typeface="Verdana"/>
              <a:cs typeface="+mn-cs"/>
            </a:endParaRPr>
          </a:p>
        </p:txBody>
      </p:sp>
      <p:sp>
        <p:nvSpPr>
          <p:cNvPr id="21" name="OfficeCode" hidden="1"/>
          <p:cNvSpPr txBox="1"/>
          <p:nvPr>
            <p:custDataLst>
              <p:tags r:id="rId14"/>
            </p:custDataLst>
          </p:nvPr>
        </p:nvSpPr>
        <p:spPr>
          <a:xfrm>
            <a:off x="1936750" y="6924675"/>
            <a:ext cx="187325" cy="165100"/>
          </a:xfrm>
          <a:prstGeom prst="rect">
            <a:avLst/>
          </a:prstGeom>
          <a:noFill/>
        </p:spPr>
        <p:txBody>
          <a:bodyPr wrap="none" lIns="35956" tIns="35956" rIns="0" bIns="35956" anchor="b">
            <a:spAutoFit/>
          </a:bodyPr>
          <a:lstStyle/>
          <a:p>
            <a:pPr defTabSz="98012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600">
                <a:latin typeface="Verdana"/>
                <a:cs typeface="+mn-cs"/>
              </a:rPr>
              <a:t>PAR</a:t>
            </a:r>
            <a:endParaRPr lang="x-none" sz="600" dirty="0" err="1">
              <a:latin typeface="Verdan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540125" y="6694488"/>
            <a:ext cx="327977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1" r:id="rId2"/>
    <p:sldLayoutId id="2147483920" r:id="rId3"/>
    <p:sldLayoutId id="2147483919" r:id="rId4"/>
    <p:sldLayoutId id="2147483918" r:id="rId5"/>
    <p:sldLayoutId id="2147483917" r:id="rId6"/>
    <p:sldLayoutId id="2147483916" r:id="rId7"/>
    <p:sldLayoutId id="2147483915" r:id="rId8"/>
    <p:sldLayoutId id="2147483914" r:id="rId9"/>
    <p:sldLayoutId id="2147483926" r:id="rId10"/>
    <p:sldLayoutId id="2147483913" r:id="rId11"/>
    <p:sldLayoutId id="214748391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79488" rtl="0" eaLnBrk="0" fontAlgn="base" hangingPunct="0">
        <a:spcBef>
          <a:spcPct val="0"/>
        </a:spcBef>
        <a:spcAft>
          <a:spcPct val="0"/>
        </a:spcAft>
        <a:defRPr sz="22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defTabSz="979488" rtl="0" eaLnBrk="0" fontAlgn="base" hangingPunct="0">
        <a:spcBef>
          <a:spcPct val="0"/>
        </a:spcBef>
        <a:spcAft>
          <a:spcPct val="0"/>
        </a:spcAft>
        <a:defRPr sz="2200">
          <a:solidFill>
            <a:srgbClr val="FF0000"/>
          </a:solidFill>
          <a:latin typeface="Arial" charset="0"/>
        </a:defRPr>
      </a:lvl2pPr>
      <a:lvl3pPr algn="l" defTabSz="979488" rtl="0" eaLnBrk="0" fontAlgn="base" hangingPunct="0">
        <a:spcBef>
          <a:spcPct val="0"/>
        </a:spcBef>
        <a:spcAft>
          <a:spcPct val="0"/>
        </a:spcAft>
        <a:defRPr sz="2200">
          <a:solidFill>
            <a:srgbClr val="FF0000"/>
          </a:solidFill>
          <a:latin typeface="Arial" charset="0"/>
        </a:defRPr>
      </a:lvl3pPr>
      <a:lvl4pPr algn="l" defTabSz="979488" rtl="0" eaLnBrk="0" fontAlgn="base" hangingPunct="0">
        <a:spcBef>
          <a:spcPct val="0"/>
        </a:spcBef>
        <a:spcAft>
          <a:spcPct val="0"/>
        </a:spcAft>
        <a:defRPr sz="2200">
          <a:solidFill>
            <a:srgbClr val="FF0000"/>
          </a:solidFill>
          <a:latin typeface="Arial" charset="0"/>
        </a:defRPr>
      </a:lvl4pPr>
      <a:lvl5pPr algn="l" defTabSz="979488" rtl="0" eaLnBrk="0" fontAlgn="base" hangingPunct="0">
        <a:spcBef>
          <a:spcPct val="0"/>
        </a:spcBef>
        <a:spcAft>
          <a:spcPct val="0"/>
        </a:spcAft>
        <a:defRPr sz="2200">
          <a:solidFill>
            <a:srgbClr val="FF0000"/>
          </a:solidFill>
          <a:latin typeface="Arial" charset="0"/>
        </a:defRPr>
      </a:lvl5pPr>
      <a:lvl6pPr marL="457200" algn="l" defTabSz="979488" rtl="0" fontAlgn="base">
        <a:spcBef>
          <a:spcPct val="0"/>
        </a:spcBef>
        <a:spcAft>
          <a:spcPct val="0"/>
        </a:spcAft>
        <a:defRPr sz="2200">
          <a:solidFill>
            <a:srgbClr val="FF0000"/>
          </a:solidFill>
          <a:latin typeface="Arial" charset="0"/>
        </a:defRPr>
      </a:lvl6pPr>
      <a:lvl7pPr marL="914400" algn="l" defTabSz="979488" rtl="0" fontAlgn="base">
        <a:spcBef>
          <a:spcPct val="0"/>
        </a:spcBef>
        <a:spcAft>
          <a:spcPct val="0"/>
        </a:spcAft>
        <a:defRPr sz="2200">
          <a:solidFill>
            <a:srgbClr val="FF0000"/>
          </a:solidFill>
          <a:latin typeface="Arial" charset="0"/>
        </a:defRPr>
      </a:lvl7pPr>
      <a:lvl8pPr marL="1371600" algn="l" defTabSz="979488" rtl="0" fontAlgn="base">
        <a:spcBef>
          <a:spcPct val="0"/>
        </a:spcBef>
        <a:spcAft>
          <a:spcPct val="0"/>
        </a:spcAft>
        <a:defRPr sz="2200">
          <a:solidFill>
            <a:srgbClr val="FF0000"/>
          </a:solidFill>
          <a:latin typeface="Arial" charset="0"/>
        </a:defRPr>
      </a:lvl8pPr>
      <a:lvl9pPr marL="1828800" algn="l" defTabSz="979488" rtl="0" fontAlgn="base">
        <a:spcBef>
          <a:spcPct val="0"/>
        </a:spcBef>
        <a:spcAft>
          <a:spcPct val="0"/>
        </a:spcAft>
        <a:defRPr sz="2200">
          <a:solidFill>
            <a:srgbClr val="FF0000"/>
          </a:solidFill>
          <a:latin typeface="Arial" charset="0"/>
        </a:defRPr>
      </a:lvl9pPr>
    </p:titleStyle>
    <p:bodyStyle>
      <a:lvl1pPr marL="177800" indent="-177800" algn="l" defTabSz="979488" rtl="0" eaLnBrk="0" fontAlgn="base" hangingPunct="0">
        <a:spcBef>
          <a:spcPct val="40000"/>
        </a:spcBef>
        <a:spcAft>
          <a:spcPct val="0"/>
        </a:spcAft>
        <a:buClr>
          <a:srgbClr val="FF0000"/>
        </a:buClr>
        <a:buSzPct val="100000"/>
        <a:buFont typeface="Symbol" pitchFamily="18" charset="2"/>
        <a:buChar char=""/>
        <a:defRPr lang="en-US" altLang="zh-CN" sz="1600" kern="1200" noProof="1">
          <a:solidFill>
            <a:schemeClr val="tx1"/>
          </a:solidFill>
          <a:latin typeface="+mn-lt"/>
          <a:ea typeface="+mn-ea"/>
          <a:cs typeface="+mn-cs"/>
        </a:defRPr>
      </a:lvl1pPr>
      <a:lvl2pPr marL="350838" indent="-171450" algn="l" defTabSz="979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lang="en-CA" altLang="zh-CN" sz="1400" kern="1200" noProof="1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5738" algn="l" defTabSz="979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lang="zh-CN" altLang="en-US" sz="1200" kern="1200" noProof="1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9388" algn="l" defTabSz="979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lang="en-CA" altLang="zh-CN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5038" indent="-244475" algn="l" defTabSz="97948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695341" indent="-245034" algn="l" defTabSz="9801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85403" indent="-245034" algn="l" defTabSz="9801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75466" indent="-245034" algn="l" defTabSz="9801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5528" indent="-245034" algn="l" defTabSz="9801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0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90063" algn="l" defTabSz="9801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0124" algn="l" defTabSz="9801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0188" algn="l" defTabSz="9801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0249" algn="l" defTabSz="9801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0310" algn="l" defTabSz="9801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0371" algn="l" defTabSz="9801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435" algn="l" defTabSz="9801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20495" algn="l" defTabSz="9801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309563"/>
            <a:ext cx="9207500" cy="719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179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278" name="Rectangle 230"/>
          <p:cNvSpPr>
            <a:spLocks noChangeArrowheads="1"/>
          </p:cNvSpPr>
          <p:nvPr/>
        </p:nvSpPr>
        <p:spPr bwMode="auto">
          <a:xfrm>
            <a:off x="215900" y="309563"/>
            <a:ext cx="144463" cy="574675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95602" tIns="47803" rIns="95602" bIns="47803" anchor="ctr"/>
          <a:lstStyle/>
          <a:p>
            <a:pPr algn="ctr" defTabSz="897155" eaLnBrk="0" hangingPunct="0">
              <a:spcBef>
                <a:spcPct val="50000"/>
              </a:spcBef>
              <a:defRPr/>
            </a:pPr>
            <a:endParaRPr lang="fr-FR" sz="7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420" name="Rectangle 396"/>
          <p:cNvSpPr>
            <a:spLocks noChangeArrowheads="1"/>
          </p:cNvSpPr>
          <p:nvPr/>
        </p:nvSpPr>
        <p:spPr bwMode="auto">
          <a:xfrm>
            <a:off x="5097463" y="6745288"/>
            <a:ext cx="1730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897155" eaLnBrk="0" hangingPunct="0">
              <a:defRPr/>
            </a:pPr>
            <a:fld id="{936EE15E-EB93-4B14-87DB-99FB76384171}" type="slidenum">
              <a:rPr lang="en-GB" sz="1100">
                <a:solidFill>
                  <a:srgbClr val="000000"/>
                </a:solidFill>
                <a:latin typeface="+mn-lt"/>
                <a:cs typeface="+mn-cs"/>
              </a:rPr>
              <a:pPr algn="ctr" defTabSz="897155" eaLnBrk="0" hangingPunct="0">
                <a:defRPr/>
              </a:pPr>
              <a:t>‹#›</a:t>
            </a:fld>
            <a:endParaRPr lang="en-GB" sz="11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5688" y="6870700"/>
            <a:ext cx="73025" cy="257175"/>
          </a:xfrm>
          <a:prstGeom prst="rect">
            <a:avLst/>
          </a:prstGeom>
          <a:noFill/>
        </p:spPr>
        <p:txBody>
          <a:bodyPr wrap="none" lIns="35886" tIns="35886" rIns="35886" bIns="35886">
            <a:spAutoFit/>
          </a:bodyPr>
          <a:lstStyle/>
          <a:p>
            <a:pPr algn="r" defTabSz="97834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rgbClr val="EAEAEA">
                  <a:lumMod val="5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9" name="CreatedFooter"/>
          <p:cNvSpPr txBox="1"/>
          <p:nvPr/>
        </p:nvSpPr>
        <p:spPr>
          <a:xfrm>
            <a:off x="5278438" y="7053263"/>
            <a:ext cx="1084262" cy="169862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algn="r" defTabSz="910984">
              <a:defRPr/>
            </a:pPr>
            <a:r>
              <a:rPr lang="en-GB" sz="500" dirty="0">
                <a:solidFill>
                  <a:srgbClr val="000000"/>
                </a:solidFill>
                <a:latin typeface="Verdana"/>
                <a:cs typeface="+mn-cs"/>
              </a:rPr>
              <a:t>20120622 - Berlin - SteerCo vf</a:t>
            </a:r>
          </a:p>
        </p:txBody>
      </p:sp>
      <p:sp>
        <p:nvSpPr>
          <p:cNvPr id="10" name="OfficeCode"/>
          <p:cNvSpPr txBox="1"/>
          <p:nvPr>
            <p:custDataLst>
              <p:tags r:id="rId15"/>
            </p:custDataLst>
          </p:nvPr>
        </p:nvSpPr>
        <p:spPr>
          <a:xfrm>
            <a:off x="4938713" y="7046913"/>
            <a:ext cx="244475" cy="184150"/>
          </a:xfrm>
          <a:prstGeom prst="rect">
            <a:avLst/>
          </a:prstGeom>
          <a:noFill/>
        </p:spPr>
        <p:txBody>
          <a:bodyPr wrap="none" lIns="91341" tIns="45665" rIns="0" bIns="45665" anchor="b">
            <a:spAutoFit/>
          </a:bodyPr>
          <a:lstStyle/>
          <a:p>
            <a:pPr defTabSz="910984">
              <a:defRPr/>
            </a:pPr>
            <a:r>
              <a:rPr lang="x-none" sz="600">
                <a:solidFill>
                  <a:srgbClr val="000000"/>
                </a:solidFill>
                <a:latin typeface="Verdana"/>
                <a:cs typeface="+mn-cs"/>
              </a:rPr>
              <a:t>PAR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540125" y="6694488"/>
            <a:ext cx="327977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24" r:id="rId12"/>
    <p:sldLayoutId id="2147483923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572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572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572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572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572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4892" algn="l" defTabSz="1104070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09792" algn="l" defTabSz="1104070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64684" algn="l" defTabSz="1104070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19585" algn="l" defTabSz="1104070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176213" indent="-176213" algn="l" defTabSz="8953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3038" algn="l" defTabSz="8953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400">
          <a:solidFill>
            <a:schemeClr val="tx1"/>
          </a:solidFill>
          <a:latin typeface="+mn-lt"/>
          <a:cs typeface="+mn-cs"/>
        </a:defRPr>
      </a:lvl2pPr>
      <a:lvl3pPr marL="533400" indent="-173038" algn="l" defTabSz="8953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200">
          <a:solidFill>
            <a:schemeClr val="tx1"/>
          </a:solidFill>
          <a:latin typeface="+mn-lt"/>
          <a:cs typeface="+mn-cs"/>
        </a:defRPr>
      </a:lvl3pPr>
      <a:lvl4pPr marL="712788" indent="-173038" algn="l" defTabSz="8953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1836738" indent="-219075" algn="l" defTabSz="8953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200">
          <a:solidFill>
            <a:schemeClr val="tx1"/>
          </a:solidFill>
          <a:latin typeface="+mn-lt"/>
          <a:cs typeface="+mn-cs"/>
        </a:defRPr>
      </a:lvl5pPr>
      <a:lvl6pPr marL="1536851" indent="-211652" algn="l" defTabSz="110407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1991746" indent="-211652" algn="l" defTabSz="110407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46638" indent="-211652" algn="l" defTabSz="110407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01538" indent="-211652" algn="l" defTabSz="110407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097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892" algn="l" defTabSz="9097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792" algn="l" defTabSz="9097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4684" algn="l" defTabSz="9097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9585" algn="l" defTabSz="9097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4472" algn="l" defTabSz="9097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368" algn="l" defTabSz="9097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4263" algn="l" defTabSz="9097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9159" algn="l" defTabSz="9097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309563"/>
            <a:ext cx="9207500" cy="719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179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278" name="Rectangle 230"/>
          <p:cNvSpPr>
            <a:spLocks noChangeArrowheads="1"/>
          </p:cNvSpPr>
          <p:nvPr/>
        </p:nvSpPr>
        <p:spPr bwMode="auto">
          <a:xfrm>
            <a:off x="215900" y="309563"/>
            <a:ext cx="144463" cy="574675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95855" tIns="47929" rIns="95855" bIns="47929" anchor="ctr"/>
          <a:lstStyle/>
          <a:p>
            <a:pPr algn="ctr" defTabSz="899523" eaLnBrk="0" hangingPunct="0">
              <a:spcBef>
                <a:spcPct val="50000"/>
              </a:spcBef>
              <a:defRPr/>
            </a:pPr>
            <a:endParaRPr lang="it-IT" sz="700" i="1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420" name="Rectangle 396"/>
          <p:cNvSpPr>
            <a:spLocks noChangeArrowheads="1"/>
          </p:cNvSpPr>
          <p:nvPr/>
        </p:nvSpPr>
        <p:spPr bwMode="auto">
          <a:xfrm>
            <a:off x="5097463" y="6815138"/>
            <a:ext cx="17303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899523" eaLnBrk="0" hangingPunct="0">
              <a:defRPr/>
            </a:pPr>
            <a:fld id="{58C66047-3212-42A6-AA02-58808F58D62B}" type="slidenum">
              <a:rPr lang="en-GB" sz="1100">
                <a:solidFill>
                  <a:srgbClr val="000000"/>
                </a:solidFill>
                <a:latin typeface="+mn-lt"/>
                <a:cs typeface="+mn-cs"/>
              </a:rPr>
              <a:pPr algn="ctr" defTabSz="899523" eaLnBrk="0" hangingPunct="0">
                <a:defRPr/>
              </a:pPr>
              <a:t>‹#›</a:t>
            </a:fld>
            <a:endParaRPr lang="en-GB" sz="11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540125" y="6694488"/>
            <a:ext cx="327977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620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Arial" pitchFamily="34" charset="0"/>
        </a:defRPr>
      </a:lvl1pPr>
      <a:lvl2pPr algn="l" defTabSz="11620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pitchFamily="34" charset="0"/>
        </a:defRPr>
      </a:lvl2pPr>
      <a:lvl3pPr algn="l" defTabSz="11620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pitchFamily="34" charset="0"/>
        </a:defRPr>
      </a:lvl3pPr>
      <a:lvl4pPr algn="l" defTabSz="11620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pitchFamily="34" charset="0"/>
        </a:defRPr>
      </a:lvl4pPr>
      <a:lvl5pPr algn="l" defTabSz="11620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pitchFamily="34" charset="0"/>
        </a:defRPr>
      </a:lvl5pPr>
      <a:lvl6pPr marL="456098" algn="l" defTabSz="1106984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2193" algn="l" defTabSz="1106984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68289" algn="l" defTabSz="1106984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4385" algn="l" defTabSz="1106984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179388" indent="-179388" algn="l" defTabSz="8985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8985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400">
          <a:solidFill>
            <a:schemeClr val="tx1"/>
          </a:solidFill>
          <a:latin typeface="+mn-lt"/>
          <a:cs typeface="+mn-cs"/>
        </a:defRPr>
      </a:lvl2pPr>
      <a:lvl3pPr marL="538163" indent="-176213" algn="l" defTabSz="8985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200">
          <a:solidFill>
            <a:schemeClr val="tx1"/>
          </a:solidFill>
          <a:latin typeface="+mn-lt"/>
          <a:cs typeface="+mn-cs"/>
        </a:defRPr>
      </a:lvl3pPr>
      <a:lvl4pPr marL="715963" indent="-176213" algn="l" defTabSz="8985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1844675" indent="-222250" algn="l" defTabSz="8985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200">
          <a:solidFill>
            <a:schemeClr val="tx1"/>
          </a:solidFill>
          <a:latin typeface="+mn-lt"/>
          <a:cs typeface="+mn-cs"/>
        </a:defRPr>
      </a:lvl5pPr>
      <a:lvl6pPr marL="1540909" indent="-212212" algn="l" defTabSz="110698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1997005" indent="-212212" algn="l" defTabSz="110698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3100" indent="-212212" algn="l" defTabSz="110698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09198" indent="-212212" algn="l" defTabSz="110698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1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098" algn="l" defTabSz="9121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193" algn="l" defTabSz="9121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289" algn="l" defTabSz="9121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385" algn="l" defTabSz="9121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480" algn="l" defTabSz="9121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578" algn="l" defTabSz="9121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674" algn="l" defTabSz="9121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770" algn="l" defTabSz="9121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309563"/>
            <a:ext cx="9207500" cy="719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17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278" name="Rectangle 230"/>
          <p:cNvSpPr>
            <a:spLocks noChangeArrowheads="1"/>
          </p:cNvSpPr>
          <p:nvPr/>
        </p:nvSpPr>
        <p:spPr bwMode="auto">
          <a:xfrm>
            <a:off x="215900" y="309563"/>
            <a:ext cx="144463" cy="574675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95865" tIns="47934" rIns="95865" bIns="47934" anchor="ctr"/>
          <a:lstStyle/>
          <a:p>
            <a:pPr algn="ctr" defTabSz="899617" eaLnBrk="0" hangingPunct="0">
              <a:spcBef>
                <a:spcPct val="50000"/>
              </a:spcBef>
              <a:defRPr/>
            </a:pPr>
            <a:endParaRPr lang="it-IT" sz="700" i="1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420" name="Rectangle 396"/>
          <p:cNvSpPr>
            <a:spLocks noChangeArrowheads="1"/>
          </p:cNvSpPr>
          <p:nvPr/>
        </p:nvSpPr>
        <p:spPr bwMode="auto">
          <a:xfrm>
            <a:off x="5097463" y="6815138"/>
            <a:ext cx="17303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899617" eaLnBrk="0" hangingPunct="0">
              <a:defRPr/>
            </a:pPr>
            <a:fld id="{8C5200B2-ACE8-4084-A801-87D4C8C9C39E}" type="slidenum">
              <a:rPr lang="en-GB" sz="1100">
                <a:solidFill>
                  <a:srgbClr val="000000"/>
                </a:solidFill>
                <a:latin typeface="+mn-lt"/>
                <a:cs typeface="+mn-cs"/>
              </a:rPr>
              <a:pPr algn="ctr" defTabSz="899617" eaLnBrk="0" hangingPunct="0">
                <a:defRPr/>
              </a:pPr>
              <a:t>‹#›</a:t>
            </a:fld>
            <a:endParaRPr lang="en-GB" sz="11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540125" y="6694488"/>
            <a:ext cx="327977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25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620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Arial" pitchFamily="34" charset="0"/>
        </a:defRPr>
      </a:lvl1pPr>
      <a:lvl2pPr algn="l" defTabSz="11620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pitchFamily="34" charset="0"/>
        </a:defRPr>
      </a:lvl2pPr>
      <a:lvl3pPr algn="l" defTabSz="11620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pitchFamily="34" charset="0"/>
        </a:defRPr>
      </a:lvl3pPr>
      <a:lvl4pPr algn="l" defTabSz="11620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pitchFamily="34" charset="0"/>
        </a:defRPr>
      </a:lvl4pPr>
      <a:lvl5pPr algn="l" defTabSz="11620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pitchFamily="34" charset="0"/>
        </a:defRPr>
      </a:lvl5pPr>
      <a:lvl6pPr marL="456145" algn="l" defTabSz="1107099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2288" algn="l" defTabSz="1107099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68431" algn="l" defTabSz="1107099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4574" algn="l" defTabSz="1107099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179388" indent="-179388" algn="l" defTabSz="8985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8985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400">
          <a:solidFill>
            <a:schemeClr val="tx1"/>
          </a:solidFill>
          <a:latin typeface="+mn-lt"/>
          <a:cs typeface="+mn-cs"/>
        </a:defRPr>
      </a:lvl2pPr>
      <a:lvl3pPr marL="538163" indent="-176213" algn="l" defTabSz="8985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200">
          <a:solidFill>
            <a:schemeClr val="tx1"/>
          </a:solidFill>
          <a:latin typeface="+mn-lt"/>
          <a:cs typeface="+mn-cs"/>
        </a:defRPr>
      </a:lvl3pPr>
      <a:lvl4pPr marL="715963" indent="-176213" algn="l" defTabSz="8985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1844675" indent="-222250" algn="l" defTabSz="8985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200">
          <a:solidFill>
            <a:schemeClr val="tx1"/>
          </a:solidFill>
          <a:latin typeface="+mn-lt"/>
          <a:cs typeface="+mn-cs"/>
        </a:defRPr>
      </a:lvl5pPr>
      <a:lvl6pPr marL="1541069" indent="-212234" algn="l" defTabSz="1107099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1997212" indent="-212234" algn="l" defTabSz="1107099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3355" indent="-212234" algn="l" defTabSz="1107099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09500" indent="-212234" algn="l" defTabSz="1107099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145" algn="l" defTabSz="912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288" algn="l" defTabSz="912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431" algn="l" defTabSz="912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574" algn="l" defTabSz="912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717" algn="l" defTabSz="912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862" algn="l" defTabSz="912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3005" algn="l" defTabSz="912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9149" algn="l" defTabSz="912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d box"/>
          <p:cNvSpPr>
            <a:spLocks noChangeArrowheads="1"/>
          </p:cNvSpPr>
          <p:nvPr/>
        </p:nvSpPr>
        <p:spPr bwMode="gray">
          <a:xfrm>
            <a:off x="215726" y="310066"/>
            <a:ext cx="144330" cy="5742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356" tIns="50180" rIns="100356" bIns="50180" anchor="ctr"/>
          <a:lstStyle/>
          <a:p>
            <a:pPr algn="ctr" defTabSz="941705" eaLnBrk="0" hangingPunct="0">
              <a:spcBef>
                <a:spcPct val="50000"/>
              </a:spcBef>
            </a:pPr>
            <a:endParaRPr lang="en-GB" altLang="zh-TW" sz="732" i="1" dirty="0">
              <a:solidFill>
                <a:srgbClr val="000000"/>
              </a:solidFill>
              <a:latin typeface="Arial"/>
              <a:ea typeface="SimHei"/>
              <a:cs typeface="Arial"/>
            </a:endParaRPr>
          </a:p>
        </p:txBody>
      </p:sp>
      <p:sp>
        <p:nvSpPr>
          <p:cNvPr id="27" name="Slide number"/>
          <p:cNvSpPr>
            <a:spLocks noChangeArrowheads="1"/>
          </p:cNvSpPr>
          <p:nvPr/>
        </p:nvSpPr>
        <p:spPr bwMode="gray">
          <a:xfrm>
            <a:off x="10033708" y="6905770"/>
            <a:ext cx="181139" cy="17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41705" eaLnBrk="0" hangingPunct="0"/>
            <a:fld id="{1CF9EA00-886D-43B8-A53F-CB3B22E97C6F}" type="slidenum">
              <a:rPr lang="en-GB" altLang="zh-TW" sz="1150" smtClean="0">
                <a:solidFill>
                  <a:srgbClr val="000000"/>
                </a:solidFill>
                <a:latin typeface="Arial"/>
                <a:ea typeface="SimHei"/>
                <a:cs typeface="Arial"/>
              </a:rPr>
              <a:pPr algn="ctr" defTabSz="941705" eaLnBrk="0" hangingPunct="0"/>
              <a:t>‹#›</a:t>
            </a:fld>
            <a:endParaRPr lang="en-GB" altLang="zh-TW" sz="1150" dirty="0">
              <a:solidFill>
                <a:srgbClr val="000000"/>
              </a:solidFill>
              <a:latin typeface="Arial"/>
              <a:ea typeface="SimHei"/>
              <a:cs typeface="Arial"/>
            </a:endParaRPr>
          </a:p>
        </p:txBody>
      </p:sp>
      <p:sp>
        <p:nvSpPr>
          <p:cNvPr id="26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575756" y="310097"/>
            <a:ext cx="9208560" cy="71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9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GB" altLang="zh-TW" dirty="0" smtClean="0"/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681337" y="6910052"/>
            <a:ext cx="2312673" cy="16853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15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pPr defTabSz="105161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8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21692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1" baseline="0">
          <a:solidFill>
            <a:schemeClr val="tx2"/>
          </a:solidFill>
          <a:latin typeface="Arial"/>
          <a:ea typeface="SimHei"/>
          <a:cs typeface="+mj-cs"/>
        </a:defRPr>
      </a:lvl1pPr>
      <a:lvl2pPr algn="l" defTabSz="121692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1">
          <a:solidFill>
            <a:schemeClr val="tx2"/>
          </a:solidFill>
          <a:latin typeface="Arial" charset="0"/>
          <a:cs typeface="Arial" charset="0"/>
        </a:defRPr>
      </a:lvl2pPr>
      <a:lvl3pPr algn="l" defTabSz="121692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1">
          <a:solidFill>
            <a:schemeClr val="tx2"/>
          </a:solidFill>
          <a:latin typeface="Arial" charset="0"/>
          <a:cs typeface="Arial" charset="0"/>
        </a:defRPr>
      </a:lvl3pPr>
      <a:lvl4pPr algn="l" defTabSz="121692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1">
          <a:solidFill>
            <a:schemeClr val="tx2"/>
          </a:solidFill>
          <a:latin typeface="Arial" charset="0"/>
          <a:cs typeface="Arial" charset="0"/>
        </a:defRPr>
      </a:lvl4pPr>
      <a:lvl5pPr algn="l" defTabSz="121692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1">
          <a:solidFill>
            <a:schemeClr val="tx2"/>
          </a:solidFill>
          <a:latin typeface="Arial" charset="0"/>
          <a:cs typeface="Arial" charset="0"/>
        </a:defRPr>
      </a:lvl5pPr>
      <a:lvl6pPr marL="477484" algn="l" defTabSz="1158895" rtl="0" fontAlgn="base">
        <a:spcBef>
          <a:spcPct val="0"/>
        </a:spcBef>
        <a:spcAft>
          <a:spcPct val="0"/>
        </a:spcAft>
        <a:defRPr sz="2510">
          <a:solidFill>
            <a:schemeClr val="accent1"/>
          </a:solidFill>
          <a:latin typeface="Arial" charset="0"/>
          <a:cs typeface="Arial" charset="0"/>
        </a:defRPr>
      </a:lvl6pPr>
      <a:lvl7pPr marL="954970" algn="l" defTabSz="1158895" rtl="0" fontAlgn="base">
        <a:spcBef>
          <a:spcPct val="0"/>
        </a:spcBef>
        <a:spcAft>
          <a:spcPct val="0"/>
        </a:spcAft>
        <a:defRPr sz="2510">
          <a:solidFill>
            <a:schemeClr val="accent1"/>
          </a:solidFill>
          <a:latin typeface="Arial" charset="0"/>
          <a:cs typeface="Arial" charset="0"/>
        </a:defRPr>
      </a:lvl7pPr>
      <a:lvl8pPr marL="1432452" algn="l" defTabSz="1158895" rtl="0" fontAlgn="base">
        <a:spcBef>
          <a:spcPct val="0"/>
        </a:spcBef>
        <a:spcAft>
          <a:spcPct val="0"/>
        </a:spcAft>
        <a:defRPr sz="2510">
          <a:solidFill>
            <a:schemeClr val="accent1"/>
          </a:solidFill>
          <a:latin typeface="Arial" charset="0"/>
          <a:cs typeface="Arial" charset="0"/>
        </a:defRPr>
      </a:lvl8pPr>
      <a:lvl9pPr marL="1909939" algn="l" defTabSz="1158895" rtl="0" fontAlgn="base">
        <a:spcBef>
          <a:spcPct val="0"/>
        </a:spcBef>
        <a:spcAft>
          <a:spcPct val="0"/>
        </a:spcAft>
        <a:defRPr sz="251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0" indent="0" algn="l" defTabSz="941705" rtl="0" eaLnBrk="0" fontAlgn="base" hangingPunct="0">
        <a:spcBef>
          <a:spcPts val="209"/>
        </a:spcBef>
        <a:spcAft>
          <a:spcPct val="0"/>
        </a:spcAft>
        <a:buClr>
          <a:schemeClr val="tx2"/>
        </a:buClr>
        <a:buFont typeface="Symbol" pitchFamily="18" charset="2"/>
        <a:buNone/>
        <a:defRPr lang="en-US" sz="1778" baseline="0" dirty="0" smtClean="0">
          <a:solidFill>
            <a:schemeClr val="tx1"/>
          </a:solidFill>
          <a:latin typeface="Arial"/>
          <a:ea typeface="SimHei"/>
          <a:cs typeface="+mn-cs"/>
        </a:defRPr>
      </a:lvl1pPr>
      <a:lvl2pPr marL="237086" indent="-237086" algn="l" defTabSz="941705" rtl="0" eaLnBrk="0" fontAlgn="base" hangingPunct="0">
        <a:spcBef>
          <a:spcPts val="209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lang="en-US" sz="1778" baseline="0" dirty="0" smtClean="0">
          <a:solidFill>
            <a:schemeClr val="tx1"/>
          </a:solidFill>
          <a:latin typeface="Arial"/>
          <a:ea typeface="SimHei"/>
          <a:cs typeface="+mn-cs"/>
        </a:defRPr>
      </a:lvl2pPr>
      <a:lvl3pPr marL="480801" indent="-243716" algn="l" defTabSz="941705" rtl="0" eaLnBrk="0" fontAlgn="base" hangingPunct="0">
        <a:spcBef>
          <a:spcPts val="209"/>
        </a:spcBef>
        <a:spcAft>
          <a:spcPct val="0"/>
        </a:spcAft>
        <a:buClr>
          <a:schemeClr val="tx2"/>
        </a:buClr>
        <a:buChar char="–"/>
        <a:defRPr lang="en-US" sz="1464" baseline="0" dirty="0" smtClean="0">
          <a:solidFill>
            <a:schemeClr val="tx1"/>
          </a:solidFill>
          <a:latin typeface="Arial"/>
          <a:ea typeface="SimHei"/>
          <a:cs typeface="+mn-cs"/>
        </a:defRPr>
      </a:lvl3pPr>
      <a:lvl4pPr marL="717883" indent="-237086" algn="l" defTabSz="941705" rtl="0" eaLnBrk="0" fontAlgn="base" hangingPunct="0">
        <a:spcBef>
          <a:spcPts val="209"/>
        </a:spcBef>
        <a:spcAft>
          <a:spcPct val="0"/>
        </a:spcAft>
        <a:buClr>
          <a:schemeClr val="tx2"/>
        </a:buClr>
        <a:buChar char="–"/>
        <a:defRPr lang="en-US" sz="1255" baseline="0" dirty="0" smtClean="0">
          <a:solidFill>
            <a:schemeClr val="tx1"/>
          </a:solidFill>
          <a:latin typeface="Arial"/>
          <a:ea typeface="SimHei"/>
          <a:cs typeface="+mn-cs"/>
        </a:defRPr>
      </a:lvl4pPr>
      <a:lvl5pPr marL="954970" indent="-237086" algn="l" defTabSz="1216921" rtl="0" eaLnBrk="0" fontAlgn="base" hangingPunct="0">
        <a:spcBef>
          <a:spcPts val="209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lang="en-US" sz="1046" dirty="0" smtClean="0">
          <a:solidFill>
            <a:schemeClr val="tx1"/>
          </a:solidFill>
          <a:latin typeface="Arial"/>
          <a:ea typeface="SimHei"/>
          <a:cs typeface="+mn-cs"/>
        </a:defRPr>
      </a:lvl5pPr>
      <a:lvl6pPr marL="1613170" indent="-222165" algn="l" defTabSz="115889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37">
          <a:solidFill>
            <a:schemeClr val="tx1"/>
          </a:solidFill>
          <a:latin typeface="+mn-lt"/>
          <a:cs typeface="+mn-cs"/>
        </a:defRPr>
      </a:lvl6pPr>
      <a:lvl7pPr marL="2090659" indent="-222165" algn="l" defTabSz="115889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37">
          <a:solidFill>
            <a:schemeClr val="tx1"/>
          </a:solidFill>
          <a:latin typeface="+mn-lt"/>
          <a:cs typeface="+mn-cs"/>
        </a:defRPr>
      </a:lvl7pPr>
      <a:lvl8pPr marL="2568139" indent="-222165" algn="l" defTabSz="115889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37">
          <a:solidFill>
            <a:schemeClr val="tx1"/>
          </a:solidFill>
          <a:latin typeface="+mn-lt"/>
          <a:cs typeface="+mn-cs"/>
        </a:defRPr>
      </a:lvl8pPr>
      <a:lvl9pPr marL="3045624" indent="-222165" algn="l" defTabSz="115889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3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54970" rtl="0" eaLnBrk="1" latinLnBrk="0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1pPr>
      <a:lvl2pPr marL="477484" algn="l" defTabSz="954970" rtl="0" eaLnBrk="1" latinLnBrk="0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954970" algn="l" defTabSz="954970" rtl="0" eaLnBrk="1" latinLnBrk="0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3pPr>
      <a:lvl4pPr marL="1432452" algn="l" defTabSz="954970" rtl="0" eaLnBrk="1" latinLnBrk="0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4pPr>
      <a:lvl5pPr marL="1909939" algn="l" defTabSz="954970" rtl="0" eaLnBrk="1" latinLnBrk="0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5pPr>
      <a:lvl6pPr marL="2387420" algn="l" defTabSz="954970" rtl="0" eaLnBrk="1" latinLnBrk="0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6pPr>
      <a:lvl7pPr marL="2864908" algn="l" defTabSz="954970" rtl="0" eaLnBrk="1" latinLnBrk="0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7pPr>
      <a:lvl8pPr marL="3342394" algn="l" defTabSz="954970" rtl="0" eaLnBrk="1" latinLnBrk="0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8pPr>
      <a:lvl9pPr marL="3819878" algn="l" defTabSz="954970" rtl="0" eaLnBrk="1" latinLnBrk="0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285750" y="6656388"/>
            <a:ext cx="2552700" cy="292100"/>
          </a:xfrm>
          <a:prstGeom prst="rect">
            <a:avLst/>
          </a:prstGeom>
          <a:noFill/>
        </p:spPr>
        <p:txBody>
          <a:bodyPr lIns="100331" tIns="50154" rIns="100331" bIns="50154"/>
          <a:lstStyle/>
          <a:p>
            <a:pPr defTabSz="989337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latin typeface="+mj-lt"/>
              <a:cs typeface="+mn-cs"/>
            </a:endParaRPr>
          </a:p>
        </p:txBody>
      </p:sp>
      <p:sp>
        <p:nvSpPr>
          <p:cNvPr id="58371" name="Rectangle 138"/>
          <p:cNvSpPr>
            <a:spLocks noChangeArrowheads="1"/>
          </p:cNvSpPr>
          <p:nvPr/>
        </p:nvSpPr>
        <p:spPr bwMode="auto">
          <a:xfrm>
            <a:off x="379413" y="6265863"/>
            <a:ext cx="3656012" cy="250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89013">
              <a:spcBef>
                <a:spcPct val="20000"/>
              </a:spcBef>
            </a:pPr>
            <a:r>
              <a:rPr lang="en-GB" sz="1500" dirty="0" smtClean="0"/>
              <a:t>April 2017</a:t>
            </a:r>
            <a:endParaRPr lang="en-GB" sz="1500" dirty="0"/>
          </a:p>
        </p:txBody>
      </p:sp>
      <p:sp>
        <p:nvSpPr>
          <p:cNvPr id="9" name="Rectangle 114"/>
          <p:cNvSpPr txBox="1">
            <a:spLocks noChangeArrowheads="1"/>
          </p:cNvSpPr>
          <p:nvPr/>
        </p:nvSpPr>
        <p:spPr bwMode="gray">
          <a:xfrm>
            <a:off x="355107" y="4219575"/>
            <a:ext cx="9989043" cy="133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defTabSz="979804" fontAlgn="auto">
              <a:spcAft>
                <a:spcPts val="0"/>
              </a:spcAft>
              <a:defRPr/>
            </a:pPr>
            <a:r>
              <a:rPr lang="en-GB" sz="3100" b="1" dirty="0" smtClean="0">
                <a:latin typeface="Arial" pitchFamily="34" charset="0"/>
                <a:ea typeface="+mj-ea"/>
                <a:cs typeface="Arial" pitchFamily="34" charset="0"/>
              </a:rPr>
              <a:t>Student Work Presentation</a:t>
            </a:r>
          </a:p>
          <a:p>
            <a:pPr defTabSz="979804" fontAlgn="auto">
              <a:spcAft>
                <a:spcPts val="0"/>
              </a:spcAft>
              <a:defRPr/>
            </a:pPr>
            <a:r>
              <a:rPr lang="en-GB" sz="2000" b="1" dirty="0" smtClean="0">
                <a:latin typeface="Arial" pitchFamily="34" charset="0"/>
                <a:ea typeface="+mj-ea"/>
                <a:cs typeface="Arial" pitchFamily="34" charset="0"/>
              </a:rPr>
              <a:t>Johnson T H YICK</a:t>
            </a:r>
            <a:endParaRPr lang="en-GB" sz="31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819354"/>
            <a:ext cx="3279775" cy="384175"/>
          </a:xfrm>
        </p:spPr>
        <p:txBody>
          <a:bodyPr/>
          <a:lstStyle/>
          <a:p>
            <a:pPr>
              <a:defRPr/>
            </a:pPr>
            <a:r>
              <a:rPr lang="en-GB" smtClean="0"/>
              <a:t>INTERNAL</a:t>
            </a:r>
            <a:endParaRPr lang="en-GB" dirty="0"/>
          </a:p>
        </p:txBody>
      </p:sp>
      <p:sp>
        <p:nvSpPr>
          <p:cNvPr id="12" name="AutoShape 18" descr="Image result for technical configuration"/>
          <p:cNvSpPr>
            <a:spLocks noChangeAspect="1" noChangeArrowheads="1"/>
          </p:cNvSpPr>
          <p:nvPr/>
        </p:nvSpPr>
        <p:spPr bwMode="auto">
          <a:xfrm>
            <a:off x="1291580" y="371202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</a:p>
        </p:txBody>
      </p:sp>
      <p:sp>
        <p:nvSpPr>
          <p:cNvPr id="60418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00063" y="1163638"/>
            <a:ext cx="8589962" cy="5472112"/>
          </a:xfrm>
        </p:spPr>
        <p:txBody>
          <a:bodyPr/>
          <a:lstStyle/>
          <a:p>
            <a:r>
              <a:rPr lang="en-GB" sz="1800" dirty="0" smtClean="0"/>
              <a:t>Computer Science final year student</a:t>
            </a:r>
          </a:p>
          <a:p>
            <a:r>
              <a:rPr lang="en-GB" sz="1800" dirty="0" smtClean="0"/>
              <a:t>City University of Hong Kong</a:t>
            </a:r>
          </a:p>
          <a:p>
            <a:r>
              <a:rPr lang="en-GB" sz="1800" dirty="0" smtClean="0"/>
              <a:t>Started internship mid-June (~10 months)</a:t>
            </a:r>
          </a:p>
          <a:p>
            <a:endParaRPr lang="en-GB" sz="1800" dirty="0"/>
          </a:p>
          <a:p>
            <a:r>
              <a:rPr lang="en-GB" sz="1800" dirty="0" smtClean="0"/>
              <a:t>Nature of work assigned:</a:t>
            </a:r>
          </a:p>
          <a:p>
            <a:pPr lvl="1"/>
            <a:r>
              <a:rPr lang="en-US" sz="1600" dirty="0"/>
              <a:t>Mr. Tony Chow (FO Support)</a:t>
            </a:r>
          </a:p>
          <a:p>
            <a:pPr lvl="1"/>
            <a:r>
              <a:rPr lang="en-US" sz="1600" dirty="0"/>
              <a:t>Mr. Henry Tang (Development, Testing and Deployment)</a:t>
            </a:r>
          </a:p>
          <a:p>
            <a:pPr marL="0" indent="0">
              <a:buNone/>
            </a:pPr>
            <a:endParaRPr lang="en-GB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sz="1800" dirty="0"/>
          </a:p>
          <a:p>
            <a:pPr lvl="1"/>
            <a:endParaRPr lang="en-GB" dirty="0" smtClean="0"/>
          </a:p>
          <a:p>
            <a:endParaRPr lang="en-GB" sz="1800" dirty="0" smtClean="0"/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540125" y="6694488"/>
            <a:ext cx="3279775" cy="3841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7080250" y="6838950"/>
            <a:ext cx="3279775" cy="384175"/>
          </a:xfrm>
        </p:spPr>
        <p:txBody>
          <a:bodyPr/>
          <a:lstStyle/>
          <a:p>
            <a:pPr>
              <a:defRPr/>
            </a:pPr>
            <a:r>
              <a:rPr lang="en-GB" smtClean="0"/>
              <a:t>INTERNAL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/>
              <a:t>FO Support</a:t>
            </a:r>
          </a:p>
        </p:txBody>
      </p:sp>
      <p:sp>
        <p:nvSpPr>
          <p:cNvPr id="60418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00063" y="1163638"/>
            <a:ext cx="8589962" cy="5472112"/>
          </a:xfrm>
        </p:spPr>
        <p:txBody>
          <a:bodyPr/>
          <a:lstStyle/>
          <a:p>
            <a:r>
              <a:rPr lang="en-US" sz="1800" dirty="0" smtClean="0"/>
              <a:t>Risk Cockpit support and testing</a:t>
            </a:r>
          </a:p>
          <a:p>
            <a:pPr lvl="1"/>
            <a:r>
              <a:rPr lang="en-US" sz="1600" dirty="0" err="1" smtClean="0"/>
              <a:t>Config</a:t>
            </a:r>
            <a:r>
              <a:rPr lang="en-US" sz="1600" dirty="0" smtClean="0"/>
              <a:t> creation, modification (e.g. adding books to filters), testing and verification</a:t>
            </a:r>
          </a:p>
          <a:p>
            <a:r>
              <a:rPr lang="en-US" sz="1800" dirty="0" smtClean="0"/>
              <a:t>CR preparation</a:t>
            </a:r>
          </a:p>
          <a:p>
            <a:pPr lvl="1"/>
            <a:r>
              <a:rPr lang="en-US" sz="1600" dirty="0" smtClean="0"/>
              <a:t>Test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on trader’s desk and get signoff</a:t>
            </a:r>
          </a:p>
          <a:p>
            <a:pPr lvl="1"/>
            <a:r>
              <a:rPr lang="en-US" sz="1600" dirty="0" smtClean="0"/>
              <a:t>Consolidate business and signoff documents</a:t>
            </a:r>
          </a:p>
          <a:p>
            <a:pPr lvl="1"/>
            <a:r>
              <a:rPr lang="en-US" sz="1600" dirty="0" smtClean="0"/>
              <a:t>Prepare SQLs for implementation/rollback, and document the procedures</a:t>
            </a:r>
          </a:p>
          <a:p>
            <a:pPr lvl="1"/>
            <a:r>
              <a:rPr lang="en-US" sz="1600" dirty="0" smtClean="0"/>
              <a:t>Initiate CR</a:t>
            </a:r>
          </a:p>
          <a:p>
            <a:pPr marL="179388" lvl="1" indent="0">
              <a:buNone/>
            </a:pPr>
            <a:endParaRPr lang="en-US" sz="1600" dirty="0" smtClean="0"/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540125" y="6694488"/>
            <a:ext cx="3279775" cy="3841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7080250" y="6838950"/>
            <a:ext cx="3279775" cy="384175"/>
          </a:xfrm>
        </p:spPr>
        <p:txBody>
          <a:bodyPr/>
          <a:lstStyle/>
          <a:p>
            <a:pPr>
              <a:defRPr/>
            </a:pPr>
            <a:r>
              <a:rPr lang="en-GB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5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/>
              <a:t>My Tasks</a:t>
            </a:r>
          </a:p>
        </p:txBody>
      </p:sp>
      <p:sp>
        <p:nvSpPr>
          <p:cNvPr id="60418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00063" y="875257"/>
            <a:ext cx="8589962" cy="6203405"/>
          </a:xfrm>
        </p:spPr>
        <p:txBody>
          <a:bodyPr/>
          <a:lstStyle/>
          <a:p>
            <a:r>
              <a:rPr lang="en-US" dirty="0" smtClean="0"/>
              <a:t>Orchestrator</a:t>
            </a:r>
          </a:p>
          <a:p>
            <a:pPr lvl="1"/>
            <a:r>
              <a:rPr lang="en-US" dirty="0" smtClean="0"/>
              <a:t>Write smoke test scripts</a:t>
            </a:r>
          </a:p>
          <a:p>
            <a:pPr lvl="1"/>
            <a:r>
              <a:rPr lang="en-US" dirty="0" smtClean="0"/>
              <a:t>Automate generation of orchestration definition packages for different environments</a:t>
            </a:r>
          </a:p>
          <a:p>
            <a:pPr marL="179388" lvl="1" indent="0">
              <a:buNone/>
            </a:pPr>
            <a:endParaRPr lang="en-US" dirty="0" smtClean="0"/>
          </a:p>
          <a:p>
            <a:pPr marL="177800" lvl="1" indent="-177800">
              <a:spcBef>
                <a:spcPct val="40000"/>
              </a:spcBef>
              <a:buFont typeface="Symbol" pitchFamily="18" charset="2"/>
              <a:buChar char=""/>
            </a:pPr>
            <a:r>
              <a:rPr lang="en-US" dirty="0" smtClean="0"/>
              <a:t>SCORCH (HTML 5</a:t>
            </a:r>
            <a:r>
              <a:rPr lang="en-US" dirty="0"/>
              <a:t>) - Development and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Batch job execution and status monitoring</a:t>
            </a:r>
          </a:p>
          <a:p>
            <a:pPr lvl="1"/>
            <a:r>
              <a:rPr lang="en-US" dirty="0" smtClean="0"/>
              <a:t>Strategic and modern web solution: Spring + Angular.JS + HTML5</a:t>
            </a:r>
          </a:p>
          <a:p>
            <a:pPr lvl="1"/>
            <a:r>
              <a:rPr lang="en-US" dirty="0" smtClean="0"/>
              <a:t>Data model loosely coupled with the actual database</a:t>
            </a:r>
          </a:p>
          <a:p>
            <a:pPr lvl="1"/>
            <a:r>
              <a:rPr lang="en-US" dirty="0" smtClean="0"/>
              <a:t>Security: HSBC LDAP authentication, Kerberos Single Sign-on …</a:t>
            </a:r>
          </a:p>
          <a:p>
            <a:pPr lvl="1"/>
            <a:r>
              <a:rPr lang="en-US" dirty="0" smtClean="0"/>
              <a:t>As a </a:t>
            </a:r>
            <a:r>
              <a:rPr lang="en-US" dirty="0" err="1" smtClean="0"/>
              <a:t>Quickstart</a:t>
            </a:r>
            <a:r>
              <a:rPr lang="en-US" dirty="0" smtClean="0"/>
              <a:t> template for new projects</a:t>
            </a:r>
          </a:p>
          <a:p>
            <a:pPr lvl="1"/>
            <a:endParaRPr lang="en-US" dirty="0"/>
          </a:p>
          <a:p>
            <a:pPr marL="177800" lvl="1" indent="-177800">
              <a:spcBef>
                <a:spcPct val="40000"/>
              </a:spcBef>
              <a:buFont typeface="Symbol" pitchFamily="18" charset="2"/>
              <a:buChar char=""/>
            </a:pPr>
            <a:r>
              <a:rPr lang="en-US" dirty="0" err="1" smtClean="0"/>
              <a:t>SFTPLoader</a:t>
            </a:r>
            <a:r>
              <a:rPr lang="en-US" dirty="0" smtClean="0"/>
              <a:t> (Spring) - </a:t>
            </a:r>
            <a:r>
              <a:rPr lang="en-US" altLang="zh-CN" dirty="0"/>
              <a:t>Development, testing and </a:t>
            </a:r>
            <a:r>
              <a:rPr lang="en-US" altLang="zh-CN" dirty="0" smtClean="0"/>
              <a:t>deployment</a:t>
            </a:r>
            <a:endParaRPr lang="en-US" dirty="0" smtClean="0"/>
          </a:p>
          <a:p>
            <a:pPr lvl="1"/>
            <a:r>
              <a:rPr lang="en-US" altLang="zh-CN" dirty="0" smtClean="0"/>
              <a:t>Generic SFTP file transfer tool (multiple feeds support) </a:t>
            </a:r>
          </a:p>
          <a:p>
            <a:pPr lvl="1"/>
            <a:r>
              <a:rPr lang="en-US" altLang="zh-CN" dirty="0" smtClean="0"/>
              <a:t>Watch for files in specific folder and transfer to designated remote location</a:t>
            </a:r>
          </a:p>
          <a:p>
            <a:pPr lvl="1"/>
            <a:r>
              <a:rPr lang="en-US" altLang="zh-CN" dirty="0" smtClean="0"/>
              <a:t>~80k files per day for RSL feed: Load balancing to speed up transfer process</a:t>
            </a:r>
            <a:endParaRPr lang="en-US" altLang="zh-CN" dirty="0"/>
          </a:p>
          <a:p>
            <a:pPr lvl="1"/>
            <a:r>
              <a:rPr lang="en-US" altLang="zh-CN" dirty="0" smtClean="0"/>
              <a:t>Daily scrum in practice!</a:t>
            </a:r>
          </a:p>
          <a:p>
            <a:pPr lvl="1"/>
            <a:endParaRPr lang="en-US" altLang="zh-CN" sz="1600" dirty="0"/>
          </a:p>
          <a:p>
            <a:r>
              <a:rPr lang="en-US" sz="1400" dirty="0"/>
              <a:t>DTP </a:t>
            </a:r>
            <a:r>
              <a:rPr lang="en-US" sz="1400" dirty="0" smtClean="0"/>
              <a:t>project</a:t>
            </a:r>
          </a:p>
          <a:p>
            <a:pPr lvl="1"/>
            <a:r>
              <a:rPr lang="en-US" dirty="0" smtClean="0"/>
              <a:t>Generate test cases in spreadsheet based on selected criteria (VBA)</a:t>
            </a:r>
          </a:p>
          <a:p>
            <a:pPr lvl="1"/>
            <a:r>
              <a:rPr lang="en-US" dirty="0" smtClean="0"/>
              <a:t>Maintain </a:t>
            </a:r>
            <a:r>
              <a:rPr lang="en-US" dirty="0"/>
              <a:t>daily status update for UAT cycle</a:t>
            </a:r>
          </a:p>
          <a:p>
            <a:r>
              <a:rPr lang="en-US" sz="1400" dirty="0"/>
              <a:t>Summit filter preparation</a:t>
            </a:r>
          </a:p>
          <a:p>
            <a:pPr lvl="1"/>
            <a:r>
              <a:rPr lang="en-US" dirty="0"/>
              <a:t>Add more filters to speed up PV calculation in grid</a:t>
            </a:r>
          </a:p>
          <a:p>
            <a:r>
              <a:rPr lang="en-US" sz="1400" dirty="0"/>
              <a:t>Jenkins pipeline migration (to ALM Jenkins) for Reconciler project</a:t>
            </a:r>
          </a:p>
          <a:p>
            <a:pPr marL="0" indent="0">
              <a:buNone/>
            </a:pPr>
            <a:endParaRPr lang="en-US" sz="1800" dirty="0"/>
          </a:p>
          <a:p>
            <a:endParaRPr lang="en-US" altLang="zh-CN" sz="1800" dirty="0"/>
          </a:p>
          <a:p>
            <a:pPr marL="179388" lvl="1" indent="0">
              <a:buNone/>
            </a:pPr>
            <a:endParaRPr lang="en-US" dirty="0" smtClean="0"/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540125" y="6694488"/>
            <a:ext cx="3279775" cy="3841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7080250" y="6838950"/>
            <a:ext cx="3279775" cy="384175"/>
          </a:xfrm>
        </p:spPr>
        <p:txBody>
          <a:bodyPr/>
          <a:lstStyle/>
          <a:p>
            <a:pPr>
              <a:defRPr/>
            </a:pPr>
            <a:r>
              <a:rPr lang="en-GB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3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/>
              <a:t>Continuous Integration Pipelines from Scratch</a:t>
            </a:r>
            <a:br>
              <a:rPr lang="en-GB" dirty="0" smtClean="0"/>
            </a:br>
            <a:r>
              <a:rPr lang="en-GB" dirty="0" smtClean="0"/>
              <a:t>(ALM PROD Jenkins)</a:t>
            </a:r>
          </a:p>
        </p:txBody>
      </p:sp>
      <p:sp>
        <p:nvSpPr>
          <p:cNvPr id="60418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00062" y="1163638"/>
            <a:ext cx="9360469" cy="5472112"/>
          </a:xfrm>
        </p:spPr>
        <p:txBody>
          <a:bodyPr/>
          <a:lstStyle/>
          <a:p>
            <a:r>
              <a:rPr lang="en-US" sz="1800" dirty="0" err="1" smtClean="0"/>
              <a:t>SFTPLoader</a:t>
            </a:r>
            <a:endParaRPr lang="en-US" sz="1800" dirty="0" smtClean="0"/>
          </a:p>
          <a:p>
            <a:r>
              <a:rPr lang="en-US" sz="1800" dirty="0" smtClean="0"/>
              <a:t>C# SCORCH</a:t>
            </a:r>
          </a:p>
          <a:p>
            <a:pPr lvl="1"/>
            <a:r>
              <a:rPr lang="en-US" sz="1600" dirty="0" smtClean="0"/>
              <a:t>Presentation and demo to SCORCH team</a:t>
            </a:r>
          </a:p>
          <a:p>
            <a:pPr lvl="1"/>
            <a:r>
              <a:rPr lang="en-US" sz="1600" dirty="0" smtClean="0"/>
              <a:t>Promote correct usage of </a:t>
            </a:r>
            <a:r>
              <a:rPr lang="en-US" sz="1600" dirty="0" err="1" smtClean="0"/>
              <a:t>Git</a:t>
            </a:r>
            <a:r>
              <a:rPr lang="en-US" sz="1600" dirty="0" smtClean="0"/>
              <a:t> repo and encourage adoption</a:t>
            </a:r>
          </a:p>
          <a:p>
            <a:pPr lvl="1"/>
            <a:r>
              <a:rPr lang="en-US" sz="1600" dirty="0" smtClean="0"/>
              <a:t>Successful handover to </a:t>
            </a:r>
            <a:r>
              <a:rPr lang="en-US" sz="1600" dirty="0"/>
              <a:t>new joiners </a:t>
            </a:r>
            <a:r>
              <a:rPr lang="en-US" sz="1600" dirty="0" smtClean="0"/>
              <a:t>(</a:t>
            </a:r>
            <a:r>
              <a:rPr lang="en-US" sz="1600" dirty="0" err="1" smtClean="0"/>
              <a:t>DevOps</a:t>
            </a:r>
            <a:r>
              <a:rPr lang="en-US" sz="1600" dirty="0" smtClean="0"/>
              <a:t> specialists)</a:t>
            </a:r>
          </a:p>
          <a:p>
            <a:pPr marL="179388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Automated, rapid build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Facilitate better team 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Ensure build integrity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Easier artifact distribution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Maintain code standard</a:t>
            </a: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540125" y="6694488"/>
            <a:ext cx="3279775" cy="3841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7080250" y="6838950"/>
            <a:ext cx="3279775" cy="384175"/>
          </a:xfrm>
        </p:spPr>
        <p:txBody>
          <a:bodyPr/>
          <a:lstStyle/>
          <a:p>
            <a:pPr>
              <a:defRPr/>
            </a:pPr>
            <a:r>
              <a:rPr lang="en-GB" smtClean="0"/>
              <a:t>INTERNAL</a:t>
            </a:r>
            <a:endParaRPr lang="en-GB" dirty="0"/>
          </a:p>
        </p:txBody>
      </p:sp>
      <p:pic>
        <p:nvPicPr>
          <p:cNvPr id="1028" name="Picture 4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347" y="8577829"/>
            <a:ext cx="363288" cy="9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isostech.com/wp-content/uploads/2016/08/Gradle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565" y="2952368"/>
            <a:ext cx="2252763" cy="48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688" y="3573414"/>
            <a:ext cx="2086372" cy="52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onatype.org/nexus/content/uploads/2015/06/Nexus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420" y="5267422"/>
            <a:ext cx="2280994" cy="40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images.g2crowd.com/uploads/product/image/social_landscape/social_landscape_1489701790/sonarqub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9" b="23977"/>
          <a:stretch/>
        </p:blipFill>
        <p:spPr bwMode="auto">
          <a:xfrm>
            <a:off x="3699565" y="6046415"/>
            <a:ext cx="2114704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molecularecologist.com/wp-content/uploads/2013/11/github-logo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3" r="16786"/>
          <a:stretch/>
        </p:blipFill>
        <p:spPr bwMode="auto">
          <a:xfrm>
            <a:off x="7572873" y="1073364"/>
            <a:ext cx="1296144" cy="134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cdn.xebialabs.com/assets/files/plugins/msbuild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5" t="33438" b="34643"/>
          <a:stretch/>
        </p:blipFill>
        <p:spPr bwMode="auto">
          <a:xfrm>
            <a:off x="7354843" y="4228170"/>
            <a:ext cx="1732205" cy="46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7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/>
              <a:t>Challenges and Lessons Learned</a:t>
            </a:r>
          </a:p>
        </p:txBody>
      </p:sp>
      <p:sp>
        <p:nvSpPr>
          <p:cNvPr id="60418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00063" y="1163638"/>
            <a:ext cx="8589962" cy="5472112"/>
          </a:xfrm>
        </p:spPr>
        <p:txBody>
          <a:bodyPr/>
          <a:lstStyle/>
          <a:p>
            <a:r>
              <a:rPr lang="en-US" sz="1800" dirty="0" smtClean="0"/>
              <a:t>Juggling with tasks (prioritizing and time allocation)</a:t>
            </a:r>
          </a:p>
          <a:p>
            <a:r>
              <a:rPr lang="en-US" sz="1800" dirty="0" smtClean="0"/>
              <a:t>Time zone differences (importance of time management and planning)</a:t>
            </a:r>
          </a:p>
          <a:p>
            <a:r>
              <a:rPr lang="en-US" sz="1800" dirty="0" smtClean="0"/>
              <a:t>The art of getting help from the right people in a short time</a:t>
            </a:r>
          </a:p>
          <a:p>
            <a:r>
              <a:rPr lang="en-US" sz="1800" dirty="0" smtClean="0"/>
              <a:t>Stay organized under pressure</a:t>
            </a:r>
          </a:p>
          <a:p>
            <a:r>
              <a:rPr lang="en-US" sz="1800" dirty="0" smtClean="0"/>
              <a:t>Speak up and be more proactive (not to be afraid to voice out what I think)</a:t>
            </a:r>
          </a:p>
          <a:p>
            <a:endParaRPr lang="en-US" sz="1800" dirty="0" smtClean="0"/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540125" y="6694488"/>
            <a:ext cx="3279775" cy="3841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7080250" y="6838950"/>
            <a:ext cx="3279775" cy="384175"/>
          </a:xfrm>
        </p:spPr>
        <p:txBody>
          <a:bodyPr/>
          <a:lstStyle/>
          <a:p>
            <a:pPr>
              <a:defRPr/>
            </a:pPr>
            <a:r>
              <a:rPr lang="en-GB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5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/>
              <a:t>Suggestions and Comments</a:t>
            </a:r>
          </a:p>
        </p:txBody>
      </p:sp>
      <p:sp>
        <p:nvSpPr>
          <p:cNvPr id="60418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00062" y="1163638"/>
            <a:ext cx="9720509" cy="5472112"/>
          </a:xfrm>
        </p:spPr>
        <p:txBody>
          <a:bodyPr/>
          <a:lstStyle/>
          <a:p>
            <a:r>
              <a:rPr lang="en-US" sz="1800" dirty="0" smtClean="0"/>
              <a:t>Take advantage of </a:t>
            </a:r>
            <a:r>
              <a:rPr lang="en-US" sz="1800" dirty="0" err="1" smtClean="0"/>
              <a:t>Docker</a:t>
            </a:r>
            <a:r>
              <a:rPr lang="en-US" sz="1800" dirty="0" smtClean="0"/>
              <a:t> containers</a:t>
            </a:r>
          </a:p>
          <a:p>
            <a:pPr lvl="1"/>
            <a:r>
              <a:rPr lang="en-US" sz="1600" dirty="0" smtClean="0"/>
              <a:t>Package software (ensure it is run in a consistent environment)</a:t>
            </a:r>
          </a:p>
          <a:p>
            <a:pPr lvl="1"/>
            <a:r>
              <a:rPr lang="en-US" sz="1600" dirty="0" smtClean="0"/>
              <a:t>Spend less time on adjusting and allocating hardware resources</a:t>
            </a:r>
          </a:p>
          <a:p>
            <a:pPr lvl="1"/>
            <a:r>
              <a:rPr lang="en-US" sz="1600" dirty="0" smtClean="0"/>
              <a:t>Less effort on deployment</a:t>
            </a:r>
          </a:p>
          <a:p>
            <a:r>
              <a:rPr lang="en-US" sz="1800" dirty="0" smtClean="0"/>
              <a:t>More documentation for ALM Jenkins</a:t>
            </a:r>
          </a:p>
          <a:p>
            <a:pPr lvl="1"/>
            <a:r>
              <a:rPr lang="en-US" sz="1600" dirty="0" smtClean="0"/>
              <a:t>Avoid relying on trial and errors of “magic combinations” on configurations</a:t>
            </a:r>
            <a:br>
              <a:rPr lang="en-US" sz="1600" dirty="0" smtClean="0"/>
            </a:br>
            <a:r>
              <a:rPr lang="en-US" sz="1600" dirty="0" smtClean="0"/>
              <a:t>(e.g. only certain combinations of build machine OS + Java version + Maven version works) </a:t>
            </a:r>
          </a:p>
          <a:p>
            <a:r>
              <a:rPr lang="en-US" altLang="en-US" sz="1800" dirty="0" smtClean="0"/>
              <a:t>Webpage block</a:t>
            </a:r>
          </a:p>
          <a:p>
            <a:pPr lvl="1"/>
            <a:r>
              <a:rPr lang="en-US" altLang="en-US" sz="1600" dirty="0"/>
              <a:t>Some </a:t>
            </a:r>
            <a:r>
              <a:rPr lang="en-US" altLang="en-US" sz="1600" dirty="0" smtClean="0"/>
              <a:t>websites on technical / programming resources still get blocked</a:t>
            </a:r>
            <a:endParaRPr lang="en-US" altLang="en-US" sz="1600" dirty="0"/>
          </a:p>
          <a:p>
            <a:pPr marL="6350" indent="0">
              <a:buNone/>
            </a:pPr>
            <a:endParaRPr lang="en-US" dirty="0" smtClean="0"/>
          </a:p>
          <a:p>
            <a:r>
              <a:rPr lang="en-US" sz="1800" dirty="0" smtClean="0"/>
              <a:t>Innovative ideas of applications in machine learning</a:t>
            </a:r>
          </a:p>
          <a:p>
            <a:pPr lvl="1"/>
            <a:r>
              <a:rPr lang="en-US" altLang="zh-CN" sz="1600" dirty="0"/>
              <a:t>e.g. identify potential money laundering cases (detect crime), predict issues from logs (improve efficiency)…</a:t>
            </a:r>
          </a:p>
          <a:p>
            <a:r>
              <a:rPr lang="en-US" sz="1800" dirty="0" err="1"/>
              <a:t>DevOps</a:t>
            </a:r>
            <a:r>
              <a:rPr lang="en-US" sz="1800" dirty="0"/>
              <a:t> </a:t>
            </a:r>
            <a:r>
              <a:rPr lang="en-US" sz="1800" dirty="0" smtClean="0"/>
              <a:t>adoption (tooling and mindset) for speedier and more reactive development</a:t>
            </a:r>
            <a:endParaRPr lang="en-US" sz="1800" dirty="0"/>
          </a:p>
          <a:p>
            <a:r>
              <a:rPr lang="en-US" sz="1800" dirty="0"/>
              <a:t>Gradual adoption of cloud for elasticity and </a:t>
            </a:r>
            <a:r>
              <a:rPr lang="en-US" sz="1800" dirty="0" smtClean="0"/>
              <a:t>scalability, while keeping data security in mind</a:t>
            </a:r>
            <a:endParaRPr lang="en-US" sz="1800" dirty="0"/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540125" y="6694488"/>
            <a:ext cx="3279775" cy="3841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7080250" y="6838950"/>
            <a:ext cx="3279775" cy="384175"/>
          </a:xfrm>
        </p:spPr>
        <p:txBody>
          <a:bodyPr/>
          <a:lstStyle/>
          <a:p>
            <a:pPr>
              <a:defRPr/>
            </a:pPr>
            <a:r>
              <a:rPr lang="en-GB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0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</a:p>
        </p:txBody>
      </p:sp>
      <p:sp>
        <p:nvSpPr>
          <p:cNvPr id="60418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00063" y="1163638"/>
            <a:ext cx="8589962" cy="5472112"/>
          </a:xfrm>
        </p:spPr>
        <p:txBody>
          <a:bodyPr/>
          <a:lstStyle/>
          <a:p>
            <a:r>
              <a:rPr lang="en-US" sz="1800" dirty="0" smtClean="0"/>
              <a:t>Exciting opportunity to work in a diversified and friendly environment</a:t>
            </a:r>
          </a:p>
          <a:p>
            <a:r>
              <a:rPr lang="en-US" sz="1800" dirty="0" smtClean="0"/>
              <a:t>Interesting experience collaborating across global teams</a:t>
            </a:r>
          </a:p>
          <a:p>
            <a:r>
              <a:rPr lang="en-US" sz="1800" dirty="0" smtClean="0"/>
              <a:t>Knowledgeable and supportive mentors, kind and patient</a:t>
            </a: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540125" y="6694488"/>
            <a:ext cx="3279775" cy="3841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7080250" y="6838950"/>
            <a:ext cx="3279775" cy="384175"/>
          </a:xfrm>
        </p:spPr>
        <p:txBody>
          <a:bodyPr/>
          <a:lstStyle/>
          <a:p>
            <a:pPr>
              <a:defRPr/>
            </a:pPr>
            <a:r>
              <a:rPr lang="en-GB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1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PERSIZE" val="A4"/>
  <p:tag name="BACKGROUNDCOLOR" val="-1"/>
  <p:tag name="BACKGROUNDINTENSITY" val="Light"/>
  <p:tag name="PRESENTATIONTYPE" val="BoardWhite"/>
  <p:tag name="OFFICECODE" val="True"/>
  <p:tag name="FOOTER" val="True"/>
  <p:tag name="OFFICES" val="Amsterdam;Brussels;Buenos Aires;Copenhagen;Dubai;Dusseldorf;Frankfurt;Geneva;Helsinki;Kyiv;London;Madrid;Moscow;Mumbai;Munich;Munich (English);New Delhi;Oslo;Paris;Stockholm;Zurich;Zurich (English);Melbourne;Seoul;Shanghai;Singapore;Sydney;Beijing;Hong Kong;Milan;Rome;Tokyo;Johannesburg;Sao Paulo;Dusseldorf (English);Frankfurt (English);Perth;Bangkok;Istanbul;Rio de Janeiro;Kuala Lumpur"/>
  <p:tag name="OFFICE" val="Paris"/>
  <p:tag name="VERSION" val="5.0"/>
  <p:tag name="CHECKEDTHEME" val="H28"/>
  <p:tag name="FOOTER_VISIBLE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LLOWANCHOR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LLOWANCHOR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LLOWANCHOR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LLOWANCHOR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LLOWANCHOR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LLOWANCHOR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LLOWANCHOR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LLOWANCHOR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LLOWANCHOR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LLOWANCHOR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LLOWANCHOR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LLOWANCHOR" val="true"/>
</p:tagLst>
</file>

<file path=ppt/theme/theme1.xml><?xml version="1.0" encoding="utf-8"?>
<a:theme xmlns:a="http://schemas.openxmlformats.org/drawingml/2006/main" name="H28">
  <a:themeElements>
    <a:clrScheme name="H28">
      <a:dk1>
        <a:sysClr val="windowText" lastClr="000000"/>
      </a:dk1>
      <a:lt1>
        <a:srgbClr val="EAEAEA"/>
      </a:lt1>
      <a:dk2>
        <a:srgbClr val="FFFFFF"/>
      </a:dk2>
      <a:lt2>
        <a:srgbClr val="000000"/>
      </a:lt2>
      <a:accent1>
        <a:srgbClr val="EAEAEA"/>
      </a:accent1>
      <a:accent2>
        <a:srgbClr val="FFFFFF"/>
      </a:accent2>
      <a:accent3>
        <a:srgbClr val="FF0000"/>
      </a:accent3>
      <a:accent4>
        <a:srgbClr val="194173"/>
      </a:accent4>
      <a:accent5>
        <a:srgbClr val="B9D3ED"/>
      </a:accent5>
      <a:accent6>
        <a:srgbClr val="FDB812"/>
      </a:accent6>
      <a:hlink>
        <a:srgbClr val="A7BFD7"/>
      </a:hlink>
      <a:folHlink>
        <a:srgbClr val="FF0000"/>
      </a:folHlink>
    </a:clrScheme>
    <a:fontScheme name="H2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EAEA"/>
        </a:solidFill>
        <a:ln w="19050">
          <a:noFill/>
        </a:ln>
      </a:spPr>
      <a:bodyPr lIns="0" tIns="0" rIns="0" bIns="0"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08080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>
            <a:lumMod val="60000"/>
            <a:lumOff val="40000"/>
          </a:schemeClr>
        </a:solidFill>
        <a:ln w="6350" cap="flat" cmpd="sng" algn="ctr">
          <a:solidFill>
            <a:schemeClr val="accent5">
              <a:lumMod val="20000"/>
              <a:lumOff val="8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400" b="1" u="none" strike="noStrike" cap="none" normalizeH="0" baseline="0" dirty="0" err="1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>
            <a:lumMod val="60000"/>
            <a:lumOff val="40000"/>
          </a:schemeClr>
        </a:solidFill>
        <a:ln w="6350" cap="flat" cmpd="sng" algn="ctr">
          <a:solidFill>
            <a:schemeClr val="accent5">
              <a:lumMod val="20000"/>
              <a:lumOff val="8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400" b="1" u="none" strike="noStrike" cap="none" normalizeH="0" baseline="0" dirty="0" err="1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Non-Message Driven">
  <a:themeElements>
    <a:clrScheme name="HSBC Standard">
      <a:dk1>
        <a:srgbClr val="000000"/>
      </a:dk1>
      <a:lt1>
        <a:srgbClr val="FFFFFF"/>
      </a:lt1>
      <a:dk2>
        <a:srgbClr val="FF0000"/>
      </a:dk2>
      <a:lt2>
        <a:srgbClr val="AECEBF"/>
      </a:lt2>
      <a:accent1>
        <a:srgbClr val="7993C1"/>
      </a:accent1>
      <a:accent2>
        <a:srgbClr val="84CAC6"/>
      </a:accent2>
      <a:accent3>
        <a:srgbClr val="62A4D3"/>
      </a:accent3>
      <a:accent4>
        <a:srgbClr val="FABB00"/>
      </a:accent4>
      <a:accent5>
        <a:srgbClr val="FBE700"/>
      </a:accent5>
      <a:accent6>
        <a:srgbClr val="C1D784"/>
      </a:accent6>
      <a:hlink>
        <a:srgbClr val="626469"/>
      </a:hlink>
      <a:folHlink>
        <a:srgbClr val="A6A6A6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ark Blue">
      <a:srgbClr val="32466B"/>
    </a:custClr>
    <a:custClr name="Powder Blue">
      <a:srgbClr val="C9D4E6"/>
    </a:custClr>
    <a:custClr name="Sky Blue">
      <a:srgbClr val="62A4D3"/>
    </a:custClr>
    <a:custClr name="Amber">
      <a:srgbClr val="FABB00"/>
    </a:custClr>
    <a:custClr name="Cool Grey">
      <a:srgbClr val="626469"/>
    </a:custClr>
    <a:custClr name="Land Green">
      <a:srgbClr val="C1D784"/>
    </a:custClr>
    <a:custClr name="Slate Blue">
      <a:srgbClr val="7993C1"/>
    </a:custClr>
    <a:custClr name="Mid Grey">
      <a:srgbClr val="A6A6A6"/>
    </a:custClr>
    <a:custClr name="Amber Highlight">
      <a:srgbClr val="FFF2CB"/>
    </a:custClr>
    <a:custClr name="Turquoise">
      <a:srgbClr val="84CAC6"/>
    </a:custClr>
    <a:custClr name="Light Grey">
      <a:srgbClr val="F2F2F2"/>
    </a:custClr>
    <a:custClr name="Black">
      <a:srgbClr val="000000"/>
    </a:custClr>
    <a:custClr name="Light Green">
      <a:srgbClr val="CEE2D9"/>
    </a:custClr>
    <a:custClr name="Burgundy">
      <a:srgbClr val="B5121B"/>
    </a:custClr>
    <a:custClr name="Dark Green">
      <a:srgbClr val="008000"/>
    </a:custClr>
    <a:custClr name="HSBC Red">
      <a:srgbClr val="FF0000"/>
    </a:custClr>
    <a:custClr name="Yellow">
      <a:srgbClr val="FBE700"/>
    </a:custClr>
    <a:custClr name="Pink">
      <a:srgbClr val="FFCCCC"/>
    </a:custClr>
    <a:custClr name="Mint">
      <a:srgbClr val="AECEBF"/>
    </a:custClr>
    <a:custClr name="White">
      <a:srgbClr val="FFFFFF"/>
    </a:custClr>
  </a:custClr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HSBC Team Document" ma:contentTypeID="0x010100528BB31B57C32142822AE3D8EE75529A00F93186ECA8DB91419000FC7B4285339C0052C209414A02EA4F8203569449A2A2DA" ma:contentTypeVersion="3" ma:contentTypeDescription="" ma:contentTypeScope="" ma:versionID="2ee259a08103bbb1fb1d8db3e2de4d0f">
  <xsd:schema xmlns:xsd="http://www.w3.org/2001/XMLSchema" xmlns:xs="http://www.w3.org/2001/XMLSchema" xmlns:p="http://schemas.microsoft.com/office/2006/metadata/properties" xmlns:ns2="3dfd6813-1a81-4f69-9ad2-62047c79eece" targetNamespace="http://schemas.microsoft.com/office/2006/metadata/properties" ma:root="true" ma:fieldsID="9eba8c30f846f4e13bf2fb8f31449427" ns2:_="">
    <xsd:import namespace="3dfd6813-1a81-4f69-9ad2-62047c79eece"/>
    <xsd:element name="properties">
      <xsd:complexType>
        <xsd:sequence>
          <xsd:element name="documentManagement">
            <xsd:complexType>
              <xsd:all>
                <xsd:element ref="ns2:hca22dd24bd74564bf6850e9888f0df5" minOccurs="0"/>
                <xsd:element ref="ns2:TaxCatchAll" minOccurs="0"/>
                <xsd:element ref="ns2:TaxCatchAllLabel" minOccurs="0"/>
                <xsd:element ref="ns2:Record_x0020_Hist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d6813-1a81-4f69-9ad2-62047c79eece" elementFormDefault="qualified">
    <xsd:import namespace="http://schemas.microsoft.com/office/2006/documentManagement/types"/>
    <xsd:import namespace="http://schemas.microsoft.com/office/infopath/2007/PartnerControls"/>
    <xsd:element name="hca22dd24bd74564bf6850e9888f0df5" ma:index="8" nillable="true" ma:taxonomy="true" ma:internalName="hca22dd24bd74564bf6850e9888f0df5" ma:taxonomyFieldName="Classification" ma:displayName="Classification" ma:readOnly="false" ma:default="" ma:fieldId="{1ca22dd2-4bd7-4564-bf68-50e9888f0df5}" ma:sspId="7deb33d3-af6b-4b11-bf8d-82ee07054623" ma:termSetId="9490c9f1-7e17-46f2-b2cb-a54589aa632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11a910b2-5b51-4879-be42-9ed10f9d5381}" ma:internalName="TaxCatchAll" ma:showField="CatchAllData" ma:web="6a0923dd-feff-4ceb-840b-c568a75cc6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11a910b2-5b51-4879-be42-9ed10f9d5381}" ma:internalName="TaxCatchAllLabel" ma:readOnly="true" ma:showField="CatchAllDataLabel" ma:web="6a0923dd-feff-4ceb-840b-c568a75cc6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Record_x0020_History" ma:index="12" nillable="true" ma:displayName="Record History" ma:internalName="Record_x0020_Histor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cord_x0020_History xmlns="3dfd6813-1a81-4f69-9ad2-62047c79eece" xsi:nil="true"/>
    <hca22dd24bd74564bf6850e9888f0df5 xmlns="3dfd6813-1a81-4f69-9ad2-62047c79eece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2177e213-2f8b-43e4-a2f8-af1df7aaf42b</TermId>
        </TermInfo>
      </Terms>
    </hca22dd24bd74564bf6850e9888f0df5>
    <TaxCatchAll xmlns="3dfd6813-1a81-4f69-9ad2-62047c79eece">
      <Value>1</Value>
    </TaxCatchAll>
  </documentManagement>
</p:properties>
</file>

<file path=customXml/item4.xml><?xml version="1.0" encoding="utf-8"?>
<?mso-contentType ?>
<SharedContentType xmlns="Microsoft.SharePoint.Taxonomy.ContentTypeSync" SourceId="7deb33d3-af6b-4b11-bf8d-82ee07054623" ContentTypeId="0x010100528BB31B57C32142822AE3D8EE75529A00F93186ECA8DB91419000FC7B4285339C" PreviousValue="false"/>
</file>

<file path=customXml/itemProps1.xml><?xml version="1.0" encoding="utf-8"?>
<ds:datastoreItem xmlns:ds="http://schemas.openxmlformats.org/officeDocument/2006/customXml" ds:itemID="{EAB83C03-7274-49B3-8868-65955F1F7A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fd6813-1a81-4f69-9ad2-62047c79e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7AB53C-1D99-42B2-9C05-B836FBDB53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6F016C-568B-4813-BA13-997A50494FB9}">
  <ds:schemaRefs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3dfd6813-1a81-4f69-9ad2-62047c79ee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CA57F2E-9D1B-409E-AFA4-556B9CE82B81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35686</TotalTime>
  <Words>457</Words>
  <Application>Microsoft Office PowerPoint</Application>
  <PresentationFormat>Custom</PresentationFormat>
  <Paragraphs>94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SimHei</vt:lpstr>
      <vt:lpstr>Arial</vt:lpstr>
      <vt:lpstr>Symbol</vt:lpstr>
      <vt:lpstr>Times New Roman</vt:lpstr>
      <vt:lpstr>Verdana</vt:lpstr>
      <vt:lpstr>Wingdings</vt:lpstr>
      <vt:lpstr>H28</vt:lpstr>
      <vt:lpstr>A4 Message Driven HSBC</vt:lpstr>
      <vt:lpstr>1_A4 Message Driven HSBC</vt:lpstr>
      <vt:lpstr>4_A4 Message Driven HSBC</vt:lpstr>
      <vt:lpstr>Non-Message Driven</vt:lpstr>
      <vt:lpstr>PowerPoint Presentation</vt:lpstr>
      <vt:lpstr>About Me</vt:lpstr>
      <vt:lpstr>FO Support</vt:lpstr>
      <vt:lpstr>My Tasks</vt:lpstr>
      <vt:lpstr>Continuous Integration Pipelines from Scratch (ALM PROD Jenkins)</vt:lpstr>
      <vt:lpstr>Challenges and Lessons Learned</vt:lpstr>
      <vt:lpstr>Suggestions and Comments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Simone FINK</dc:creator>
  <cp:keywords>INTERNAL</cp:keywords>
  <dc:description>INTERNAL</dc:description>
  <cp:lastModifiedBy>rick.k.s.hui@noexternalmail.hsbc.com</cp:lastModifiedBy>
  <cp:revision>2130</cp:revision>
  <cp:lastPrinted>2014-01-14T01:53:49Z</cp:lastPrinted>
  <dcterms:modified xsi:type="dcterms:W3CDTF">2017-06-19T10:03:02Z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Type">
    <vt:lpwstr>BoardWhite</vt:lpwstr>
  </property>
  <property fmtid="{D5CDD505-2E9C-101B-9397-08002B2CF9AE}" pid="3" name="Footer">
    <vt:lpwstr>True</vt:lpwstr>
  </property>
  <property fmtid="{D5CDD505-2E9C-101B-9397-08002B2CF9AE}" pid="4" name="OfficeCode">
    <vt:lpwstr>True</vt:lpwstr>
  </property>
  <property fmtid="{D5CDD505-2E9C-101B-9397-08002B2CF9AE}" pid="5" name="BackgroundIntensity">
    <vt:lpwstr>Light</vt:lpwstr>
  </property>
  <property fmtid="{D5CDD505-2E9C-101B-9397-08002B2CF9AE}" pid="6" name="BackgroundColor">
    <vt:lpwstr>255,255,255</vt:lpwstr>
  </property>
  <property fmtid="{D5CDD505-2E9C-101B-9397-08002B2CF9AE}" pid="7" name="Offices">
    <vt:lpwstr>Amsterdam;Brussels;Buenos Aires;Copenhagen;Dubai;Dusseldorf;Frankfurt;Geneva;Helsinki;Kyiv;London;Madrid;Moscow;Mumbai;Munich;Munich (English);New Delhi;Oslo;Paris;Stockholm;Zurich;Zurich (English);Melbourne;Seoul;Shanghai;Singapore;Sydney</vt:lpwstr>
  </property>
  <property fmtid="{D5CDD505-2E9C-101B-9397-08002B2CF9AE}" pid="8" name="RevisionNumber">
    <vt:i4>77</vt:i4>
  </property>
  <property fmtid="{D5CDD505-2E9C-101B-9397-08002B2CF9AE}" pid="9" name="PaperSize">
    <vt:lpwstr>A4</vt:lpwstr>
  </property>
  <property fmtid="{D5CDD505-2E9C-101B-9397-08002B2CF9AE}" pid="10" name="MoreOffices">
    <vt:lpwstr>Beijing;Hong Kong;Milan;Rome;Tokyo;Johannesburg;Sao Paulo;Dusseldorf (English);Frankfurt (English);Perth;Bangkok;Istanbul;Rio de Janeiro;Kuala Lumpur</vt:lpwstr>
  </property>
  <property fmtid="{D5CDD505-2E9C-101B-9397-08002B2CF9AE}" pid="11" name="Classification">
    <vt:lpwstr>INTERNAL</vt:lpwstr>
  </property>
  <property fmtid="{D5CDD505-2E9C-101B-9397-08002B2CF9AE}" pid="12" name="Source">
    <vt:lpwstr>Internal</vt:lpwstr>
  </property>
  <property fmtid="{D5CDD505-2E9C-101B-9397-08002B2CF9AE}" pid="13" name="Footers">
    <vt:lpwstr>Footers</vt:lpwstr>
  </property>
  <property fmtid="{D5CDD505-2E9C-101B-9397-08002B2CF9AE}" pid="14" name="DocClassification">
    <vt:lpwstr>CLAINTERN</vt:lpwstr>
  </property>
  <property fmtid="{D5CDD505-2E9C-101B-9397-08002B2CF9AE}" pid="15" name="ContentTypeId">
    <vt:lpwstr>0x010100528BB31B57C32142822AE3D8EE75529A00F93186ECA8DB91419000FC7B4285339C0052C209414A02EA4F8203569449A2A2DA</vt:lpwstr>
  </property>
</Properties>
</file>