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91" r:id="rId6"/>
  </p:sldMasterIdLst>
  <p:notesMasterIdLst>
    <p:notesMasterId r:id="rId24"/>
  </p:notesMasterIdLst>
  <p:sldIdLst>
    <p:sldId id="258" r:id="rId7"/>
    <p:sldId id="308" r:id="rId8"/>
    <p:sldId id="310" r:id="rId9"/>
    <p:sldId id="321" r:id="rId10"/>
    <p:sldId id="313" r:id="rId11"/>
    <p:sldId id="319" r:id="rId12"/>
    <p:sldId id="322" r:id="rId13"/>
    <p:sldId id="323" r:id="rId14"/>
    <p:sldId id="320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nkumar Mahendrabhai Naik" initials="RMN" lastIdx="15" clrIdx="0">
    <p:extLst/>
  </p:cmAuthor>
  <p:cmAuthor id="2" name="Dexter W N CHAN" initials="DWNC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3D5"/>
    <a:srgbClr val="A09BB3"/>
    <a:srgbClr val="01D5D0"/>
    <a:srgbClr val="0AFEF8"/>
    <a:srgbClr val="50FEFA"/>
    <a:srgbClr val="FB15E0"/>
    <a:srgbClr val="9B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94647"/>
  </p:normalViewPr>
  <p:slideViewPr>
    <p:cSldViewPr snapToGrid="0">
      <p:cViewPr varScale="1">
        <p:scale>
          <a:sx n="71" d="100"/>
          <a:sy n="71" d="100"/>
        </p:scale>
        <p:origin x="12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12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AF207-1E14-49DF-BDC0-5005387C3C6C}" type="presOf" srcId="{9775EAD5-192D-4AAD-BB37-C881A417B023}" destId="{5B44F1B4-2675-45C5-A1B6-F90EB742A9F1}" srcOrd="0" destOrd="0" presId="urn:microsoft.com/office/officeart/2005/8/layout/chevron1"/>
    <dgm:cxn modelId="{486AA015-F1C4-4EAD-A7B5-CF037A031498}" type="presOf" srcId="{F3B5E33E-1BB6-4612-81DF-766DB109903B}" destId="{530396B4-C4AA-40F7-9A01-53538B8E63A0}" srcOrd="0" destOrd="0" presId="urn:microsoft.com/office/officeart/2005/8/layout/chevron1"/>
    <dgm:cxn modelId="{C139444D-C878-4F03-B44B-5D94FC565644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25179C2-749C-47F6-A27F-44EBEC6643AC}" type="presOf" srcId="{44820C5B-F5D2-43E9-9924-58842B7B4269}" destId="{1EBC307D-80CD-4CA0-AE68-71C2584B8FAC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828FCE29-C8FD-4784-BD27-1624BE279310}" type="presOf" srcId="{661971DB-7C14-40A5-BE3D-A9A1635F5F10}" destId="{E97FF835-6692-4266-B4B6-12A5324F6EA2}" srcOrd="0" destOrd="0" presId="urn:microsoft.com/office/officeart/2005/8/layout/chevron1"/>
    <dgm:cxn modelId="{DA2AF258-ACC8-48EC-A9E3-53AC6CBAE28B}" type="presParOf" srcId="{63C4B22C-9E4C-47D7-BDF9-692327C5DF71}" destId="{530396B4-C4AA-40F7-9A01-53538B8E63A0}" srcOrd="0" destOrd="0" presId="urn:microsoft.com/office/officeart/2005/8/layout/chevron1"/>
    <dgm:cxn modelId="{2EE65A77-7599-42F1-8E49-1BFFFF58738E}" type="presParOf" srcId="{63C4B22C-9E4C-47D7-BDF9-692327C5DF71}" destId="{016C22DD-A585-445C-BC6C-5D3EFDD0DA31}" srcOrd="1" destOrd="0" presId="urn:microsoft.com/office/officeart/2005/8/layout/chevron1"/>
    <dgm:cxn modelId="{EC3FB3EF-9434-4522-B52C-57150479844F}" type="presParOf" srcId="{63C4B22C-9E4C-47D7-BDF9-692327C5DF71}" destId="{1EBC307D-80CD-4CA0-AE68-71C2584B8FAC}" srcOrd="2" destOrd="0" presId="urn:microsoft.com/office/officeart/2005/8/layout/chevron1"/>
    <dgm:cxn modelId="{B9C7198D-96EE-42DA-8CB1-207E0564E68E}" type="presParOf" srcId="{63C4B22C-9E4C-47D7-BDF9-692327C5DF71}" destId="{6C622A52-1B69-4FBC-92AF-15276C3CADDA}" srcOrd="3" destOrd="0" presId="urn:microsoft.com/office/officeart/2005/8/layout/chevron1"/>
    <dgm:cxn modelId="{8905371F-1F4F-4FCB-AA2A-B15153CE57CB}" type="presParOf" srcId="{63C4B22C-9E4C-47D7-BDF9-692327C5DF71}" destId="{5B44F1B4-2675-45C5-A1B6-F90EB742A9F1}" srcOrd="4" destOrd="0" presId="urn:microsoft.com/office/officeart/2005/8/layout/chevron1"/>
    <dgm:cxn modelId="{7EDED431-7FE8-457C-A87C-83100D7145C2}" type="presParOf" srcId="{63C4B22C-9E4C-47D7-BDF9-692327C5DF71}" destId="{9D9CBB7E-F845-4ED2-9565-FDA734768F99}" srcOrd="5" destOrd="0" presId="urn:microsoft.com/office/officeart/2005/8/layout/chevron1"/>
    <dgm:cxn modelId="{C07E81E8-13E1-483A-872A-15D8B48F338E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99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6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D0F14-A841-4959-AD13-600AE132315F}" type="presOf" srcId="{F3B5E33E-1BB6-4612-81DF-766DB109903B}" destId="{530396B4-C4AA-40F7-9A01-53538B8E63A0}" srcOrd="0" destOrd="0" presId="urn:microsoft.com/office/officeart/2005/8/layout/chevron1"/>
    <dgm:cxn modelId="{1CE4C8FE-2803-42B3-9338-4EB1CCEE0A3B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402437A6-5F1B-477B-9B56-E0FF3B31BD53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A58AAC5-EEC5-4C2D-991E-74029A8E9831}" type="presOf" srcId="{661971DB-7C14-40A5-BE3D-A9A1635F5F10}" destId="{E97FF835-6692-4266-B4B6-12A5324F6EA2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BF371528-0DAB-425F-A144-2D92FF764F10}" type="presOf" srcId="{44820C5B-F5D2-43E9-9924-58842B7B4269}" destId="{1EBC307D-80CD-4CA0-AE68-71C2584B8FAC}" srcOrd="0" destOrd="0" presId="urn:microsoft.com/office/officeart/2005/8/layout/chevron1"/>
    <dgm:cxn modelId="{F851BF3A-6C36-4988-BD82-E1895805E5D8}" type="presParOf" srcId="{63C4B22C-9E4C-47D7-BDF9-692327C5DF71}" destId="{530396B4-C4AA-40F7-9A01-53538B8E63A0}" srcOrd="0" destOrd="0" presId="urn:microsoft.com/office/officeart/2005/8/layout/chevron1"/>
    <dgm:cxn modelId="{12F16254-733D-4ECD-A86D-E60BFFCA7BDA}" type="presParOf" srcId="{63C4B22C-9E4C-47D7-BDF9-692327C5DF71}" destId="{016C22DD-A585-445C-BC6C-5D3EFDD0DA31}" srcOrd="1" destOrd="0" presId="urn:microsoft.com/office/officeart/2005/8/layout/chevron1"/>
    <dgm:cxn modelId="{FDB9CD52-DA89-44B0-A158-94412EBD5FD3}" type="presParOf" srcId="{63C4B22C-9E4C-47D7-BDF9-692327C5DF71}" destId="{1EBC307D-80CD-4CA0-AE68-71C2584B8FAC}" srcOrd="2" destOrd="0" presId="urn:microsoft.com/office/officeart/2005/8/layout/chevron1"/>
    <dgm:cxn modelId="{C313D908-C668-4CB1-B47D-5F036FE50E42}" type="presParOf" srcId="{63C4B22C-9E4C-47D7-BDF9-692327C5DF71}" destId="{6C622A52-1B69-4FBC-92AF-15276C3CADDA}" srcOrd="3" destOrd="0" presId="urn:microsoft.com/office/officeart/2005/8/layout/chevron1"/>
    <dgm:cxn modelId="{027FF037-7B10-4544-A034-895563FCEB44}" type="presParOf" srcId="{63C4B22C-9E4C-47D7-BDF9-692327C5DF71}" destId="{5B44F1B4-2675-45C5-A1B6-F90EB742A9F1}" srcOrd="4" destOrd="0" presId="urn:microsoft.com/office/officeart/2005/8/layout/chevron1"/>
    <dgm:cxn modelId="{EB0356E7-BA51-462F-BCFA-9697EA6A9D29}" type="presParOf" srcId="{63C4B22C-9E4C-47D7-BDF9-692327C5DF71}" destId="{9D9CBB7E-F845-4ED2-9565-FDA734768F99}" srcOrd="5" destOrd="0" presId="urn:microsoft.com/office/officeart/2005/8/layout/chevron1"/>
    <dgm:cxn modelId="{A5C23744-B9F1-4E46-BC86-B0FAE32BBC5A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88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1A8B0-3560-4BC6-A31D-D2E202AA2328}" type="presOf" srcId="{661971DB-7C14-40A5-BE3D-A9A1635F5F10}" destId="{E97FF835-6692-4266-B4B6-12A5324F6EA2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9A6ACCB-56EA-4B28-B8A1-DBDA2B212662}" type="presOf" srcId="{8F1605E9-403C-4935-9739-1BE27E949AD1}" destId="{63C4B22C-9E4C-47D7-BDF9-692327C5DF71}" srcOrd="0" destOrd="0" presId="urn:microsoft.com/office/officeart/2005/8/layout/chevron1"/>
    <dgm:cxn modelId="{566C6189-76D1-4AB0-9670-8D21E0684D7A}" type="presOf" srcId="{F3B5E33E-1BB6-4612-81DF-766DB109903B}" destId="{530396B4-C4AA-40F7-9A01-53538B8E63A0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E5730C2-9EF1-4B8E-B2DF-D7716CA4B0A6}" type="presOf" srcId="{44820C5B-F5D2-43E9-9924-58842B7B4269}" destId="{1EBC307D-80CD-4CA0-AE68-71C2584B8FAC}" srcOrd="0" destOrd="0" presId="urn:microsoft.com/office/officeart/2005/8/layout/chevron1"/>
    <dgm:cxn modelId="{8990947F-1C6E-4AFF-8A2A-59A015DFA7BC}" type="presOf" srcId="{9775EAD5-192D-4AAD-BB37-C881A417B023}" destId="{5B44F1B4-2675-45C5-A1B6-F90EB742A9F1}" srcOrd="0" destOrd="0" presId="urn:microsoft.com/office/officeart/2005/8/layout/chevron1"/>
    <dgm:cxn modelId="{3540E631-3DC6-404A-9B54-272D9C4ED505}" type="presParOf" srcId="{63C4B22C-9E4C-47D7-BDF9-692327C5DF71}" destId="{530396B4-C4AA-40F7-9A01-53538B8E63A0}" srcOrd="0" destOrd="0" presId="urn:microsoft.com/office/officeart/2005/8/layout/chevron1"/>
    <dgm:cxn modelId="{C06F30DC-F20D-485A-957B-F1419F59DCD4}" type="presParOf" srcId="{63C4B22C-9E4C-47D7-BDF9-692327C5DF71}" destId="{016C22DD-A585-445C-BC6C-5D3EFDD0DA31}" srcOrd="1" destOrd="0" presId="urn:microsoft.com/office/officeart/2005/8/layout/chevron1"/>
    <dgm:cxn modelId="{D569623F-7231-4038-977D-13E8D549FE23}" type="presParOf" srcId="{63C4B22C-9E4C-47D7-BDF9-692327C5DF71}" destId="{1EBC307D-80CD-4CA0-AE68-71C2584B8FAC}" srcOrd="2" destOrd="0" presId="urn:microsoft.com/office/officeart/2005/8/layout/chevron1"/>
    <dgm:cxn modelId="{0355B5EB-05FA-4DED-9890-1E6966A1227D}" type="presParOf" srcId="{63C4B22C-9E4C-47D7-BDF9-692327C5DF71}" destId="{6C622A52-1B69-4FBC-92AF-15276C3CADDA}" srcOrd="3" destOrd="0" presId="urn:microsoft.com/office/officeart/2005/8/layout/chevron1"/>
    <dgm:cxn modelId="{E4F861AD-0F8D-404E-AAA6-5F1C3037D2D3}" type="presParOf" srcId="{63C4B22C-9E4C-47D7-BDF9-692327C5DF71}" destId="{5B44F1B4-2675-45C5-A1B6-F90EB742A9F1}" srcOrd="4" destOrd="0" presId="urn:microsoft.com/office/officeart/2005/8/layout/chevron1"/>
    <dgm:cxn modelId="{FA41FF30-8ECE-44B6-AB90-7045A99AEDB3}" type="presParOf" srcId="{63C4B22C-9E4C-47D7-BDF9-692327C5DF71}" destId="{9D9CBB7E-F845-4ED2-9565-FDA734768F99}" srcOrd="5" destOrd="0" presId="urn:microsoft.com/office/officeart/2005/8/layout/chevron1"/>
    <dgm:cxn modelId="{67C7091C-E43C-4F83-A5F8-2EB379F739C2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96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4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CC4B9-6788-42E7-B956-1F1A3C1524A6}" type="presOf" srcId="{F3B5E33E-1BB6-4612-81DF-766DB109903B}" destId="{530396B4-C4AA-40F7-9A01-53538B8E63A0}" srcOrd="0" destOrd="0" presId="urn:microsoft.com/office/officeart/2005/8/layout/chevron1"/>
    <dgm:cxn modelId="{61D47897-6A4E-4E27-9D1C-611D9D68DA78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12DDBD5A-5394-4697-9366-C8E1EF8A176B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245E0D7D-2356-4317-AD9E-74E0E211B7FE}" type="presOf" srcId="{44820C5B-F5D2-43E9-9924-58842B7B4269}" destId="{1EBC307D-80CD-4CA0-AE68-71C2584B8FAC}" srcOrd="0" destOrd="0" presId="urn:microsoft.com/office/officeart/2005/8/layout/chevron1"/>
    <dgm:cxn modelId="{128FED5B-D11B-49A1-9E6F-11BF945470D8}" type="presOf" srcId="{661971DB-7C14-40A5-BE3D-A9A1635F5F10}" destId="{E97FF835-6692-4266-B4B6-12A5324F6EA2}" srcOrd="0" destOrd="0" presId="urn:microsoft.com/office/officeart/2005/8/layout/chevron1"/>
    <dgm:cxn modelId="{7BB672D9-C6B8-459D-BE16-A3E161D38D2A}" type="presParOf" srcId="{63C4B22C-9E4C-47D7-BDF9-692327C5DF71}" destId="{530396B4-C4AA-40F7-9A01-53538B8E63A0}" srcOrd="0" destOrd="0" presId="urn:microsoft.com/office/officeart/2005/8/layout/chevron1"/>
    <dgm:cxn modelId="{4C398528-21B7-46E7-8106-F751E4D5CFC8}" type="presParOf" srcId="{63C4B22C-9E4C-47D7-BDF9-692327C5DF71}" destId="{016C22DD-A585-445C-BC6C-5D3EFDD0DA31}" srcOrd="1" destOrd="0" presId="urn:microsoft.com/office/officeart/2005/8/layout/chevron1"/>
    <dgm:cxn modelId="{879010E1-D679-4697-AEB3-4BA9CB03F0A0}" type="presParOf" srcId="{63C4B22C-9E4C-47D7-BDF9-692327C5DF71}" destId="{1EBC307D-80CD-4CA0-AE68-71C2584B8FAC}" srcOrd="2" destOrd="0" presId="urn:microsoft.com/office/officeart/2005/8/layout/chevron1"/>
    <dgm:cxn modelId="{F71EE7CF-B922-4618-B06D-62C176617748}" type="presParOf" srcId="{63C4B22C-9E4C-47D7-BDF9-692327C5DF71}" destId="{6C622A52-1B69-4FBC-92AF-15276C3CADDA}" srcOrd="3" destOrd="0" presId="urn:microsoft.com/office/officeart/2005/8/layout/chevron1"/>
    <dgm:cxn modelId="{5073F85F-69B8-413B-854C-6FD3692F8CCE}" type="presParOf" srcId="{63C4B22C-9E4C-47D7-BDF9-692327C5DF71}" destId="{5B44F1B4-2675-45C5-A1B6-F90EB742A9F1}" srcOrd="4" destOrd="0" presId="urn:microsoft.com/office/officeart/2005/8/layout/chevron1"/>
    <dgm:cxn modelId="{0AE725C2-DCC6-47F0-B242-3424FE38A8BE}" type="presParOf" srcId="{63C4B22C-9E4C-47D7-BDF9-692327C5DF71}" destId="{9D9CBB7E-F845-4ED2-9565-FDA734768F99}" srcOrd="5" destOrd="0" presId="urn:microsoft.com/office/officeart/2005/8/layout/chevron1"/>
    <dgm:cxn modelId="{09E8CDC4-2522-4852-8E12-380571B4975F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1413" y="88669"/>
          <a:ext cx="1261391" cy="504556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3691" y="88669"/>
        <a:ext cx="756835" cy="504556"/>
      </dsp:txXfrm>
    </dsp:sp>
    <dsp:sp modelId="{1EBC307D-80CD-4CA0-AE68-71C2584B8FAC}">
      <dsp:nvSpPr>
        <dsp:cNvPr id="0" name=""/>
        <dsp:cNvSpPr/>
      </dsp:nvSpPr>
      <dsp:spPr>
        <a:xfrm>
          <a:off x="1136666" y="88669"/>
          <a:ext cx="1261391" cy="504556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88944" y="88669"/>
        <a:ext cx="756835" cy="504556"/>
      </dsp:txXfrm>
    </dsp:sp>
    <dsp:sp modelId="{5B44F1B4-2675-45C5-A1B6-F90EB742A9F1}">
      <dsp:nvSpPr>
        <dsp:cNvPr id="0" name=""/>
        <dsp:cNvSpPr/>
      </dsp:nvSpPr>
      <dsp:spPr>
        <a:xfrm>
          <a:off x="2271918" y="88669"/>
          <a:ext cx="1402049" cy="50455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24196" y="88669"/>
        <a:ext cx="897493" cy="504556"/>
      </dsp:txXfrm>
    </dsp:sp>
    <dsp:sp modelId="{E97FF835-6692-4266-B4B6-12A5324F6EA2}">
      <dsp:nvSpPr>
        <dsp:cNvPr id="0" name=""/>
        <dsp:cNvSpPr/>
      </dsp:nvSpPr>
      <dsp:spPr>
        <a:xfrm>
          <a:off x="3547828" y="88669"/>
          <a:ext cx="1418699" cy="504556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00106" y="88669"/>
        <a:ext cx="914143" cy="504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266" y="90609"/>
          <a:ext cx="1251688" cy="500675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2604" y="90609"/>
        <a:ext cx="751013" cy="500675"/>
      </dsp:txXfrm>
    </dsp:sp>
    <dsp:sp modelId="{1EBC307D-80CD-4CA0-AE68-71C2584B8FAC}">
      <dsp:nvSpPr>
        <dsp:cNvPr id="0" name=""/>
        <dsp:cNvSpPr/>
      </dsp:nvSpPr>
      <dsp:spPr>
        <a:xfrm>
          <a:off x="1128786" y="90609"/>
          <a:ext cx="1251688" cy="500675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79124" y="90609"/>
        <a:ext cx="751013" cy="500675"/>
      </dsp:txXfrm>
    </dsp:sp>
    <dsp:sp modelId="{5B44F1B4-2675-45C5-A1B6-F90EB742A9F1}">
      <dsp:nvSpPr>
        <dsp:cNvPr id="0" name=""/>
        <dsp:cNvSpPr/>
      </dsp:nvSpPr>
      <dsp:spPr>
        <a:xfrm>
          <a:off x="2255306" y="90609"/>
          <a:ext cx="1501162" cy="500675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05644" y="90609"/>
        <a:ext cx="1000487" cy="500675"/>
      </dsp:txXfrm>
    </dsp:sp>
    <dsp:sp modelId="{E97FF835-6692-4266-B4B6-12A5324F6EA2}">
      <dsp:nvSpPr>
        <dsp:cNvPr id="0" name=""/>
        <dsp:cNvSpPr/>
      </dsp:nvSpPr>
      <dsp:spPr>
        <a:xfrm>
          <a:off x="3631299" y="90609"/>
          <a:ext cx="1334375" cy="500675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81637" y="90609"/>
        <a:ext cx="833700" cy="500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689" y="86243"/>
          <a:ext cx="1273520" cy="509408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5393" y="86243"/>
        <a:ext cx="764112" cy="509408"/>
      </dsp:txXfrm>
    </dsp:sp>
    <dsp:sp modelId="{1EBC307D-80CD-4CA0-AE68-71C2584B8FAC}">
      <dsp:nvSpPr>
        <dsp:cNvPr id="0" name=""/>
        <dsp:cNvSpPr/>
      </dsp:nvSpPr>
      <dsp:spPr>
        <a:xfrm>
          <a:off x="1146857" y="86243"/>
          <a:ext cx="1273520" cy="509408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01561" y="86243"/>
        <a:ext cx="764112" cy="509408"/>
      </dsp:txXfrm>
    </dsp:sp>
    <dsp:sp modelId="{5B44F1B4-2675-45C5-A1B6-F90EB742A9F1}">
      <dsp:nvSpPr>
        <dsp:cNvPr id="0" name=""/>
        <dsp:cNvSpPr/>
      </dsp:nvSpPr>
      <dsp:spPr>
        <a:xfrm>
          <a:off x="2293025" y="86243"/>
          <a:ext cx="1415530" cy="50940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47729" y="86243"/>
        <a:ext cx="906122" cy="509408"/>
      </dsp:txXfrm>
    </dsp:sp>
    <dsp:sp modelId="{E97FF835-6692-4266-B4B6-12A5324F6EA2}">
      <dsp:nvSpPr>
        <dsp:cNvPr id="0" name=""/>
        <dsp:cNvSpPr/>
      </dsp:nvSpPr>
      <dsp:spPr>
        <a:xfrm>
          <a:off x="3581204" y="86243"/>
          <a:ext cx="1386048" cy="509408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35908" y="86243"/>
        <a:ext cx="876640" cy="50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505" y="88669"/>
          <a:ext cx="1261391" cy="504556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2783" y="88669"/>
        <a:ext cx="756835" cy="504556"/>
      </dsp:txXfrm>
    </dsp:sp>
    <dsp:sp modelId="{1EBC307D-80CD-4CA0-AE68-71C2584B8FAC}">
      <dsp:nvSpPr>
        <dsp:cNvPr id="0" name=""/>
        <dsp:cNvSpPr/>
      </dsp:nvSpPr>
      <dsp:spPr>
        <a:xfrm>
          <a:off x="1135757" y="88669"/>
          <a:ext cx="1261391" cy="504556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88035" y="88669"/>
        <a:ext cx="756835" cy="504556"/>
      </dsp:txXfrm>
    </dsp:sp>
    <dsp:sp modelId="{5B44F1B4-2675-45C5-A1B6-F90EB742A9F1}">
      <dsp:nvSpPr>
        <dsp:cNvPr id="0" name=""/>
        <dsp:cNvSpPr/>
      </dsp:nvSpPr>
      <dsp:spPr>
        <a:xfrm>
          <a:off x="2271010" y="88669"/>
          <a:ext cx="1509280" cy="50455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23288" y="88669"/>
        <a:ext cx="1004724" cy="504556"/>
      </dsp:txXfrm>
    </dsp:sp>
    <dsp:sp modelId="{E97FF835-6692-4266-B4B6-12A5324F6EA2}">
      <dsp:nvSpPr>
        <dsp:cNvPr id="0" name=""/>
        <dsp:cNvSpPr/>
      </dsp:nvSpPr>
      <dsp:spPr>
        <a:xfrm>
          <a:off x="3654151" y="88669"/>
          <a:ext cx="1313285" cy="50455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906429" y="88669"/>
        <a:ext cx="808729" cy="504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39F81-D63D-4801-B2DB-6997AC529BA8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18682-47A0-4708-8FD5-2BB7EF7A9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6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3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6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5.xml"/><Relationship Id="rId21" Type="http://schemas.openxmlformats.org/officeDocument/2006/relationships/image" Target="../media/image6.emf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9.emf"/><Relationship Id="rId5" Type="http://schemas.openxmlformats.org/officeDocument/2006/relationships/tags" Target="../tags/tag7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.xml"/><Relationship Id="rId19" Type="http://schemas.openxmlformats.org/officeDocument/2006/relationships/image" Target="../media/image4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9.xml"/><Relationship Id="rId21" Type="http://schemas.openxmlformats.org/officeDocument/2006/relationships/image" Target="../media/image6.emf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emf"/><Relationship Id="rId5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26.xml"/><Relationship Id="rId19" Type="http://schemas.openxmlformats.org/officeDocument/2006/relationships/image" Target="../media/image4.e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47.xml"/><Relationship Id="rId21" Type="http://schemas.openxmlformats.org/officeDocument/2006/relationships/image" Target="../media/image6.emf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9.emf"/><Relationship Id="rId5" Type="http://schemas.openxmlformats.org/officeDocument/2006/relationships/tags" Target="../tags/tag49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54.xml"/><Relationship Id="rId19" Type="http://schemas.openxmlformats.org/officeDocument/2006/relationships/image" Target="../media/image4.emf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61.xml"/><Relationship Id="rId21" Type="http://schemas.openxmlformats.org/officeDocument/2006/relationships/image" Target="../media/image6.emf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60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9.emf"/><Relationship Id="rId5" Type="http://schemas.openxmlformats.org/officeDocument/2006/relationships/tags" Target="../tags/tag63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68.xml"/><Relationship Id="rId19" Type="http://schemas.openxmlformats.org/officeDocument/2006/relationships/image" Target="../media/image4.emf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4.emf"/><Relationship Id="rId26" Type="http://schemas.openxmlformats.org/officeDocument/2006/relationships/image" Target="../media/image12.emf"/><Relationship Id="rId3" Type="http://schemas.openxmlformats.org/officeDocument/2006/relationships/tags" Target="../tags/tag33.xml"/><Relationship Id="rId21" Type="http://schemas.openxmlformats.org/officeDocument/2006/relationships/image" Target="../media/image7.emf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3.emf"/><Relationship Id="rId25" Type="http://schemas.openxmlformats.org/officeDocument/2006/relationships/image" Target="../media/image11.emf"/><Relationship Id="rId2" Type="http://schemas.openxmlformats.org/officeDocument/2006/relationships/tags" Target="../tags/tag32.xml"/><Relationship Id="rId16" Type="http://schemas.openxmlformats.org/officeDocument/2006/relationships/image" Target="../media/image2.wmf"/><Relationship Id="rId20" Type="http://schemas.openxmlformats.org/officeDocument/2006/relationships/image" Target="../media/image6.emf"/><Relationship Id="rId29" Type="http://schemas.openxmlformats.org/officeDocument/2006/relationships/image" Target="../media/image15.emf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10.emf"/><Relationship Id="rId5" Type="http://schemas.openxmlformats.org/officeDocument/2006/relationships/tags" Target="../tags/tag35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9.emf"/><Relationship Id="rId28" Type="http://schemas.openxmlformats.org/officeDocument/2006/relationships/image" Target="../media/image14.emf"/><Relationship Id="rId10" Type="http://schemas.openxmlformats.org/officeDocument/2006/relationships/tags" Target="../tags/tag40.xml"/><Relationship Id="rId19" Type="http://schemas.openxmlformats.org/officeDocument/2006/relationships/image" Target="../media/image5.emf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8.emf"/><Relationship Id="rId27" Type="http://schemas.openxmlformats.org/officeDocument/2006/relationships/image" Target="../media/image1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75.xml"/><Relationship Id="rId21" Type="http://schemas.openxmlformats.org/officeDocument/2006/relationships/image" Target="../media/image6.emf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7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9.emf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82.xml"/><Relationship Id="rId19" Type="http://schemas.openxmlformats.org/officeDocument/2006/relationships/image" Target="../media/image4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89.xml"/><Relationship Id="rId21" Type="http://schemas.openxmlformats.org/officeDocument/2006/relationships/image" Target="../media/image6.emf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8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image" Target="../media/image9.emf"/><Relationship Id="rId5" Type="http://schemas.openxmlformats.org/officeDocument/2006/relationships/tags" Target="../tags/tag91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96.xml"/><Relationship Id="rId19" Type="http://schemas.openxmlformats.org/officeDocument/2006/relationships/image" Target="../media/image4.emf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03.xml"/><Relationship Id="rId21" Type="http://schemas.openxmlformats.org/officeDocument/2006/relationships/image" Target="../media/image6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02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image" Target="../media/image9.emf"/><Relationship Id="rId5" Type="http://schemas.openxmlformats.org/officeDocument/2006/relationships/tags" Target="../tags/tag105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10.xml"/><Relationship Id="rId19" Type="http://schemas.openxmlformats.org/officeDocument/2006/relationships/image" Target="../media/image4.emf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17.xml"/><Relationship Id="rId21" Type="http://schemas.openxmlformats.org/officeDocument/2006/relationships/image" Target="../media/image6.emf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1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9.emf"/><Relationship Id="rId5" Type="http://schemas.openxmlformats.org/officeDocument/2006/relationships/tags" Target="../tags/tag119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4.xml"/><Relationship Id="rId19" Type="http://schemas.openxmlformats.org/officeDocument/2006/relationships/image" Target="../media/image4.emf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311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3 Content Placeholder"/>
          <p:cNvSpPr>
            <a:spLocks noGrp="1"/>
          </p:cNvSpPr>
          <p:nvPr>
            <p:ph sz="quarter" idx="15"/>
          </p:nvPr>
        </p:nvSpPr>
        <p:spPr>
          <a:xfrm>
            <a:off x="508076" y="4682422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2999693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78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1626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4 Content Placeholder"/>
          <p:cNvSpPr>
            <a:spLocks noGrp="1"/>
          </p:cNvSpPr>
          <p:nvPr>
            <p:ph sz="quarter" idx="16"/>
          </p:nvPr>
        </p:nvSpPr>
        <p:spPr>
          <a:xfrm>
            <a:off x="4635499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3 Content Placeholder"/>
          <p:cNvSpPr>
            <a:spLocks noGrp="1"/>
          </p:cNvSpPr>
          <p:nvPr>
            <p:ph sz="quarter" idx="15"/>
          </p:nvPr>
        </p:nvSpPr>
        <p:spPr>
          <a:xfrm>
            <a:off x="508044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2 Content Placeholder"/>
          <p:cNvSpPr>
            <a:spLocks noGrp="1"/>
          </p:cNvSpPr>
          <p:nvPr>
            <p:ph sz="quarter" idx="14"/>
          </p:nvPr>
        </p:nvSpPr>
        <p:spPr>
          <a:xfrm>
            <a:off x="4635499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3"/>
          </p:nvPr>
        </p:nvSpPr>
        <p:spPr>
          <a:xfrm>
            <a:off x="508044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963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06 Content Placeholder"/>
          <p:cNvSpPr>
            <a:spLocks noGrp="1"/>
          </p:cNvSpPr>
          <p:nvPr>
            <p:ph sz="quarter" idx="21"/>
          </p:nvPr>
        </p:nvSpPr>
        <p:spPr>
          <a:xfrm>
            <a:off x="6015392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0"/>
          </p:nvPr>
        </p:nvSpPr>
        <p:spPr>
          <a:xfrm>
            <a:off x="3261716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19"/>
          </p:nvPr>
        </p:nvSpPr>
        <p:spPr>
          <a:xfrm>
            <a:off x="508051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8"/>
          </p:nvPr>
        </p:nvSpPr>
        <p:spPr>
          <a:xfrm>
            <a:off x="6015392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7"/>
          </p:nvPr>
        </p:nvSpPr>
        <p:spPr>
          <a:xfrm>
            <a:off x="3261716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6"/>
          </p:nvPr>
        </p:nvSpPr>
        <p:spPr>
          <a:xfrm>
            <a:off x="508051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675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08 Content Placeholder"/>
          <p:cNvSpPr>
            <a:spLocks noGrp="1"/>
          </p:cNvSpPr>
          <p:nvPr>
            <p:ph sz="quarter" idx="24"/>
          </p:nvPr>
        </p:nvSpPr>
        <p:spPr>
          <a:xfrm>
            <a:off x="6700774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07 Content Placeholder"/>
          <p:cNvSpPr>
            <a:spLocks noGrp="1"/>
          </p:cNvSpPr>
          <p:nvPr>
            <p:ph sz="quarter" idx="23"/>
          </p:nvPr>
        </p:nvSpPr>
        <p:spPr>
          <a:xfrm>
            <a:off x="463653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06 Content Placeholder"/>
          <p:cNvSpPr>
            <a:spLocks noGrp="1"/>
          </p:cNvSpPr>
          <p:nvPr>
            <p:ph sz="quarter" idx="22"/>
          </p:nvPr>
        </p:nvSpPr>
        <p:spPr>
          <a:xfrm>
            <a:off x="2572288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1"/>
          </p:nvPr>
        </p:nvSpPr>
        <p:spPr>
          <a:xfrm>
            <a:off x="50805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20"/>
          </p:nvPr>
        </p:nvSpPr>
        <p:spPr>
          <a:xfrm>
            <a:off x="6700774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9"/>
          </p:nvPr>
        </p:nvSpPr>
        <p:spPr>
          <a:xfrm>
            <a:off x="463653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8"/>
          </p:nvPr>
        </p:nvSpPr>
        <p:spPr>
          <a:xfrm>
            <a:off x="2572288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3"/>
          </p:nvPr>
        </p:nvSpPr>
        <p:spPr>
          <a:xfrm>
            <a:off x="50805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41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6 Content Placeholder"/>
          <p:cNvSpPr>
            <a:spLocks noGrp="1"/>
          </p:cNvSpPr>
          <p:nvPr>
            <p:ph sz="quarter" idx="21"/>
          </p:nvPr>
        </p:nvSpPr>
        <p:spPr>
          <a:xfrm>
            <a:off x="4635499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5 Content Placeholder"/>
          <p:cNvSpPr>
            <a:spLocks noGrp="1"/>
          </p:cNvSpPr>
          <p:nvPr>
            <p:ph sz="quarter" idx="20"/>
          </p:nvPr>
        </p:nvSpPr>
        <p:spPr>
          <a:xfrm>
            <a:off x="508044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4 Content Placeholder"/>
          <p:cNvSpPr>
            <a:spLocks noGrp="1"/>
          </p:cNvSpPr>
          <p:nvPr>
            <p:ph sz="quarter" idx="19"/>
          </p:nvPr>
        </p:nvSpPr>
        <p:spPr>
          <a:xfrm>
            <a:off x="4635499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3 Content Placeholder"/>
          <p:cNvSpPr>
            <a:spLocks noGrp="1"/>
          </p:cNvSpPr>
          <p:nvPr>
            <p:ph sz="quarter" idx="18"/>
          </p:nvPr>
        </p:nvSpPr>
        <p:spPr>
          <a:xfrm>
            <a:off x="508044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2 Content Placeholder"/>
          <p:cNvSpPr>
            <a:spLocks noGrp="1"/>
          </p:cNvSpPr>
          <p:nvPr>
            <p:ph sz="quarter" idx="17"/>
          </p:nvPr>
        </p:nvSpPr>
        <p:spPr>
          <a:xfrm>
            <a:off x="4635499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1 Content Placeholder"/>
          <p:cNvSpPr>
            <a:spLocks noGrp="1"/>
          </p:cNvSpPr>
          <p:nvPr>
            <p:ph sz="quarter" idx="16"/>
          </p:nvPr>
        </p:nvSpPr>
        <p:spPr>
          <a:xfrm>
            <a:off x="508044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5736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2 Content Placeholder"/>
          <p:cNvSpPr>
            <a:spLocks noGrp="1"/>
          </p:cNvSpPr>
          <p:nvPr>
            <p:ph sz="quarter" idx="34"/>
          </p:nvPr>
        </p:nvSpPr>
        <p:spPr>
          <a:xfrm>
            <a:off x="6700657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11 Content Placeholder"/>
          <p:cNvSpPr>
            <a:spLocks noGrp="1"/>
          </p:cNvSpPr>
          <p:nvPr>
            <p:ph sz="quarter" idx="33"/>
          </p:nvPr>
        </p:nvSpPr>
        <p:spPr>
          <a:xfrm>
            <a:off x="4636456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10 Content Placeholder"/>
          <p:cNvSpPr>
            <a:spLocks noGrp="1"/>
          </p:cNvSpPr>
          <p:nvPr>
            <p:ph sz="quarter" idx="32"/>
          </p:nvPr>
        </p:nvSpPr>
        <p:spPr>
          <a:xfrm>
            <a:off x="2572251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09 Content Placeholder"/>
          <p:cNvSpPr>
            <a:spLocks noGrp="1"/>
          </p:cNvSpPr>
          <p:nvPr>
            <p:ph sz="quarter" idx="31"/>
          </p:nvPr>
        </p:nvSpPr>
        <p:spPr>
          <a:xfrm>
            <a:off x="508050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08 Content Placeholder"/>
          <p:cNvSpPr>
            <a:spLocks noGrp="1"/>
          </p:cNvSpPr>
          <p:nvPr>
            <p:ph sz="quarter" idx="30"/>
          </p:nvPr>
        </p:nvSpPr>
        <p:spPr>
          <a:xfrm>
            <a:off x="6700657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07 Content Placeholder"/>
          <p:cNvSpPr>
            <a:spLocks noGrp="1"/>
          </p:cNvSpPr>
          <p:nvPr>
            <p:ph sz="quarter" idx="29"/>
          </p:nvPr>
        </p:nvSpPr>
        <p:spPr>
          <a:xfrm>
            <a:off x="4636456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06 Content Placeholder"/>
          <p:cNvSpPr>
            <a:spLocks noGrp="1"/>
          </p:cNvSpPr>
          <p:nvPr>
            <p:ph sz="quarter" idx="28"/>
          </p:nvPr>
        </p:nvSpPr>
        <p:spPr>
          <a:xfrm>
            <a:off x="2572251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05 Content Placeholder"/>
          <p:cNvSpPr>
            <a:spLocks noGrp="1"/>
          </p:cNvSpPr>
          <p:nvPr>
            <p:ph sz="quarter" idx="27"/>
          </p:nvPr>
        </p:nvSpPr>
        <p:spPr>
          <a:xfrm>
            <a:off x="508050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04 Content Placeholder"/>
          <p:cNvSpPr>
            <a:spLocks noGrp="1"/>
          </p:cNvSpPr>
          <p:nvPr>
            <p:ph sz="quarter" idx="26"/>
          </p:nvPr>
        </p:nvSpPr>
        <p:spPr>
          <a:xfrm>
            <a:off x="6700657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03 Content Placeholder"/>
          <p:cNvSpPr>
            <a:spLocks noGrp="1"/>
          </p:cNvSpPr>
          <p:nvPr>
            <p:ph sz="quarter" idx="25"/>
          </p:nvPr>
        </p:nvSpPr>
        <p:spPr>
          <a:xfrm>
            <a:off x="4636456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02 Content Placeholder"/>
          <p:cNvSpPr>
            <a:spLocks noGrp="1"/>
          </p:cNvSpPr>
          <p:nvPr>
            <p:ph sz="quarter" idx="24"/>
          </p:nvPr>
        </p:nvSpPr>
        <p:spPr>
          <a:xfrm>
            <a:off x="2572251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01 Content Placeholder"/>
          <p:cNvSpPr>
            <a:spLocks noGrp="1"/>
          </p:cNvSpPr>
          <p:nvPr>
            <p:ph sz="quarter" idx="23"/>
          </p:nvPr>
        </p:nvSpPr>
        <p:spPr>
          <a:xfrm>
            <a:off x="508050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47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45A13E0-EFEC-46A6-9CDD-EBF65DAE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60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259965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6562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607932524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965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13845109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9228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6152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92301340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302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174479-F306-4BAB-A94F-23A4F275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94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9738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5661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"/>
          <a:stretch>
            <a:fillRect/>
          </a:stretch>
        </p:blipFill>
        <p:spPr bwMode="auto">
          <a:xfrm>
            <a:off x="0" y="1"/>
            <a:ext cx="9144000" cy="383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8858426" y="1"/>
            <a:ext cx="127389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004" tIns="35003" rIns="70004" bIns="35003" anchor="ctr"/>
          <a:lstStyle/>
          <a:p>
            <a:pPr defTabSz="699865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 rot="16200000">
            <a:off x="8782523" y="5825448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0004" tIns="35003" rIns="70004" bIns="35003" anchor="ctr"/>
          <a:lstStyle/>
          <a:p>
            <a:pPr defTabSz="657449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79" y="5760061"/>
            <a:ext cx="1496470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35545" y="4110896"/>
            <a:ext cx="7772120" cy="476124"/>
          </a:xfrm>
        </p:spPr>
        <p:txBody>
          <a:bodyPr bIns="0"/>
          <a:lstStyle>
            <a:lvl1pPr>
              <a:lnSpc>
                <a:spcPct val="100000"/>
              </a:lnSpc>
              <a:defRPr sz="211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35545" y="4587021"/>
            <a:ext cx="6400240" cy="4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ClrTx/>
              <a:buFontTx/>
              <a:buNone/>
              <a:defRPr sz="1969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" name="Rectangle 56"/>
          <p:cNvSpPr>
            <a:spLocks noGrp="1" noChangeArrowheads="1"/>
          </p:cNvSpPr>
          <p:nvPr>
            <p:ph type="ftr" sz="quarter" idx="10"/>
          </p:nvPr>
        </p:nvSpPr>
        <p:spPr>
          <a:xfrm>
            <a:off x="634146" y="6404407"/>
            <a:ext cx="65" cy="11894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830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618" indent="0">
              <a:buNone/>
              <a:defRPr/>
            </a:lvl2pPr>
            <a:lvl5pPr marL="64628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5935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4169473"/>
            <a:ext cx="7424951" cy="1288691"/>
          </a:xfrm>
        </p:spPr>
        <p:txBody>
          <a:bodyPr/>
          <a:lstStyle>
            <a:lvl1pPr algn="l">
              <a:defRPr sz="281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750110"/>
            <a:ext cx="7424951" cy="1419362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69" indent="0">
              <a:buNone/>
              <a:defRPr sz="1266"/>
            </a:lvl2pPr>
            <a:lvl3pPr marL="642938" indent="0">
              <a:buNone/>
              <a:defRPr sz="1125"/>
            </a:lvl3pPr>
            <a:lvl4pPr marL="964406" indent="0">
              <a:buNone/>
              <a:defRPr sz="985"/>
            </a:lvl4pPr>
            <a:lvl5pPr marL="1285875" indent="0">
              <a:buNone/>
              <a:defRPr sz="985"/>
            </a:lvl5pPr>
            <a:lvl6pPr marL="1607344" indent="0">
              <a:buNone/>
              <a:defRPr sz="985"/>
            </a:lvl6pPr>
            <a:lvl7pPr marL="1928813" indent="0">
              <a:buNone/>
              <a:defRPr sz="985"/>
            </a:lvl7pPr>
            <a:lvl8pPr marL="2250281" indent="0">
              <a:buNone/>
              <a:defRPr sz="985"/>
            </a:lvl8pPr>
            <a:lvl9pPr marL="2571750" indent="0">
              <a:buNone/>
              <a:defRPr sz="9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280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8594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736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51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9842"/>
            <a:ext cx="7861712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2" y="1452407"/>
            <a:ext cx="3859463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2" y="2057701"/>
            <a:ext cx="3859463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452407"/>
            <a:ext cx="3860862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2057701"/>
            <a:ext cx="3860862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0236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149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56" name="Image placeholder"/>
          <p:cNvGrpSpPr>
            <a:grpSpLocks/>
          </p:cNvGrpSpPr>
          <p:nvPr userDrawn="1"/>
        </p:nvGrpSpPr>
        <p:grpSpPr bwMode="gray">
          <a:xfrm>
            <a:off x="0" y="3429001"/>
            <a:ext cx="9144000" cy="2044182"/>
            <a:chOff x="0" y="2283"/>
            <a:chExt cx="6532" cy="1361"/>
          </a:xfrm>
          <a:solidFill>
            <a:srgbClr val="F2F2F2"/>
          </a:solidFill>
        </p:grpSpPr>
        <p:sp>
          <p:nvSpPr>
            <p:cNvPr id="405554" name="Rectangle 50"/>
            <p:cNvSpPr>
              <a:spLocks noChangeArrowheads="1"/>
            </p:cNvSpPr>
            <p:nvPr userDrawn="1"/>
          </p:nvSpPr>
          <p:spPr bwMode="gray">
            <a:xfrm>
              <a:off x="0" y="2283"/>
              <a:ext cx="6532" cy="13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37829" rIns="0" bIns="0" anchor="ctr"/>
            <a:lstStyle/>
            <a:p>
              <a:pPr algn="ctr" defTabSz="91135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100" b="1">
                <a:solidFill>
                  <a:srgbClr val="000000"/>
                </a:solidFill>
              </a:endParaRPr>
            </a:p>
          </p:txBody>
        </p:sp>
        <p:sp>
          <p:nvSpPr>
            <p:cNvPr id="405555" name="Text Box 51"/>
            <p:cNvSpPr txBox="1">
              <a:spLocks noChangeArrowheads="1"/>
            </p:cNvSpPr>
            <p:nvPr userDrawn="1"/>
          </p:nvSpPr>
          <p:spPr bwMode="gray">
            <a:xfrm>
              <a:off x="1188" y="2374"/>
              <a:ext cx="4938" cy="12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en-GB" sz="600" b="0" dirty="0">
                  <a:solidFill>
                    <a:srgbClr val="FFFFFF"/>
                  </a:solidFill>
                </a:rPr>
                <a:t>IMAGE AREA –IMAGERY MAY BE INSERTED HERE (must be from approved source – </a:t>
              </a:r>
              <a:r>
                <a:rPr lang="en-GB" sz="600" b="0" dirty="0" err="1">
                  <a:solidFill>
                    <a:srgbClr val="FFFFFF"/>
                  </a:solidFill>
                </a:rPr>
                <a:t>eg</a:t>
              </a:r>
              <a:r>
                <a:rPr lang="en-GB" sz="600" b="0" dirty="0">
                  <a:solidFill>
                    <a:srgbClr val="FFFFFF"/>
                  </a:solidFill>
                </a:rPr>
                <a:t> </a:t>
              </a:r>
              <a:r>
                <a:rPr lang="en-GB" sz="600" b="0" dirty="0" err="1">
                  <a:solidFill>
                    <a:srgbClr val="FFFFFF"/>
                  </a:solidFill>
                </a:rPr>
                <a:t>iStock</a:t>
              </a:r>
              <a:r>
                <a:rPr lang="en-GB" sz="600" b="0" dirty="0">
                  <a:solidFill>
                    <a:srgbClr val="FFFFFF"/>
                  </a:solidFill>
                </a:rPr>
                <a:t>, </a:t>
              </a:r>
              <a:r>
                <a:rPr lang="en-GB" sz="600" b="0" dirty="0" err="1">
                  <a:solidFill>
                    <a:srgbClr val="FFFFFF"/>
                  </a:solidFill>
                </a:rPr>
                <a:t>Shutterstock</a:t>
              </a:r>
              <a:r>
                <a:rPr lang="en-GB" sz="600" b="0" dirty="0">
                  <a:solidFill>
                    <a:srgbClr val="FFFFFF"/>
                  </a:solidFill>
                </a:rPr>
                <a:t> or approved HSBC imagery) OR GREY AREA DELETED AND LEFT BLANK WHITE</a:t>
              </a:r>
            </a:p>
          </p:txBody>
        </p:sp>
      </p:grpSp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124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565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8341"/>
            <a:ext cx="2873949" cy="1099443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1" y="258339"/>
            <a:ext cx="4882773" cy="5537768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8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2" y="1357784"/>
            <a:ext cx="2873949" cy="4438325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512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1" y="4541961"/>
            <a:ext cx="5241142" cy="536204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1" y="579762"/>
            <a:ext cx="5241142" cy="389310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250"/>
            </a:lvl1pPr>
            <a:lvl2pPr marL="321469" indent="0">
              <a:buNone/>
              <a:defRPr sz="1969"/>
            </a:lvl2pPr>
            <a:lvl3pPr marL="642938" indent="0">
              <a:buNone/>
              <a:defRPr sz="1688"/>
            </a:lvl3pPr>
            <a:lvl4pPr marL="964406" indent="0">
              <a:buNone/>
              <a:defRPr sz="1406"/>
            </a:lvl4pPr>
            <a:lvl5pPr marL="1285875" indent="0">
              <a:buNone/>
              <a:defRPr sz="1406"/>
            </a:lvl5pPr>
            <a:lvl6pPr marL="1607344" indent="0">
              <a:buNone/>
              <a:defRPr sz="1406"/>
            </a:lvl6pPr>
            <a:lvl7pPr marL="1928813" indent="0">
              <a:buNone/>
              <a:defRPr sz="1406"/>
            </a:lvl7pPr>
            <a:lvl8pPr marL="2250281" indent="0">
              <a:buNone/>
              <a:defRPr sz="1406"/>
            </a:lvl8pPr>
            <a:lvl9pPr marL="2571750" indent="0">
              <a:buNone/>
              <a:defRPr sz="14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1" y="5078165"/>
            <a:ext cx="5241142" cy="761498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203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6831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1458" y="608299"/>
            <a:ext cx="1931831" cy="24737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5" y="608299"/>
            <a:ext cx="5661105" cy="24737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3018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7348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73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1"/>
            <a:ext cx="9144000" cy="38375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34354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5" name="Picture 52" descr="Picture1"/>
          <p:cNvPicPr>
            <a:picLocks noChangeAspect="1" noChangeArrowheads="1"/>
          </p:cNvPicPr>
          <p:nvPr userDrawn="1"/>
        </p:nvPicPr>
        <p:blipFill>
          <a:blip r:embed="rId2"/>
          <a:srcRect b="235"/>
          <a:stretch>
            <a:fillRect/>
          </a:stretch>
        </p:blipFill>
        <p:spPr bwMode="auto">
          <a:xfrm>
            <a:off x="0" y="1"/>
            <a:ext cx="9144000" cy="383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31164" y="6487014"/>
            <a:ext cx="1269689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040" tIns="41520" rIns="83040" bIns="4152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l"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97379" y="5760061"/>
            <a:ext cx="1500669" cy="2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2"/>
          <p:cNvSpPr>
            <a:spLocks noChangeArrowheads="1"/>
          </p:cNvSpPr>
          <p:nvPr userDrawn="1"/>
        </p:nvSpPr>
        <p:spPr bwMode="auto">
          <a:xfrm>
            <a:off x="8858426" y="0"/>
            <a:ext cx="127389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416" tIns="45209" rIns="90416" bIns="45209" anchor="ctr"/>
          <a:lstStyle/>
          <a:p>
            <a:pPr algn="ctr" defTabSz="903927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b="1" i="1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AutoShape 26"/>
          <p:cNvSpPr>
            <a:spLocks noChangeArrowheads="1"/>
          </p:cNvSpPr>
          <p:nvPr userDrawn="1"/>
        </p:nvSpPr>
        <p:spPr bwMode="gray">
          <a:xfrm rot="16200000">
            <a:off x="8782524" y="5825447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 wrap="none" lIns="90416" tIns="45209" rIns="90416" bIns="45209" anchor="ctr"/>
          <a:lstStyle/>
          <a:p>
            <a:pPr algn="ctr" defTabSz="84914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508156" y="4110896"/>
            <a:ext cx="7772120" cy="476124"/>
          </a:xfrm>
        </p:spPr>
        <p:txBody>
          <a:bodyPr bIns="0"/>
          <a:lstStyle>
            <a:lvl1pPr algn="l">
              <a:lnSpc>
                <a:spcPct val="100000"/>
              </a:lnSpc>
              <a:defRPr sz="25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9259" y="4722714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 algn="l">
              <a:buClrTx/>
              <a:buFontTx/>
              <a:buNone/>
              <a:defRPr sz="1800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40992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57" y="1180762"/>
            <a:ext cx="812768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58091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5318" y="77788"/>
            <a:ext cx="8198828" cy="577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24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2" y="6505581"/>
            <a:ext cx="392723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B866-F7C6-4698-9FDA-1B8E7E63B63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Rectangle 2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8246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7413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639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02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981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 Content Placeholder"/>
          <p:cNvSpPr>
            <a:spLocks noGrp="1"/>
          </p:cNvSpPr>
          <p:nvPr>
            <p:ph sz="quarter" idx="11"/>
          </p:nvPr>
        </p:nvSpPr>
        <p:spPr>
          <a:xfrm>
            <a:off x="508045" y="1316959"/>
            <a:ext cx="8127914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9756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2 Content Placeholder"/>
          <p:cNvSpPr>
            <a:spLocks noGrp="1"/>
          </p:cNvSpPr>
          <p:nvPr>
            <p:ph sz="quarter" idx="12"/>
          </p:nvPr>
        </p:nvSpPr>
        <p:spPr>
          <a:xfrm>
            <a:off x="4635532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1"/>
          </p:nvPr>
        </p:nvSpPr>
        <p:spPr>
          <a:xfrm>
            <a:off x="508074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657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03 Content Placeholder"/>
          <p:cNvSpPr>
            <a:spLocks noGrp="1"/>
          </p:cNvSpPr>
          <p:nvPr>
            <p:ph sz="quarter" idx="15"/>
          </p:nvPr>
        </p:nvSpPr>
        <p:spPr>
          <a:xfrm>
            <a:off x="6015392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2 Content Placeholder"/>
          <p:cNvSpPr>
            <a:spLocks noGrp="1"/>
          </p:cNvSpPr>
          <p:nvPr>
            <p:ph sz="quarter" idx="14"/>
          </p:nvPr>
        </p:nvSpPr>
        <p:spPr>
          <a:xfrm>
            <a:off x="3261716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01 Content Placeholder"/>
          <p:cNvSpPr>
            <a:spLocks noGrp="1"/>
          </p:cNvSpPr>
          <p:nvPr>
            <p:ph sz="quarter" idx="13"/>
          </p:nvPr>
        </p:nvSpPr>
        <p:spPr>
          <a:xfrm>
            <a:off x="508051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4162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04 Content Placeholder"/>
          <p:cNvSpPr>
            <a:spLocks noGrp="1"/>
          </p:cNvSpPr>
          <p:nvPr>
            <p:ph sz="quarter" idx="17"/>
          </p:nvPr>
        </p:nvSpPr>
        <p:spPr>
          <a:xfrm>
            <a:off x="6700774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3 Content Placeholder"/>
          <p:cNvSpPr>
            <a:spLocks noGrp="1"/>
          </p:cNvSpPr>
          <p:nvPr>
            <p:ph sz="quarter" idx="16"/>
          </p:nvPr>
        </p:nvSpPr>
        <p:spPr>
          <a:xfrm>
            <a:off x="463653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2 Content Placeholder"/>
          <p:cNvSpPr>
            <a:spLocks noGrp="1"/>
          </p:cNvSpPr>
          <p:nvPr>
            <p:ph sz="quarter" idx="15"/>
          </p:nvPr>
        </p:nvSpPr>
        <p:spPr>
          <a:xfrm>
            <a:off x="2572288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1 Content Placeholder"/>
          <p:cNvSpPr>
            <a:spLocks noGrp="1"/>
          </p:cNvSpPr>
          <p:nvPr>
            <p:ph sz="quarter" idx="14"/>
          </p:nvPr>
        </p:nvSpPr>
        <p:spPr>
          <a:xfrm>
            <a:off x="50805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1212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3837782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59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6828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 grid" hidden="1"/>
          <p:cNvGrpSpPr>
            <a:grpSpLocks/>
          </p:cNvGrpSpPr>
          <p:nvPr>
            <p:custDataLst>
              <p:tags r:id="rId25"/>
            </p:custDataLst>
          </p:nvPr>
        </p:nvGrpSpPr>
        <p:grpSpPr bwMode="gray">
          <a:xfrm>
            <a:off x="508160" y="294406"/>
            <a:ext cx="8130489" cy="6399899"/>
            <a:chOff x="363" y="196"/>
            <a:chExt cx="5808" cy="4261"/>
          </a:xfrm>
        </p:grpSpPr>
        <p:sp>
          <p:nvSpPr>
            <p:cNvPr id="16" name="Rectangle 443" hidden="1"/>
            <p:cNvSpPr>
              <a:spLocks noChangeArrowheads="1"/>
            </p:cNvSpPr>
            <p:nvPr userDrawn="1"/>
          </p:nvSpPr>
          <p:spPr bwMode="gray">
            <a:xfrm>
              <a:off x="363" y="4279"/>
              <a:ext cx="2044" cy="178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/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Delete grid from slide master prior to printing</a:t>
              </a:r>
            </a:p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In 2010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select </a:t>
              </a: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View &gt; Slide Master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</a:t>
              </a:r>
              <a:r>
                <a:rPr lang="en-GB" altLang="zh-TW" sz="800" u="sng">
                  <a:solidFill>
                    <a:srgbClr val="A5A6A9"/>
                  </a:solidFill>
                  <a:ea typeface="SimHei"/>
                </a:rPr>
                <a:t>TWICE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to select/delete grid</a:t>
              </a:r>
              <a:endParaRPr lang="en-GB" altLang="zh-TW" sz="800" dirty="0">
                <a:solidFill>
                  <a:srgbClr val="A5A6A9"/>
                </a:solidFill>
                <a:ea typeface="SimHei"/>
              </a:endParaRPr>
            </a:p>
          </p:txBody>
        </p:sp>
        <p:sp>
          <p:nvSpPr>
            <p:cNvPr id="17" name="Rectangle 8" hidden="1"/>
            <p:cNvSpPr>
              <a:spLocks noChangeArrowheads="1"/>
            </p:cNvSpPr>
            <p:nvPr userDrawn="1"/>
          </p:nvSpPr>
          <p:spPr bwMode="gray">
            <a:xfrm>
              <a:off x="363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8" name="Rectangle 9" hidden="1"/>
            <p:cNvSpPr>
              <a:spLocks noChangeArrowheads="1"/>
            </p:cNvSpPr>
            <p:nvPr userDrawn="1"/>
          </p:nvSpPr>
          <p:spPr bwMode="gray">
            <a:xfrm>
              <a:off x="363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9" name="Rectangle 446" hidden="1"/>
            <p:cNvSpPr>
              <a:spLocks noChangeArrowheads="1"/>
            </p:cNvSpPr>
            <p:nvPr userDrawn="1"/>
          </p:nvSpPr>
          <p:spPr bwMode="gray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/>
            <a:p>
              <a:pPr algn="ctr" defTabSz="815579" eaLnBrk="0" fontAlgn="base" hangingPunct="0">
                <a:lnSpc>
                  <a:spcPts val="636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600" b="1">
                  <a:solidFill>
                    <a:srgbClr val="A5A6A9"/>
                  </a:solidFill>
                  <a:ea typeface="SimHei"/>
                </a:rPr>
                <a:t>Third party logo</a:t>
              </a:r>
            </a:p>
          </p:txBody>
        </p:sp>
        <p:sp>
          <p:nvSpPr>
            <p:cNvPr id="20" name="Rectangle 11" hidden="1"/>
            <p:cNvSpPr>
              <a:spLocks noChangeArrowheads="1"/>
            </p:cNvSpPr>
            <p:nvPr userDrawn="1"/>
          </p:nvSpPr>
          <p:spPr bwMode="gray">
            <a:xfrm>
              <a:off x="3311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21" name="Rectangle 12" hidden="1"/>
            <p:cNvSpPr>
              <a:spLocks noChangeArrowheads="1"/>
            </p:cNvSpPr>
            <p:nvPr userDrawn="1"/>
          </p:nvSpPr>
          <p:spPr bwMode="gray">
            <a:xfrm>
              <a:off x="3310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</p:grpSp>
      <p:sp>
        <p:nvSpPr>
          <p:cNvPr id="24" name="GPS number" hidden="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 rot="16200000">
            <a:off x="8610372" y="769435"/>
            <a:ext cx="914699" cy="9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1050" indent="-3000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1738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82750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62175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93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65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7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09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TW" sz="600" b="0" i="0" dirty="0" smtClean="0">
                <a:solidFill>
                  <a:srgbClr val="A5A6A9"/>
                </a:solidFill>
                <a:latin typeface="Arial"/>
                <a:ea typeface="SimHei"/>
              </a:rPr>
              <a:t>Insert GPS number here</a:t>
            </a:r>
            <a:endParaRPr lang="en-GB" altLang="zh-TW" sz="600" b="0" i="0" dirty="0">
              <a:solidFill>
                <a:srgbClr val="A5A6A9"/>
              </a:solidFill>
              <a:latin typeface="Arial"/>
              <a:ea typeface="SimHei"/>
            </a:endParaRPr>
          </a:p>
        </p:txBody>
      </p:sp>
      <p:sp>
        <p:nvSpPr>
          <p:cNvPr id="23" name="Red box"/>
          <p:cNvSpPr>
            <a:spLocks noChangeArrowheads="1"/>
          </p:cNvSpPr>
          <p:nvPr/>
        </p:nvSpPr>
        <p:spPr bwMode="gray">
          <a:xfrm>
            <a:off x="190415" y="294392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09" tIns="43458" rIns="86909" bIns="43458" anchor="ctr"/>
          <a:lstStyle/>
          <a:p>
            <a:pPr algn="ctr" defTabSz="815579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zh-TW" sz="600" i="1">
              <a:solidFill>
                <a:srgbClr val="000000"/>
              </a:solidFill>
              <a:ea typeface="SimHei"/>
            </a:endParaRPr>
          </a:p>
        </p:txBody>
      </p:sp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4496985" y="6407065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15579" eaLnBrk="0" fontAlgn="base" hangingPunct="0">
              <a:spcBef>
                <a:spcPct val="0"/>
              </a:spcBef>
              <a:spcAft>
                <a:spcPct val="0"/>
              </a:spcAft>
            </a:pPr>
            <a:fld id="{1CF9EA00-886D-43B8-A53F-CB3B22E97C6F}" type="slidenum">
              <a:rPr lang="en-GB" altLang="zh-TW" sz="1000">
                <a:solidFill>
                  <a:srgbClr val="000000"/>
                </a:solidFill>
                <a:ea typeface="SimHei"/>
              </a:rPr>
              <a:pPr algn="ctr" defTabSz="81557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TW" sz="1000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3" name="Master text placeholder"/>
          <p:cNvSpPr>
            <a:spLocks noGrp="1"/>
          </p:cNvSpPr>
          <p:nvPr>
            <p:ph type="body" idx="1"/>
          </p:nvPr>
        </p:nvSpPr>
        <p:spPr bwMode="gray">
          <a:xfrm>
            <a:off x="508045" y="1316959"/>
            <a:ext cx="8127914" cy="4905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altLang="zh-TW" dirty="0" smtClean="0"/>
              <a:t>Click to edit Master text styles</a:t>
            </a:r>
          </a:p>
          <a:p>
            <a:pPr lvl="1"/>
            <a:r>
              <a:rPr lang="en-GB" altLang="zh-TW" dirty="0" smtClean="0"/>
              <a:t>Second level</a:t>
            </a:r>
          </a:p>
          <a:p>
            <a:pPr lvl="2"/>
            <a:r>
              <a:rPr lang="en-GB" altLang="zh-TW" dirty="0" smtClean="0"/>
              <a:t>Third level</a:t>
            </a:r>
          </a:p>
          <a:p>
            <a:pPr lvl="3"/>
            <a:r>
              <a:rPr lang="en-GB" altLang="zh-TW" dirty="0" smtClean="0"/>
              <a:t>Fourth level</a:t>
            </a:r>
          </a:p>
          <a:p>
            <a:pPr lvl="4"/>
            <a:r>
              <a:rPr lang="en-GB" altLang="zh-TW" dirty="0" smtClean="0"/>
              <a:t>Fifth level</a:t>
            </a:r>
            <a:endParaRPr lang="en-GB" altLang="zh-TW" dirty="0"/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9113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32" r:id="rId17"/>
    <p:sldLayoutId id="2147483729" r:id="rId18"/>
    <p:sldLayoutId id="2147483730" r:id="rId19"/>
    <p:sldLayoutId id="2147483731" r:id="rId20"/>
    <p:sldLayoutId id="2147483677" r:id="rId21"/>
    <p:sldLayoutId id="2147483727" r:id="rId22"/>
    <p:sldLayoutId id="2147483728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aseline="0">
          <a:solidFill>
            <a:schemeClr val="tx2"/>
          </a:solidFill>
          <a:latin typeface="Arial"/>
          <a:ea typeface="SimHei"/>
          <a:cs typeface="+mj-cs"/>
        </a:defRPr>
      </a:lvl1pPr>
      <a:lvl2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2pPr>
      <a:lvl3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3pPr>
      <a:lvl4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4pPr>
      <a:lvl5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5pPr>
      <a:lvl6pPr marL="413533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6pPr>
      <a:lvl7pPr marL="827067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7pPr>
      <a:lvl8pPr marL="1240600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8pPr>
      <a:lvl9pPr marL="1654136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None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1pPr>
      <a:lvl2pPr marL="205331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2pPr>
      <a:lvl3pPr marL="416405" indent="-211075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300" baseline="0" dirty="0" smtClean="0">
          <a:solidFill>
            <a:schemeClr val="tx1"/>
          </a:solidFill>
          <a:latin typeface="Arial"/>
          <a:ea typeface="SimHei"/>
          <a:cs typeface="+mn-cs"/>
        </a:defRPr>
      </a:lvl3pPr>
      <a:lvl4pPr marL="621738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100" baseline="0" dirty="0" smtClean="0">
          <a:solidFill>
            <a:schemeClr val="tx1"/>
          </a:solidFill>
          <a:latin typeface="Arial"/>
          <a:ea typeface="SimHei"/>
          <a:cs typeface="+mn-cs"/>
        </a:defRPr>
      </a:lvl4pPr>
      <a:lvl5pPr marL="827067" indent="-205331" algn="l" defTabSz="1053936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lang="en-US" sz="900" dirty="0" smtClean="0">
          <a:solidFill>
            <a:schemeClr val="tx1"/>
          </a:solidFill>
          <a:latin typeface="Arial"/>
          <a:ea typeface="SimHei"/>
          <a:cs typeface="+mn-cs"/>
        </a:defRPr>
      </a:lvl5pPr>
      <a:lvl6pPr marL="139710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0646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2417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37715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5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67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60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36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664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1201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47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269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6"/>
          <p:cNvSpPr>
            <a:spLocks noChangeArrowheads="1"/>
          </p:cNvSpPr>
          <p:nvPr/>
        </p:nvSpPr>
        <p:spPr bwMode="auto">
          <a:xfrm>
            <a:off x="4499875" y="6424540"/>
            <a:ext cx="121828" cy="1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634008"/>
            <a:fld id="{5CFCD7DA-A47C-42C9-A10A-122036DCB80D}" type="slidenum">
              <a:rPr lang="en-GB" sz="773">
                <a:solidFill>
                  <a:srgbClr val="000000"/>
                </a:solidFill>
              </a:rPr>
              <a:pPr defTabSz="634008"/>
              <a:t>‹#›</a:t>
            </a:fld>
            <a:endParaRPr lang="en-GB" sz="773" dirty="0">
              <a:solidFill>
                <a:srgbClr val="000000"/>
              </a:solidFill>
            </a:endParaRPr>
          </a:p>
        </p:txBody>
      </p:sp>
      <p:sp>
        <p:nvSpPr>
          <p:cNvPr id="1027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8" y="29438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6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62" tIns="33782" rIns="67562" bIns="33782" anchor="ctr"/>
          <a:lstStyle/>
          <a:p>
            <a:pPr defTabSz="634008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2287" name="Rectangle 2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981" y="6404407"/>
            <a:ext cx="65" cy="11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634008">
              <a:defRPr sz="773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2pPr>
      <a:lvl3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3pPr>
      <a:lvl4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4pPr>
      <a:lvl5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5pPr>
      <a:lvl6pPr marL="321469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6pPr>
      <a:lvl7pPr marL="642938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7pPr>
      <a:lvl8pPr marL="964406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8pPr>
      <a:lvl9pPr marL="1285875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9pPr>
    </p:titleStyle>
    <p:bodyStyle>
      <a:lvl1pPr marL="158502" indent="-158502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25">
          <a:solidFill>
            <a:schemeClr val="tx1"/>
          </a:solidFill>
          <a:latin typeface="+mn-lt"/>
          <a:ea typeface="+mn-ea"/>
          <a:cs typeface="+mn-cs"/>
        </a:defRPr>
      </a:lvl1pPr>
      <a:lvl2pPr marL="328166" indent="-168548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85">
          <a:solidFill>
            <a:schemeClr val="tx1"/>
          </a:solidFill>
          <a:latin typeface="+mn-lt"/>
          <a:cs typeface="+mn-cs"/>
        </a:defRPr>
      </a:lvl2pPr>
      <a:lvl3pPr marL="486668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3pPr>
      <a:lvl4pPr marL="645170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704">
          <a:solidFill>
            <a:schemeClr val="tx1"/>
          </a:solidFill>
          <a:latin typeface="+mn-lt"/>
          <a:cs typeface="+mn-cs"/>
        </a:defRPr>
      </a:lvl4pPr>
      <a:lvl5pPr marL="803672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5pPr>
      <a:lvl6pPr marL="1086074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6pPr>
      <a:lvl7pPr marL="1407542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7pPr>
      <a:lvl8pPr marL="1729011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8pPr>
      <a:lvl9pPr marL="2050480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69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06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344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813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81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75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7" y="294388"/>
            <a:ext cx="8127689" cy="68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6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8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87261" tIns="43632" rIns="87261" bIns="43632" anchor="ctr"/>
          <a:lstStyle/>
          <a:p>
            <a:pPr algn="ctr" defTabSz="81886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0" name="Rectangle 396"/>
          <p:cNvSpPr>
            <a:spLocks noChangeArrowheads="1"/>
          </p:cNvSpPr>
          <p:nvPr/>
        </p:nvSpPr>
        <p:spPr bwMode="auto">
          <a:xfrm>
            <a:off x="4191234" y="6555010"/>
            <a:ext cx="389166" cy="1538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algn="ctr" defTabSz="8188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7611AEA-6147-4470-BE3C-562F8DF4EFAE}" type="slidenum">
              <a:rPr lang="en-GB" sz="1000">
                <a:solidFill>
                  <a:srgbClr val="FFFFFF">
                    <a:lumMod val="65000"/>
                  </a:srgbClr>
                </a:solidFill>
                <a:ea typeface="ＭＳ Ｐゴシック" charset="0"/>
                <a:cs typeface="ＭＳ Ｐゴシック" charset="0"/>
              </a:rPr>
              <a:pPr algn="ctr" defTabSz="81886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>
                  <a:lumMod val="65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3162" y="6487014"/>
            <a:ext cx="1269688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>
            <a:lvl1pPr algn="r">
              <a:defRPr sz="1000" dirty="0">
                <a:solidFill>
                  <a:schemeClr val="accent3">
                    <a:lumMod val="65000"/>
                  </a:schemeClr>
                </a:solidFill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8918" y="6437448"/>
            <a:ext cx="167767" cy="253128"/>
          </a:xfrm>
          <a:prstGeom prst="rect">
            <a:avLst/>
          </a:prstGeom>
          <a:noFill/>
        </p:spPr>
        <p:txBody>
          <a:bodyPr wrap="none" lIns="83040" tIns="41520" rIns="83040" bIns="415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7F7F7F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5358" y="1179049"/>
            <a:ext cx="8228480" cy="45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1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68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charset="0"/>
          <a:cs typeface="Arial" charset="0"/>
        </a:defRPr>
      </a:lvl1pPr>
      <a:lvl2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152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8304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2456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6608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164351" indent="-164351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27259" indent="-161467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Char char="–"/>
        <a:defRPr sz="1300">
          <a:solidFill>
            <a:schemeClr val="tx1"/>
          </a:solidFill>
          <a:latin typeface="+mn-lt"/>
          <a:ea typeface="Arial" charset="0"/>
          <a:cs typeface="+mn-cs"/>
        </a:defRPr>
      </a:lvl2pPr>
      <a:lvl3pPr marL="49016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3pPr>
      <a:lvl4pPr marL="65307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1679544" indent="-203276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5pPr>
      <a:lvl6pPr marL="1402744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79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33146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483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2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04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56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08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60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12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6404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6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500" dirty="0" smtClean="0"/>
              <a:t>Rick </a:t>
            </a:r>
            <a:r>
              <a:rPr lang="en-US" sz="1500" dirty="0" err="1" smtClean="0"/>
              <a:t>Hui</a:t>
            </a:r>
            <a:r>
              <a:rPr lang="en-US" sz="1500" dirty="0" smtClean="0"/>
              <a:t> (SPOMS Team) – June 2017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/>
              <a:t>Fixed Income Student Intern Report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34905" y="6403964"/>
            <a:ext cx="2775951" cy="200035"/>
          </a:xfrm>
        </p:spPr>
        <p:txBody>
          <a:bodyPr/>
          <a:lstStyle/>
          <a:p>
            <a:r>
              <a:rPr lang="en-US" dirty="0" smtClean="0"/>
              <a:t>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Projects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 they generate values?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97358"/>
              </p:ext>
            </p:extLst>
          </p:nvPr>
        </p:nvGraphicFramePr>
        <p:xfrm>
          <a:off x="294273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Malaysia </a:t>
                      </a:r>
                      <a:r>
                        <a:rPr lang="en-US" sz="1200" dirty="0" err="1" smtClean="0"/>
                        <a:t>Termsheet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Automation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Increase sales productivity by automating the product creation/term sheet generation process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FTE GM Sales productivity pick-up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7" y="1556683"/>
            <a:ext cx="898210" cy="89821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690608" y="1556683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6082"/>
              </p:ext>
            </p:extLst>
          </p:nvPr>
        </p:nvGraphicFramePr>
        <p:xfrm>
          <a:off x="3242827" y="1428206"/>
          <a:ext cx="2710816" cy="448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4555"/>
                <a:gridCol w="1826261"/>
              </a:tblGrid>
              <a:tr h="117779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06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Banking Use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49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Improve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50% efficiency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 place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an order for Branch RM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Save US $1m per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year for RBWM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US$400k goes to Wealth Ecommerce Team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71291"/>
              </p:ext>
            </p:extLst>
          </p:nvPr>
        </p:nvGraphicFramePr>
        <p:xfrm>
          <a:off x="6191381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ELI</a:t>
                      </a:r>
                      <a:r>
                        <a:rPr lang="en-US" sz="1200" baseline="0" dirty="0" smtClean="0"/>
                        <a:t> Online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Digitization of ELI products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 time spent on rollover will be alleviated with online channel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US $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5.6 million for 3 years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12" y="1570891"/>
            <a:ext cx="875293" cy="87529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3727409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587140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13" y="1572483"/>
            <a:ext cx="882410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Signing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186" y="1189022"/>
            <a:ext cx="77457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Why?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186" y="1635262"/>
            <a:ext cx="7223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Fulfill the regulations in Citrix Application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Automate the manual code signing method in Visual Studio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Join the Continuous Integration using Jenkins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186" y="2745976"/>
            <a:ext cx="77457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3" y="3321979"/>
            <a:ext cx="4028792" cy="885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43" y="3033503"/>
            <a:ext cx="3236445" cy="2547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186" y="4493539"/>
            <a:ext cx="169790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What I Learnt?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186" y="4971053"/>
            <a:ext cx="4584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Windows Environment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C# Language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Encryption method (Private-public key)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Why do we need it?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9960" y="1239548"/>
            <a:ext cx="1515291" cy="722812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596755" y="1247937"/>
            <a:ext cx="1515291" cy="72281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SPEAR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03380" y="3709854"/>
            <a:ext cx="1381574" cy="539931"/>
          </a:xfrm>
          <a:prstGeom prst="rect">
            <a:avLst/>
          </a:prstGeom>
          <a:solidFill>
            <a:srgbClr val="84CAC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 Locations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1672039" y="3105520"/>
            <a:ext cx="1288869" cy="5660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715584" y="4000447"/>
            <a:ext cx="124532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672039" y="4287831"/>
            <a:ext cx="1262743" cy="627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313604" y="2482858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 Forward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339731" y="3660571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3339731" y="4838284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Bond Future</a:t>
            </a:r>
            <a:endParaRPr kumimoji="0" lang="en-US" sz="1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03657" y="204213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ummit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29550" y="5762069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TREATS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5024840" y="2246234"/>
            <a:ext cx="1227908" cy="34834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007423" y="2783867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5024840" y="3005935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59" y="1904221"/>
            <a:ext cx="589638" cy="5896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05" y="2345819"/>
            <a:ext cx="589638" cy="58963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68" y="2846357"/>
            <a:ext cx="589638" cy="589638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 bwMode="auto">
          <a:xfrm flipV="1">
            <a:off x="5001798" y="3591257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5016131" y="4063221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5014524" y="4274921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V="1">
            <a:off x="5014524" y="4737108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5016131" y="5238878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5014524" y="5479040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Cross 93"/>
          <p:cNvSpPr/>
          <p:nvPr/>
        </p:nvSpPr>
        <p:spPr bwMode="auto">
          <a:xfrm>
            <a:off x="1958051" y="1352426"/>
            <a:ext cx="465904" cy="480280"/>
          </a:xfrm>
          <a:prstGeom prst="plus">
            <a:avLst>
              <a:gd name="adj" fmla="val 38084"/>
            </a:avLst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39898" y="177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89034" y="234581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81269" y="28834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6650260" y="3758892"/>
            <a:ext cx="2189826" cy="2583006"/>
          </a:xfrm>
          <a:prstGeom prst="rect">
            <a:avLst/>
          </a:prstGeom>
          <a:solidFill>
            <a:srgbClr val="FB15E0"/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u="sng" dirty="0" smtClean="0">
                <a:solidFill>
                  <a:srgbClr val="F2F2F2"/>
                </a:solidFill>
              </a:rPr>
              <a:t>Conclusion</a:t>
            </a:r>
            <a:endParaRPr lang="en-US" sz="2000" b="1" u="sng" dirty="0" smtClean="0">
              <a:solidFill>
                <a:srgbClr val="F2F2F2"/>
              </a:solidFill>
            </a:endParaRPr>
          </a:p>
          <a:p>
            <a:r>
              <a:rPr lang="en-US" sz="1600" b="1" dirty="0" smtClean="0">
                <a:solidFill>
                  <a:srgbClr val="F2F2F2"/>
                </a:solidFill>
              </a:rPr>
              <a:t/>
            </a:r>
            <a:br>
              <a:rPr lang="en-US" sz="1600" b="1" dirty="0" smtClean="0">
                <a:solidFill>
                  <a:srgbClr val="F2F2F2"/>
                </a:solidFill>
              </a:rPr>
            </a:br>
            <a:r>
              <a:rPr lang="en-US" b="1" dirty="0" smtClean="0">
                <a:solidFill>
                  <a:srgbClr val="F2F2F2"/>
                </a:solidFill>
              </a:rPr>
              <a:t>1 </a:t>
            </a:r>
            <a:r>
              <a:rPr lang="en-US" b="1" dirty="0">
                <a:solidFill>
                  <a:srgbClr val="F2F2F2"/>
                </a:solidFill>
              </a:rPr>
              <a:t>Cycle (SIT/UAT)</a:t>
            </a:r>
          </a:p>
          <a:p>
            <a:r>
              <a:rPr lang="en-US" b="1" dirty="0">
                <a:solidFill>
                  <a:srgbClr val="F2F2F2"/>
                </a:solidFill>
              </a:rPr>
              <a:t>=&gt; </a:t>
            </a:r>
            <a:r>
              <a:rPr lang="en-US" b="1" u="sng" dirty="0">
                <a:solidFill>
                  <a:srgbClr val="F2F2F2"/>
                </a:solidFill>
              </a:rPr>
              <a:t>400+</a:t>
            </a:r>
            <a:r>
              <a:rPr lang="en-US" b="1" dirty="0">
                <a:solidFill>
                  <a:srgbClr val="F2F2F2"/>
                </a:solidFill>
              </a:rPr>
              <a:t> Flat </a:t>
            </a:r>
            <a:r>
              <a:rPr lang="en-US" b="1" dirty="0" smtClean="0">
                <a:solidFill>
                  <a:srgbClr val="F2F2F2"/>
                </a:solidFill>
              </a:rPr>
              <a:t>Files</a:t>
            </a:r>
            <a:endParaRPr lang="en-US" b="1" dirty="0">
              <a:solidFill>
                <a:srgbClr val="F2F2F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5" y="1480454"/>
            <a:ext cx="1873431" cy="1873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40" y="1750422"/>
            <a:ext cx="1385750" cy="13857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2751371" y="2199457"/>
            <a:ext cx="3413760" cy="487680"/>
          </a:xfrm>
          <a:prstGeom prst="rightArrow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25" y="2683325"/>
            <a:ext cx="589638" cy="589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17" y="2841353"/>
            <a:ext cx="589638" cy="589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64" y="2644679"/>
            <a:ext cx="589638" cy="589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63" y="2985393"/>
            <a:ext cx="589638" cy="589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1" y="2644679"/>
            <a:ext cx="589638" cy="589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5317" y="1830125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05516" y="3397751"/>
            <a:ext cx="878767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Python</a:t>
            </a:r>
            <a:br>
              <a:rPr lang="en-US" sz="1600" b="1" dirty="0" smtClean="0"/>
            </a:br>
            <a:r>
              <a:rPr lang="en-US" sz="1600" b="1" dirty="0" smtClean="0"/>
              <a:t>Script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91552" y="3397750"/>
            <a:ext cx="1176925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Oracle DB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7313" y="4267201"/>
            <a:ext cx="1095172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Features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7313" y="4754601"/>
            <a:ext cx="707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/>
              <a:t>U</a:t>
            </a:r>
            <a:r>
              <a:rPr lang="en-US" dirty="0" smtClean="0"/>
              <a:t>pload large amount of files for data analysis in minutes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Use SQL to extract data in forms of what they want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Categorize flat files into different </a:t>
            </a:r>
            <a:r>
              <a:rPr lang="en-US" dirty="0"/>
              <a:t>kinds intelligently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Benefit for Business Analysts globally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 they differ?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2441"/>
              </p:ext>
            </p:extLst>
          </p:nvPr>
        </p:nvGraphicFramePr>
        <p:xfrm>
          <a:off x="679263" y="1099529"/>
          <a:ext cx="7722354" cy="50541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452"/>
                <a:gridCol w="2139956"/>
                <a:gridCol w="2134762"/>
                <a:gridCol w="2246184"/>
              </a:tblGrid>
              <a:tr h="670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 Support</a:t>
                      </a:r>
                      <a:endParaRPr lang="en-US" dirty="0"/>
                    </a:p>
                  </a:txBody>
                  <a:tcPr anchor="ctr"/>
                </a:tc>
              </a:tr>
              <a:tr h="79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 Nature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Wealth</a:t>
                      </a:r>
                      <a:r>
                        <a:rPr lang="en-US" sz="1400" baseline="0" dirty="0" smtClean="0"/>
                        <a:t> Ecommerce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 and build</a:t>
                      </a:r>
                      <a:r>
                        <a:rPr lang="en-US" sz="1400" baseline="0" dirty="0" smtClean="0"/>
                        <a:t> up system prototypes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Prepare</a:t>
                      </a:r>
                      <a:r>
                        <a:rPr lang="en-US" sz="1400" baseline="0" dirty="0" smtClean="0"/>
                        <a:t> market risk reports to trading desks</a:t>
                      </a:r>
                      <a:endParaRPr lang="en-US" sz="1400" dirty="0"/>
                    </a:p>
                  </a:txBody>
                  <a:tcPr anchor="ctr"/>
                </a:tc>
              </a:tr>
              <a:tr h="7251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Audience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Mainly Hong</a:t>
                      </a:r>
                      <a:r>
                        <a:rPr lang="en-US" sz="1400" baseline="0" dirty="0" smtClean="0"/>
                        <a:t> Kong, </a:t>
                      </a:r>
                      <a:r>
                        <a:rPr lang="en-US" sz="1400" baseline="0" dirty="0" smtClean="0"/>
                        <a:t>and serving </a:t>
                      </a:r>
                      <a:r>
                        <a:rPr lang="en-US" sz="1400" baseline="0" dirty="0" smtClean="0"/>
                        <a:t>other APAC countries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Coordinated</a:t>
                      </a:r>
                      <a:r>
                        <a:rPr lang="en-US" sz="1400" baseline="0" dirty="0" smtClean="0"/>
                        <a:t> with APAC Teams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Globally Support</a:t>
                      </a:r>
                      <a:endParaRPr lang="en-US" sz="1400" dirty="0"/>
                    </a:p>
                  </a:txBody>
                  <a:tcPr anchor="ctr"/>
                </a:tc>
              </a:tr>
              <a:tr h="16261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Atmosphere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Startup-like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smtClean="0"/>
                        <a:t>Cheerful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Internal</a:t>
                      </a:r>
                      <a:r>
                        <a:rPr lang="en-US" sz="1400" baseline="0" dirty="0" smtClean="0"/>
                        <a:t> sharing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Embraces new Tech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Innovative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Rapid Development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Solid Control</a:t>
                      </a:r>
                    </a:p>
                    <a:p>
                      <a:pPr marL="285750" marR="0" indent="-285750" algn="l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dirty="0" smtClean="0"/>
                        <a:t>Diversified</a:t>
                      </a:r>
                      <a:r>
                        <a:rPr lang="en-US" sz="1400" baseline="0" dirty="0" smtClean="0"/>
                        <a:t> team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Intense but exciting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Conservative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Precise</a:t>
                      </a:r>
                      <a:r>
                        <a:rPr lang="en-US" sz="1400" baseline="0" dirty="0" smtClean="0"/>
                        <a:t> computing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Adaptive to Prod Issues</a:t>
                      </a:r>
                      <a:endParaRPr lang="en-US" sz="1400" dirty="0"/>
                    </a:p>
                  </a:txBody>
                  <a:tcPr anchor="ctr"/>
                </a:tc>
              </a:tr>
              <a:tr h="1228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DevOps</a:t>
                      </a:r>
                      <a:r>
                        <a:rPr lang="en-US" sz="1400" dirty="0" smtClean="0"/>
                        <a:t> Progress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Technically</a:t>
                      </a:r>
                      <a:r>
                        <a:rPr lang="en-US" sz="1400" baseline="0" dirty="0" smtClean="0"/>
                        <a:t> 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Started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chemeClr val="tx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How’s being an Intern in HSBC?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7051" y="114332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Intern Experience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51" y="1587347"/>
            <a:ext cx="3477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Stepped into the real business world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Experienced the Investment </a:t>
            </a:r>
            <a:r>
              <a:rPr lang="en-US" sz="1200" dirty="0"/>
              <a:t>B</a:t>
            </a:r>
            <a:r>
              <a:rPr lang="en-US" sz="1200" dirty="0" smtClean="0"/>
              <a:t>anking business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Appreciated rotation training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Acquired Middle to Back Office experience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Learnt </a:t>
            </a:r>
            <a:r>
              <a:rPr lang="en-US" sz="1200" dirty="0"/>
              <a:t>T</a:t>
            </a:r>
            <a:r>
              <a:rPr lang="en-US" sz="1200" dirty="0" smtClean="0"/>
              <a:t>ime Management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7051" y="285198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Comments</a:t>
            </a:r>
            <a:endParaRPr kumimoji="0" lang="en-US" sz="160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51" y="3301977"/>
            <a:ext cx="88472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not Agile enough in development and operations. Sometimes the communication between teams is not efficient </a:t>
            </a:r>
            <a:br>
              <a:rPr lang="en-US" sz="1200" dirty="0" smtClean="0"/>
            </a:br>
            <a:r>
              <a:rPr lang="en-US" sz="1200" dirty="0" smtClean="0"/>
              <a:t>due to distance. For example</a:t>
            </a:r>
            <a:r>
              <a:rPr lang="en-US" sz="1200" dirty="0"/>
              <a:t>,</a:t>
            </a:r>
            <a:r>
              <a:rPr lang="en-US" sz="1200" dirty="0" smtClean="0"/>
              <a:t> AD / ALDS registration in India.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Place some human resources in HK or China office or set up a confluence page including contacts of supporting staff.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not enough sharing in tech news and skills.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Good to have volunteers in teams to share tech feeds or knowledge. If there is no spare time for internal team members, </a:t>
            </a:r>
            <a:br>
              <a:rPr lang="en-US" sz="1200" dirty="0" smtClean="0"/>
            </a:br>
            <a:r>
              <a:rPr lang="en-US" sz="1200" dirty="0" smtClean="0"/>
              <a:t>we may find some consultants outside like GZ or invite another department to share with us.</a:t>
            </a: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?"/>
            </a:pPr>
            <a:endParaRPr lang="en-US" sz="1200" dirty="0" smtClean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Rotation is a very good concept for students. However, adaptation time is doubled when handling different kinds of projects </a:t>
            </a:r>
            <a:br>
              <a:rPr lang="en-US" sz="1200" dirty="0" smtClean="0"/>
            </a:br>
            <a:r>
              <a:rPr lang="en-US" sz="1200" dirty="0" smtClean="0"/>
              <a:t>at the same time.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We may consider the rotation running team by team. For example, three months in SPOMS team, three months in FO</a:t>
            </a:r>
            <a:br>
              <a:rPr lang="en-US" sz="1200" dirty="0" smtClean="0"/>
            </a:br>
            <a:r>
              <a:rPr lang="en-US" sz="1200" dirty="0" smtClean="0"/>
              <a:t>Support team and so on. 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the communication between teams is not enough.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We may learn from other teams’ experience in order to shorten problem-solving time. Sitting closely or packing teams</a:t>
            </a:r>
            <a:br>
              <a:rPr lang="en-US" sz="1200" dirty="0" smtClean="0"/>
            </a:br>
            <a:r>
              <a:rPr lang="en-US" sz="1200" dirty="0" smtClean="0"/>
              <a:t>in one or two working location can facilitate the communication between teams in FI.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dirty="0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HSBC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Who am I?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0200"/>
            <a:ext cx="872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dirty="0" smtClean="0"/>
              <a:t>Bachelor </a:t>
            </a:r>
            <a:r>
              <a:rPr lang="en-US" dirty="0"/>
              <a:t>of </a:t>
            </a:r>
            <a:r>
              <a:rPr lang="en-US" dirty="0" smtClean="0"/>
              <a:t>Engineering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Major</a:t>
            </a:r>
            <a:r>
              <a:rPr lang="en-US" dirty="0" smtClean="0"/>
              <a:t> </a:t>
            </a:r>
            <a:r>
              <a:rPr lang="en-US" dirty="0"/>
              <a:t>in Electronic </a:t>
            </a:r>
            <a:r>
              <a:rPr lang="en-US" dirty="0" smtClean="0"/>
              <a:t>Engineering</a:t>
            </a:r>
            <a:endParaRPr lang="en-US" dirty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Double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minors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Computer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Science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Economics</a:t>
            </a:r>
            <a:endParaRPr lang="en-US" dirty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Graduated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Chinese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University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Hong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Kong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July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215900" y="124576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Education</a:t>
            </a:r>
            <a:r>
              <a:rPr lang="zh-TW" altLang="en-US" b="1" u="sng" dirty="0">
                <a:solidFill>
                  <a:srgbClr val="FF0000"/>
                </a:solidFill>
              </a:rPr>
              <a:t> </a:t>
            </a:r>
            <a:r>
              <a:rPr lang="en-US" altLang="zh-TW" b="1" u="sng" dirty="0">
                <a:solidFill>
                  <a:srgbClr val="FF0000"/>
                </a:solidFill>
              </a:rPr>
              <a:t>Background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899" y="297030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Internship</a:t>
            </a:r>
            <a:r>
              <a:rPr lang="zh-TW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899" y="44178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Rotation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899" y="4787176"/>
            <a:ext cx="1960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SPOMS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Architecture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FO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899" y="3324741"/>
            <a:ext cx="687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/>
              <a:t>Started</a:t>
            </a:r>
            <a:r>
              <a:rPr lang="zh-TW" altLang="en-US" dirty="0"/>
              <a:t> </a:t>
            </a:r>
            <a:r>
              <a:rPr lang="en-US" altLang="zh-TW" dirty="0"/>
              <a:t>Internship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Early</a:t>
            </a:r>
            <a:r>
              <a:rPr lang="zh-TW" altLang="en-US" dirty="0"/>
              <a:t> </a:t>
            </a:r>
            <a:r>
              <a:rPr lang="en-US" altLang="zh-TW" dirty="0"/>
              <a:t>September</a:t>
            </a:r>
            <a:r>
              <a:rPr lang="zh-TW" altLang="en-US" dirty="0"/>
              <a:t> </a:t>
            </a:r>
            <a:r>
              <a:rPr lang="en-US" altLang="zh-TW" dirty="0"/>
              <a:t>(~10</a:t>
            </a:r>
            <a:r>
              <a:rPr lang="zh-TW" altLang="en-US" dirty="0"/>
              <a:t> </a:t>
            </a:r>
            <a:r>
              <a:rPr lang="en-US" altLang="zh-TW" dirty="0"/>
              <a:t>Months)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Worked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HBT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Supervised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Jason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Tam,</a:t>
            </a:r>
            <a:r>
              <a:rPr lang="zh-TW" altLang="en-US" dirty="0" smtClean="0"/>
              <a:t> </a:t>
            </a:r>
            <a:r>
              <a:rPr lang="en-US" altLang="zh-TW" dirty="0" smtClean="0"/>
              <a:t>under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Clifford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Hui</a:t>
            </a:r>
            <a:r>
              <a:rPr lang="zh-TW" altLang="en-US" dirty="0" smtClean="0"/>
              <a:t> </a:t>
            </a:r>
            <a:r>
              <a:rPr lang="en-US" altLang="zh-TW" dirty="0" smtClean="0"/>
              <a:t>(E-Trading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Team)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SPOMS TEAM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3" y="3272501"/>
            <a:ext cx="1017916" cy="101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257685" y="3290544"/>
            <a:ext cx="1613169" cy="1004826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SPOMS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527" y="4390035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6243" y="1745672"/>
            <a:ext cx="921889" cy="92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43" y="4847083"/>
            <a:ext cx="996531" cy="996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7222" y="58436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2497" y="262813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Branch</a:t>
            </a:r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7249855" y="3905964"/>
            <a:ext cx="1259198" cy="25879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4539" y="4341794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</a:p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086232" y="3434285"/>
            <a:ext cx="1132156" cy="767448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solidFill>
                  <a:schemeClr val="bg1"/>
                </a:solidFill>
                <a:effectLst/>
                <a:latin typeface="Arial" charset="0"/>
              </a:rPr>
              <a:t>Pricing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Engine</a:t>
            </a:r>
            <a:endParaRPr kumimoji="0" lang="en-US" sz="1400" b="1" u="none" strike="noStrike" cap="none" normalizeH="0" baseline="0" dirty="0" smtClean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1458684" y="3751003"/>
            <a:ext cx="504556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3324027" y="3751003"/>
            <a:ext cx="739660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6060" y="3893956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Quotes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 bwMode="auto">
          <a:xfrm rot="20350542">
            <a:off x="5977219" y="2832522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-Right Arrow 22"/>
          <p:cNvSpPr/>
          <p:nvPr/>
        </p:nvSpPr>
        <p:spPr bwMode="auto">
          <a:xfrm rot="1665040">
            <a:off x="5953752" y="4590513"/>
            <a:ext cx="137184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58973" y="37424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65803">
            <a:off x="4111694" y="2361198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43922">
            <a:off x="6013622" y="4764089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27" y="1303663"/>
            <a:ext cx="988479" cy="9884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52213" y="2307574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  <a:endParaRPr lang="en-US" dirty="0" smtClean="0"/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 bwMode="auto">
          <a:xfrm rot="2078952">
            <a:off x="3749950" y="2557191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346883">
            <a:off x="6079376" y="2527074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</p:spTree>
    <p:extLst>
      <p:ext uri="{BB962C8B-B14F-4D97-AF65-F5344CB8AC3E}">
        <p14:creationId xmlns:p14="http://schemas.microsoft.com/office/powerpoint/2010/main" val="12572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7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br>
              <a:rPr lang="en-US" altLang="zh-TW" dirty="0" smtClean="0"/>
            </a:b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done?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6" name="Shape 1554"/>
          <p:cNvSpPr/>
          <p:nvPr/>
        </p:nvSpPr>
        <p:spPr>
          <a:xfrm>
            <a:off x="379194" y="1106652"/>
            <a:ext cx="8437726" cy="3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24" y="21600"/>
                </a:moveTo>
                <a:lnTo>
                  <a:pt x="2557" y="21600"/>
                </a:lnTo>
                <a:cubicBezTo>
                  <a:pt x="1148" y="21600"/>
                  <a:pt x="0" y="19076"/>
                  <a:pt x="0" y="15977"/>
                </a:cubicBezTo>
                <a:cubicBezTo>
                  <a:pt x="0" y="12881"/>
                  <a:pt x="1148" y="10357"/>
                  <a:pt x="2557" y="10357"/>
                </a:cubicBezTo>
                <a:lnTo>
                  <a:pt x="19043" y="10357"/>
                </a:lnTo>
                <a:cubicBezTo>
                  <a:pt x="20232" y="10357"/>
                  <a:pt x="21197" y="8235"/>
                  <a:pt x="21197" y="5623"/>
                </a:cubicBezTo>
                <a:cubicBezTo>
                  <a:pt x="21197" y="3010"/>
                  <a:pt x="20232" y="888"/>
                  <a:pt x="19043" y="888"/>
                </a:cubicBezTo>
                <a:lnTo>
                  <a:pt x="3207" y="888"/>
                </a:lnTo>
                <a:cubicBezTo>
                  <a:pt x="3097" y="888"/>
                  <a:pt x="3005" y="687"/>
                  <a:pt x="3005" y="444"/>
                </a:cubicBezTo>
                <a:cubicBezTo>
                  <a:pt x="3005" y="201"/>
                  <a:pt x="3097" y="0"/>
                  <a:pt x="3207" y="0"/>
                </a:cubicBezTo>
                <a:lnTo>
                  <a:pt x="19043" y="0"/>
                </a:lnTo>
                <a:cubicBezTo>
                  <a:pt x="20452" y="0"/>
                  <a:pt x="21600" y="2524"/>
                  <a:pt x="21600" y="5623"/>
                </a:cubicBezTo>
                <a:cubicBezTo>
                  <a:pt x="21600" y="8721"/>
                  <a:pt x="20452" y="11243"/>
                  <a:pt x="19043" y="11243"/>
                </a:cubicBezTo>
                <a:lnTo>
                  <a:pt x="2557" y="11243"/>
                </a:lnTo>
                <a:cubicBezTo>
                  <a:pt x="1369" y="11243"/>
                  <a:pt x="403" y="13365"/>
                  <a:pt x="403" y="15977"/>
                </a:cubicBezTo>
                <a:cubicBezTo>
                  <a:pt x="403" y="18592"/>
                  <a:pt x="1369" y="20714"/>
                  <a:pt x="2557" y="20714"/>
                </a:cubicBezTo>
                <a:lnTo>
                  <a:pt x="19024" y="20714"/>
                </a:lnTo>
                <a:cubicBezTo>
                  <a:pt x="19135" y="20714"/>
                  <a:pt x="19226" y="20917"/>
                  <a:pt x="19226" y="21158"/>
                </a:cubicBezTo>
                <a:cubicBezTo>
                  <a:pt x="19226" y="21401"/>
                  <a:pt x="19138" y="21600"/>
                  <a:pt x="19024" y="21600"/>
                </a:cubicBezTo>
              </a:path>
            </a:pathLst>
          </a:custGeom>
          <a:solidFill>
            <a:srgbClr val="F8AD94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Shape 1566"/>
          <p:cNvSpPr/>
          <p:nvPr/>
        </p:nvSpPr>
        <p:spPr>
          <a:xfrm>
            <a:off x="25025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" name="Oval 7"/>
          <p:cNvSpPr/>
          <p:nvPr/>
        </p:nvSpPr>
        <p:spPr bwMode="auto">
          <a:xfrm>
            <a:off x="1574800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24" y="1308100"/>
            <a:ext cx="741565" cy="741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1057" y="593863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SPOMS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6443" y="5938635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</a:t>
            </a:r>
            <a:r>
              <a:rPr lang="zh-TW" altLang="en-US" dirty="0"/>
              <a:t> </a:t>
            </a:r>
            <a:r>
              <a:rPr lang="en-US" altLang="zh-TW" dirty="0"/>
              <a:t>Architecture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3693" y="59386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</a:t>
            </a:r>
            <a:r>
              <a:rPr lang="zh-TW" altLang="en-US" dirty="0"/>
              <a:t> </a:t>
            </a:r>
            <a:r>
              <a:rPr lang="en-US" altLang="zh-TW" dirty="0"/>
              <a:t>Support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14957" y="6009001"/>
            <a:ext cx="558000" cy="275467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36793" y="6009001"/>
            <a:ext cx="558800" cy="275467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88443" y="6010868"/>
            <a:ext cx="558000" cy="273600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0823" y="2127983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/>
              <a:t>MY</a:t>
            </a:r>
            <a:r>
              <a:rPr lang="zh-TW" altLang="en-US" sz="1000" b="1" dirty="0"/>
              <a:t> </a:t>
            </a:r>
            <a:r>
              <a:rPr lang="en-US" altLang="zh-TW" sz="1000" b="1" dirty="0" err="1"/>
              <a:t>Termsheet</a:t>
            </a:r>
            <a:r>
              <a:rPr lang="zh-TW" altLang="en-US" sz="1000" b="1" dirty="0"/>
              <a:t> </a:t>
            </a:r>
            <a:endParaRPr lang="en-US" altLang="zh-TW" sz="1000" b="1" dirty="0"/>
          </a:p>
          <a:p>
            <a:pPr algn="ctr"/>
            <a:r>
              <a:rPr lang="en-US" altLang="zh-TW" sz="1000" b="1" dirty="0" smtClean="0"/>
              <a:t>Automation</a:t>
            </a:r>
            <a:endParaRPr lang="en-US" sz="1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1346752"/>
            <a:ext cx="676276" cy="676276"/>
          </a:xfrm>
          <a:prstGeom prst="rect">
            <a:avLst/>
          </a:prstGeom>
        </p:spPr>
      </p:pic>
      <p:sp>
        <p:nvSpPr>
          <p:cNvPr id="21" name="Shape 1566"/>
          <p:cNvSpPr/>
          <p:nvPr/>
        </p:nvSpPr>
        <p:spPr>
          <a:xfrm>
            <a:off x="46234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4132335" y="2116835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DevOps</a:t>
            </a:r>
            <a:br>
              <a:rPr lang="en-US" altLang="zh-TW" sz="1000" b="1" dirty="0" smtClean="0"/>
            </a:br>
            <a:r>
              <a:rPr lang="en-US" altLang="zh-TW" sz="1000" b="1" dirty="0" smtClean="0"/>
              <a:t>POC</a:t>
            </a:r>
            <a:endParaRPr lang="en-US" sz="1000" b="1" dirty="0"/>
          </a:p>
        </p:txBody>
      </p:sp>
      <p:sp>
        <p:nvSpPr>
          <p:cNvPr id="23" name="Oval 22"/>
          <p:cNvSpPr/>
          <p:nvPr/>
        </p:nvSpPr>
        <p:spPr bwMode="auto">
          <a:xfrm>
            <a:off x="3662435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4" name="Shape 1566"/>
          <p:cNvSpPr/>
          <p:nvPr/>
        </p:nvSpPr>
        <p:spPr>
          <a:xfrm>
            <a:off x="24898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Shape 1566"/>
          <p:cNvSpPr/>
          <p:nvPr/>
        </p:nvSpPr>
        <p:spPr>
          <a:xfrm>
            <a:off x="4610757" y="27051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Shape 1566"/>
          <p:cNvSpPr/>
          <p:nvPr/>
        </p:nvSpPr>
        <p:spPr>
          <a:xfrm>
            <a:off x="67570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1566"/>
          <p:cNvSpPr/>
          <p:nvPr/>
        </p:nvSpPr>
        <p:spPr>
          <a:xfrm>
            <a:off x="67951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" name="Shape 1566"/>
          <p:cNvSpPr/>
          <p:nvPr/>
        </p:nvSpPr>
        <p:spPr>
          <a:xfrm>
            <a:off x="24517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Shape 1566"/>
          <p:cNvSpPr/>
          <p:nvPr/>
        </p:nvSpPr>
        <p:spPr>
          <a:xfrm>
            <a:off x="45980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Shape 1566"/>
          <p:cNvSpPr/>
          <p:nvPr/>
        </p:nvSpPr>
        <p:spPr>
          <a:xfrm>
            <a:off x="68332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Oval 30"/>
          <p:cNvSpPr/>
          <p:nvPr/>
        </p:nvSpPr>
        <p:spPr bwMode="auto">
          <a:xfrm>
            <a:off x="5843593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560257" y="2885974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660643" y="2885974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843593" y="2889048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63300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660643" y="4490041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8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866087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9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18473" y="2181597"/>
            <a:ext cx="12270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For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Banking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Use</a:t>
            </a:r>
            <a:endParaRPr lang="en-US" sz="1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77" y="1319529"/>
            <a:ext cx="703500" cy="703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60" y="2951054"/>
            <a:ext cx="770674" cy="77067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98735" y="3834997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Code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Signing</a:t>
            </a:r>
            <a:endParaRPr lang="en-US" sz="10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1" y="2976454"/>
            <a:ext cx="782762" cy="78276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19635" y="3834996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Files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Loader</a:t>
            </a:r>
            <a:endParaRPr lang="en-US" sz="10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49" y="2960897"/>
            <a:ext cx="728985" cy="72898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8236" y="3848781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ELI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Online</a:t>
            </a:r>
            <a:endParaRPr lang="en-US" sz="10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77" y="4566961"/>
            <a:ext cx="683422" cy="68342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965125" y="5373940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Seoul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Desk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endParaRPr lang="en-US" sz="10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22" y="4534802"/>
            <a:ext cx="697878" cy="69787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969579" y="5373940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Trade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Compression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in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Google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Cloud</a:t>
            </a:r>
            <a:endParaRPr lang="en-US" sz="1000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95" y="4584647"/>
            <a:ext cx="667195" cy="66719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202459" y="5373087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Global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from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Summit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106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r>
              <a:rPr lang="zh-TW" altLang="en-US" dirty="0" smtClean="0"/>
              <a:t> </a:t>
            </a:r>
            <a:r>
              <a:rPr lang="en-US" altLang="zh-TW" dirty="0" smtClean="0"/>
              <a:t>POC</a:t>
            </a:r>
            <a:br>
              <a:rPr lang="en-US" altLang="zh-TW" dirty="0" smtClean="0"/>
            </a:b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88954" y="1560891"/>
            <a:ext cx="8567661" cy="4543816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9" y="156089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DevOps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3436345" y="1886220"/>
            <a:ext cx="4174947" cy="1907547"/>
          </a:xfrm>
          <a:prstGeom prst="ellipse">
            <a:avLst/>
          </a:prstGeom>
          <a:solidFill>
            <a:srgbClr val="7030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04184" y="3367437"/>
            <a:ext cx="2751909" cy="1367246"/>
          </a:xfrm>
          <a:prstGeom prst="ellipse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DevOps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Tools</a:t>
            </a:r>
            <a:endParaRPr kumimoji="0" lang="en-US" sz="2000" b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08740" y="4188822"/>
            <a:ext cx="3201656" cy="1593669"/>
          </a:xfrm>
          <a:prstGeom prst="ellipse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7195" y="2082921"/>
            <a:ext cx="232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Agile Methodology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78710" y="2608410"/>
            <a:ext cx="1247909" cy="618308"/>
          </a:xfrm>
          <a:prstGeom prst="ellipse">
            <a:avLst/>
          </a:prstGeom>
          <a:solidFill>
            <a:srgbClr val="01D5D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Scrum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87965" y="2855961"/>
            <a:ext cx="1247909" cy="6183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Kanban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6470" y="4341730"/>
            <a:ext cx="10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</a:rPr>
              <a:t>Culture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4079937" y="4777957"/>
            <a:ext cx="1332381" cy="695701"/>
          </a:xfrm>
          <a:prstGeom prst="ellipse">
            <a:avLst/>
          </a:prstGeom>
          <a:solidFill>
            <a:srgbClr val="DD33D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</a:t>
            </a:r>
            <a:r>
              <a: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Team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34252" y="4769613"/>
            <a:ext cx="1332381" cy="695701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Ops</a:t>
            </a:r>
            <a:r>
              <a: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Team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6" y="3844118"/>
            <a:ext cx="1863234" cy="70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3" y="4380546"/>
            <a:ext cx="2119872" cy="1589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02" y="2205612"/>
            <a:ext cx="1970484" cy="1970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to implement?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3074" name="Picture 2" descr="jenkins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09" y="3349013"/>
            <a:ext cx="1922190" cy="116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cumber java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9" y="2390858"/>
            <a:ext cx="2285700" cy="7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enium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33" y="1133887"/>
            <a:ext cx="1022019" cy="10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adle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08" y="2620013"/>
            <a:ext cx="2104015" cy="5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aven的圖片搜尋結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" y="3265987"/>
            <a:ext cx="3189805" cy="7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nt build的圖片搜尋結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86" y="1073149"/>
            <a:ext cx="1739370" cy="10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ava的圖片搜尋結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4" y="4212873"/>
            <a:ext cx="1866481" cy="6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50" y="4936571"/>
            <a:ext cx="1192518" cy="1467394"/>
          </a:xfrm>
          <a:prstGeom prst="rect">
            <a:avLst/>
          </a:prstGeom>
        </p:spPr>
      </p:pic>
      <p:pic>
        <p:nvPicPr>
          <p:cNvPr id="13" name="Picture 14" descr="https://images.g2crowd.com/uploads/product/image/social_landscape/social_landscape_1489701790/sonarqube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9" b="23977"/>
          <a:stretch/>
        </p:blipFill>
        <p:spPr bwMode="auto">
          <a:xfrm>
            <a:off x="3308406" y="4696596"/>
            <a:ext cx="2114704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r="16786"/>
          <a:stretch/>
        </p:blipFill>
        <p:spPr bwMode="auto">
          <a:xfrm>
            <a:off x="5759306" y="1188625"/>
            <a:ext cx="1171977" cy="1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26" y="2723788"/>
            <a:ext cx="887968" cy="8195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rot="18846138">
            <a:off x="7038491" y="2329325"/>
            <a:ext cx="309358" cy="3651699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2747959">
            <a:off x="6912638" y="2377039"/>
            <a:ext cx="309358" cy="346539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24.5"/>
  <p:tag name="GRIDLEFT" val="45.375"/>
  <p:tag name="GRIDHEIGHT" val="532.625"/>
  <p:tag name="GRIDWIDTH" val="7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63.75"/>
  <p:tag name="GRIDLEFT" val="771.625"/>
  <p:tag name="GRIDHEIGHT" val="8.375"/>
  <p:tag name="GRIDWIDTH" val="76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heme/theme1.xml><?xml version="1.0" encoding="utf-8"?>
<a:theme xmlns:a="http://schemas.openxmlformats.org/drawingml/2006/main" name="1_Non-Message Driven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1_A4 Message Driven HSB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ubmission to Regulator - Taiwan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49274352BAF42A3A5D3B183C457A0" ma:contentTypeVersion="0" ma:contentTypeDescription="Create a new document." ma:contentTypeScope="" ma:versionID="6789357485b61dee670190af1185c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115A1-D1C1-4CB9-986F-D2574F42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BA6254-EDBC-4140-A286-35BF8CA83415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FCA6572-8340-4C9E-970A-A42E8B6867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20203</TotalTime>
  <Words>504</Words>
  <Application>Microsoft Office PowerPoint</Application>
  <PresentationFormat>On-screen Show (4:3)</PresentationFormat>
  <Paragraphs>220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SimHei</vt:lpstr>
      <vt:lpstr>.AppleSystemUIFont</vt:lpstr>
      <vt:lpstr>Arial</vt:lpstr>
      <vt:lpstr>Calibri</vt:lpstr>
      <vt:lpstr>Symbol</vt:lpstr>
      <vt:lpstr>Times New Roman</vt:lpstr>
      <vt:lpstr>Wingdings</vt:lpstr>
      <vt:lpstr>1_Non-Message Driven</vt:lpstr>
      <vt:lpstr>1_A4 Message Driven HSBC</vt:lpstr>
      <vt:lpstr>Submission to Regulator - Taiwan</vt:lpstr>
      <vt:lpstr>Fixed Income Student Intern Report</vt:lpstr>
      <vt:lpstr>Agenda What am I going to say?</vt:lpstr>
      <vt:lpstr>Agenda What am I going to say?</vt:lpstr>
      <vt:lpstr>About Me Who am I?</vt:lpstr>
      <vt:lpstr>SPOMS TEAM How does it work?</vt:lpstr>
      <vt:lpstr>Projects What’s next?</vt:lpstr>
      <vt:lpstr>Summary What I have done?</vt:lpstr>
      <vt:lpstr>DevOps POC What is it?</vt:lpstr>
      <vt:lpstr>DevOps Tools How to implement?</vt:lpstr>
      <vt:lpstr>DevOps Projects How do they generate values?</vt:lpstr>
      <vt:lpstr>Code Signing How does it work?</vt:lpstr>
      <vt:lpstr>Files Loader Why do we need it?</vt:lpstr>
      <vt:lpstr>Files Loader How does it work?</vt:lpstr>
      <vt:lpstr>Agenda What’s next?</vt:lpstr>
      <vt:lpstr>Comparison How do they differ?</vt:lpstr>
      <vt:lpstr>Agenda What’s next?</vt:lpstr>
      <vt:lpstr>Comments How’s being an Intern in HSBC?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Ravinkumar Mahendrabhai Naik</dc:creator>
  <cp:keywords>RESTRICTED</cp:keywords>
  <dc:description>RESTRICTED</dc:description>
  <cp:lastModifiedBy>rick.k.s.hui@noexternalmail.hsbc.com</cp:lastModifiedBy>
  <cp:revision>365</cp:revision>
  <dcterms:created xsi:type="dcterms:W3CDTF">2016-08-11T11:01:44Z</dcterms:created>
  <dcterms:modified xsi:type="dcterms:W3CDTF">2017-06-20T10:03:13Z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  <property fmtid="{D5CDD505-2E9C-101B-9397-08002B2CF9AE}" pid="6" name="ContentTypeId">
    <vt:lpwstr>0x0101006E949274352BAF42A3A5D3B183C457A0</vt:lpwstr>
  </property>
</Properties>
</file>