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94" r:id="rId8"/>
    <p:sldId id="296" r:id="rId9"/>
    <p:sldId id="297" r:id="rId10"/>
    <p:sldId id="295" r:id="rId11"/>
    <p:sldId id="299" r:id="rId12"/>
    <p:sldId id="298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Testing using selenium &amp; test 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Ritik </a:t>
            </a:r>
          </a:p>
          <a:p>
            <a:r>
              <a:rPr lang="en-US" dirty="0"/>
              <a:t>AQE</a:t>
            </a:r>
          </a:p>
          <a:p>
            <a:r>
              <a:rPr lang="en-US" dirty="0"/>
              <a:t>EMP ID: 201330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 dirty="0"/>
              <a:t>RITIK </a:t>
            </a:r>
          </a:p>
          <a:p>
            <a:r>
              <a:rPr lang="en-US" dirty="0"/>
              <a:t>AQE </a:t>
            </a:r>
          </a:p>
          <a:p>
            <a:r>
              <a:rPr lang="en-US" dirty="0"/>
              <a:t>EMP ID: 201330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25805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 err="1"/>
              <a:t>Selenuin</a:t>
            </a:r>
            <a:endParaRPr lang="en-US" dirty="0"/>
          </a:p>
          <a:p>
            <a:r>
              <a:rPr lang="en-US" dirty="0"/>
              <a:t>​Test NG</a:t>
            </a:r>
          </a:p>
          <a:p>
            <a:r>
              <a:rPr lang="en-US" dirty="0"/>
              <a:t>Testing Pages</a:t>
            </a:r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14388"/>
            <a:ext cx="6767512" cy="2811462"/>
          </a:xfrm>
        </p:spPr>
        <p:txBody>
          <a:bodyPr/>
          <a:lstStyle/>
          <a:p>
            <a:r>
              <a:rPr lang="en-US" dirty="0"/>
              <a:t>Introduction : </a:t>
            </a:r>
            <a:r>
              <a:rPr lang="en-US" dirty="0" err="1"/>
              <a:t>PerFormance</a:t>
            </a:r>
            <a:r>
              <a:rPr lang="en-US" dirty="0"/>
              <a:t> testing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/>
          <a:p>
            <a:r>
              <a:rPr lang="en-US" sz="2200" b="1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Performance Testing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 is a type of software testing that ensures software applications to perform properly under their expected workload. It is a testing technique carried out to determine system performance in terms of sensitivity, reactivity and stability under a particular workload. 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831851"/>
            <a:ext cx="6702425" cy="1111250"/>
          </a:xfrm>
        </p:spPr>
        <p:txBody>
          <a:bodyPr/>
          <a:lstStyle/>
          <a:p>
            <a:r>
              <a:rPr lang="en-US" dirty="0" err="1"/>
              <a:t>sELENIUM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190751"/>
            <a:ext cx="6703060" cy="325889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Selenium is one of the most widely used open source Web UI (User Interface) automation testing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suite.It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was originally developed by Jason Huggins in 2004 as an internal tool at Thought Works. Selenium supports automation across different browsers, platforms and programming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2CAF6BA-48A4-D0DD-F84A-7C61592BA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397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2FA7DE1-475A-184A-3330-9D47E6D6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1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5" y="238126"/>
            <a:ext cx="6527800" cy="1828799"/>
          </a:xfrm>
        </p:spPr>
        <p:txBody>
          <a:bodyPr/>
          <a:lstStyle/>
          <a:p>
            <a:r>
              <a:rPr lang="en-US" dirty="0"/>
              <a:t>Test 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Test 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6" y="2285999"/>
            <a:ext cx="6528434" cy="316365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TestNG is a very important framework when you are actually developing the framework from scratch level.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TestNG provides you full control over the test cases and the execution of the test cases. Due to this reason, TestNG is also known as a testing framework.</a:t>
            </a:r>
          </a:p>
          <a:p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TestNG framework came after Junit, and TestNG framework adds more powerful functionality and easier to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9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831850"/>
            <a:ext cx="6721475" cy="701675"/>
          </a:xfrm>
        </p:spPr>
        <p:txBody>
          <a:bodyPr/>
          <a:lstStyle/>
          <a:p>
            <a:r>
              <a:rPr lang="en-US" dirty="0"/>
              <a:t>Website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Websites Screen 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3556431"/>
            <a:ext cx="6527800" cy="18932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4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5" y="831850"/>
            <a:ext cx="6527800" cy="701675"/>
          </a:xfrm>
        </p:spPr>
        <p:txBody>
          <a:bodyPr/>
          <a:lstStyle/>
          <a:p>
            <a:r>
              <a:rPr lang="en-US" dirty="0"/>
              <a:t>Homepage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Homepage Using Selenium &amp; TestNG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3556431"/>
            <a:ext cx="6527800" cy="18932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3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523876"/>
            <a:ext cx="7521575" cy="1085849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Login Page using Selenium &amp; TestNG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3556431"/>
            <a:ext cx="6527800" cy="18932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5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831850"/>
            <a:ext cx="7274987" cy="968375"/>
          </a:xfrm>
        </p:spPr>
        <p:txBody>
          <a:bodyPr/>
          <a:lstStyle/>
          <a:p>
            <a:r>
              <a:rPr lang="en-US" dirty="0"/>
              <a:t>Sign up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Signup Page using Selenium &amp; TestNG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3556431"/>
            <a:ext cx="6527800" cy="18932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718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{87CACD83-9F83-4C7E-BF8D-7B690970C384}tf78438558_win32</Template>
  <TotalTime>45</TotalTime>
  <Words>237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inter-regular</vt:lpstr>
      <vt:lpstr>Nunito</vt:lpstr>
      <vt:lpstr>Sabon Next LT</vt:lpstr>
      <vt:lpstr>Custom</vt:lpstr>
      <vt:lpstr>Testing using selenium &amp; test ng</vt:lpstr>
      <vt:lpstr>AGENDA</vt:lpstr>
      <vt:lpstr>Introduction : PerFormance testing</vt:lpstr>
      <vt:lpstr>sELENIUM</vt:lpstr>
      <vt:lpstr>Test ng</vt:lpstr>
      <vt:lpstr>Website </vt:lpstr>
      <vt:lpstr>Homepage</vt:lpstr>
      <vt:lpstr>Login page</vt:lpstr>
      <vt:lpstr>Sign up page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using selenium &amp; test ng</dc:title>
  <dc:subject/>
  <dc:creator>Ritik Dahiya</dc:creator>
  <cp:lastModifiedBy>Ritik Dahiya</cp:lastModifiedBy>
  <cp:revision>2</cp:revision>
  <dcterms:created xsi:type="dcterms:W3CDTF">2023-10-04T05:53:56Z</dcterms:created>
  <dcterms:modified xsi:type="dcterms:W3CDTF">2023-10-04T06:43:34Z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