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70" r:id="rId10"/>
    <p:sldId id="263" r:id="rId11"/>
    <p:sldId id="266" r:id="rId12"/>
    <p:sldId id="267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7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5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16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6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8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2EB47-8489-484C-AAD9-F98F299BF56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23ED-1515-44FC-B5CC-094639C18E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9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Adders and Multipliers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9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Wallace tree multiplier</a:t>
            </a:r>
            <a:endParaRPr lang="en-IN" dirty="0"/>
          </a:p>
        </p:txBody>
      </p:sp>
      <p:sp>
        <p:nvSpPr>
          <p:cNvPr id="4" name="AutoShape 2" descr="4x4 Wallace tree multiplier with partial product and various stages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6020891" cy="403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5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320131"/>
            <a:ext cx="4343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5" y="1613173"/>
            <a:ext cx="8338140" cy="403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163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Baugh </a:t>
            </a:r>
            <a:r>
              <a:rPr lang="en-US" dirty="0" err="1" smtClean="0"/>
              <a:t>whooley</a:t>
            </a:r>
            <a:r>
              <a:rPr lang="en-US" dirty="0" smtClean="0"/>
              <a:t> multiplier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7" y="1600200"/>
            <a:ext cx="387627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30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1834356"/>
            <a:ext cx="501967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40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Carry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Ripple Carry Adder | 4 bit Ripple Carry Adder | Gate Vidya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734175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00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 cum Subtracter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567811" cy="342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53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Save Adder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867694"/>
            <a:ext cx="67818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77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select adder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7" y="1600200"/>
            <a:ext cx="788972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86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skip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arry-skip adder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8"/>
            <a:ext cx="4752528" cy="45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5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Look Ahead Adder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Digital 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7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Multiplier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344816" cy="428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7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266243" cy="515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323858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55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</Words>
  <Application>Microsoft Office PowerPoint</Application>
  <PresentationFormat>On-screen Show (4:3)</PresentationFormat>
  <Paragraphs>11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Adders and Multipliers</vt:lpstr>
      <vt:lpstr>Ripple Carry Adder</vt:lpstr>
      <vt:lpstr>Adder cum Subtracter</vt:lpstr>
      <vt:lpstr>Carry Save Adder</vt:lpstr>
      <vt:lpstr>Carry select adder</vt:lpstr>
      <vt:lpstr>Carry skip adder</vt:lpstr>
      <vt:lpstr>Carry Look Ahead Adder</vt:lpstr>
      <vt:lpstr>Array Multiplier</vt:lpstr>
      <vt:lpstr>PowerPoint Presentation</vt:lpstr>
      <vt:lpstr>Wallace tree multiplier</vt:lpstr>
      <vt:lpstr>PowerPoint Presentation</vt:lpstr>
      <vt:lpstr>PowerPoint Presentation</vt:lpstr>
      <vt:lpstr>Baugh whooley multiplier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Adders and Multipliers</dc:title>
  <dc:creator>Dell</dc:creator>
  <cp:lastModifiedBy>CF Lab</cp:lastModifiedBy>
  <cp:revision>9</cp:revision>
  <dcterms:created xsi:type="dcterms:W3CDTF">2023-01-19T11:17:42Z</dcterms:created>
  <dcterms:modified xsi:type="dcterms:W3CDTF">2025-08-02T14:00:03Z</dcterms:modified>
</cp:coreProperties>
</file>