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11/12/2008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11/12/2008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11/12/2008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11/12/2008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11/12/2008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11/12/2008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11/12/2008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11/12/2008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11/12/2008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11/12/2008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FABFC92-4644-45C7-8B88-DDEEC91723C1}" type="datetimeFigureOut">
              <a:rPr lang="it-IT" smtClean="0"/>
              <a:pPr/>
              <a:t>11/12/2008</a:t>
            </a:fld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FABFC92-4644-45C7-8B88-DDEEC91723C1}" type="datetimeFigureOut">
              <a:rPr lang="it-IT" smtClean="0"/>
              <a:pPr/>
              <a:t>11/12/2008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418BA3-7540-4E39-986B-BB96876993F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857364"/>
            <a:ext cx="9144000" cy="1214446"/>
          </a:xfrm>
        </p:spPr>
        <p:txBody>
          <a:bodyPr>
            <a:normAutofit/>
          </a:bodyPr>
          <a:lstStyle/>
          <a:p>
            <a:pPr algn="ctr"/>
            <a:r>
              <a:rPr lang="it-IT" dirty="0" smtClean="0">
                <a:solidFill>
                  <a:srgbClr val="FFC000"/>
                </a:solidFill>
              </a:rPr>
              <a:t>In-Memory Database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2643182"/>
            <a:ext cx="9144000" cy="1500198"/>
          </a:xfrm>
        </p:spPr>
        <p:txBody>
          <a:bodyPr>
            <a:normAutofit/>
          </a:bodyPr>
          <a:lstStyle/>
          <a:p>
            <a:pPr algn="ctr"/>
            <a:r>
              <a:rPr lang="it-IT" sz="2800" dirty="0" smtClean="0"/>
              <a:t>Competitive Landscape</a:t>
            </a:r>
          </a:p>
          <a:p>
            <a:pPr algn="ctr"/>
            <a:r>
              <a:rPr lang="it-IT" sz="2800" dirty="0" smtClean="0"/>
              <a:t>and</a:t>
            </a:r>
          </a:p>
          <a:p>
            <a:pPr algn="ctr"/>
            <a:r>
              <a:rPr lang="it-IT" sz="2800" dirty="0" smtClean="0"/>
              <a:t>Performance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pic>
        <p:nvPicPr>
          <p:cNvPr id="7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3500430" y="285728"/>
            <a:ext cx="2376089" cy="1214446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0" y="5374203"/>
            <a:ext cx="9358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Laureando:</a:t>
            </a:r>
          </a:p>
          <a:p>
            <a:pPr algn="ctr"/>
            <a:r>
              <a:rPr lang="it-IT" sz="2400" b="1" dirty="0" smtClean="0">
                <a:solidFill>
                  <a:schemeClr val="bg1"/>
                </a:solidFill>
              </a:rPr>
              <a:t>Valerio Barbagallo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5929330"/>
            <a:ext cx="34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Relatore:</a:t>
            </a:r>
          </a:p>
          <a:p>
            <a:pPr algn="ctr"/>
            <a:r>
              <a:rPr lang="it-IT" sz="2200" b="1" dirty="0" smtClean="0">
                <a:solidFill>
                  <a:schemeClr val="bg1"/>
                </a:solidFill>
              </a:rPr>
              <a:t>Paolo Merialdo</a:t>
            </a:r>
            <a:endParaRPr lang="it-IT" sz="2200" b="1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15008" y="5929330"/>
            <a:ext cx="3429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Tutor:</a:t>
            </a:r>
          </a:p>
          <a:p>
            <a:pPr algn="ctr"/>
            <a:r>
              <a:rPr lang="it-IT" sz="2200" b="1" dirty="0" smtClean="0">
                <a:solidFill>
                  <a:schemeClr val="bg1"/>
                </a:solidFill>
              </a:rPr>
              <a:t>Michele Aiello</a:t>
            </a:r>
            <a:endParaRPr lang="it-IT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Summary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Summary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Summary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Summary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714488"/>
            <a:ext cx="1505505" cy="1428760"/>
          </a:xfrm>
          <a:prstGeom prst="rect">
            <a:avLst/>
          </a:prstGeom>
          <a:noFill/>
        </p:spPr>
      </p:pic>
      <p:sp>
        <p:nvSpPr>
          <p:cNvPr id="14" name="Figura a mano libera 13"/>
          <p:cNvSpPr/>
          <p:nvPr/>
        </p:nvSpPr>
        <p:spPr>
          <a:xfrm>
            <a:off x="6327819" y="2704563"/>
            <a:ext cx="2824767" cy="2562896"/>
          </a:xfrm>
          <a:custGeom>
            <a:avLst/>
            <a:gdLst>
              <a:gd name="connsiteX0" fmla="*/ 2069206 w 2824767"/>
              <a:gd name="connsiteY0" fmla="*/ 0 h 2562896"/>
              <a:gd name="connsiteX1" fmla="*/ 2519967 w 2824767"/>
              <a:gd name="connsiteY1" fmla="*/ 579550 h 2562896"/>
              <a:gd name="connsiteX2" fmla="*/ 240406 w 2824767"/>
              <a:gd name="connsiteY2" fmla="*/ 1275009 h 2562896"/>
              <a:gd name="connsiteX3" fmla="*/ 1077533 w 2824767"/>
              <a:gd name="connsiteY3" fmla="*/ 2562896 h 25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767" h="2562896">
                <a:moveTo>
                  <a:pt x="2069206" y="0"/>
                </a:moveTo>
                <a:cubicBezTo>
                  <a:pt x="2446986" y="183524"/>
                  <a:pt x="2824767" y="367049"/>
                  <a:pt x="2519967" y="579550"/>
                </a:cubicBezTo>
                <a:cubicBezTo>
                  <a:pt x="2215167" y="792051"/>
                  <a:pt x="480812" y="944451"/>
                  <a:pt x="240406" y="1275009"/>
                </a:cubicBezTo>
                <a:cubicBezTo>
                  <a:pt x="0" y="1605567"/>
                  <a:pt x="953037" y="2442693"/>
                  <a:pt x="1077533" y="25628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Context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6543692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database</a:t>
            </a:r>
            <a:r>
              <a:rPr lang="en-US" dirty="0" smtClean="0"/>
              <a:t> is a structured collection of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database management system</a:t>
            </a:r>
            <a:r>
              <a:rPr lang="en-US" dirty="0" smtClean="0"/>
              <a:t> (</a:t>
            </a:r>
            <a:r>
              <a:rPr lang="en-US" b="1" dirty="0" smtClean="0"/>
              <a:t>DBMS</a:t>
            </a:r>
            <a:r>
              <a:rPr lang="en-US" dirty="0" smtClean="0"/>
              <a:t>) is computer software that manages </a:t>
            </a:r>
            <a:r>
              <a:rPr lang="en-US" dirty="0" smtClean="0"/>
              <a:t>databases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in-memory database</a:t>
            </a:r>
            <a:r>
              <a:rPr lang="en-US" dirty="0" smtClean="0"/>
              <a:t> (</a:t>
            </a:r>
            <a:r>
              <a:rPr lang="en-US" b="1" dirty="0" smtClean="0"/>
              <a:t>IMDB</a:t>
            </a:r>
            <a:r>
              <a:rPr lang="en-US" dirty="0" smtClean="0"/>
              <a:t>) </a:t>
            </a:r>
            <a:r>
              <a:rPr lang="en-US" dirty="0" smtClean="0"/>
              <a:t>is a database management system that primarily relies on main memory</a:t>
            </a:r>
            <a:endParaRPr lang="it-IT" dirty="0"/>
          </a:p>
        </p:txBody>
      </p:sp>
      <p:sp>
        <p:nvSpPr>
          <p:cNvPr id="12" name="Elaborazione predefinita 11"/>
          <p:cNvSpPr/>
          <p:nvPr/>
        </p:nvSpPr>
        <p:spPr>
          <a:xfrm>
            <a:off x="6786578" y="4286256"/>
            <a:ext cx="2071702" cy="214314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7" name="Picture 3" descr="C:\Users\error0\Documents\universita\tesi\presentazioni\img\databas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4714884"/>
            <a:ext cx="1357322" cy="1488148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7072330" y="392906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DBMS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072330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Database</a:t>
            </a:r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Summary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 smtClean="0"/>
              <a:t>Comparison</a:t>
            </a:r>
            <a:r>
              <a:rPr lang="it-IT" dirty="0" smtClean="0"/>
              <a:t> </a:t>
            </a:r>
            <a:r>
              <a:rPr lang="it-IT" dirty="0" err="1" smtClean="0"/>
              <a:t>Against</a:t>
            </a:r>
            <a:r>
              <a:rPr lang="it-IT" dirty="0" smtClean="0"/>
              <a:t> </a:t>
            </a:r>
            <a:r>
              <a:rPr lang="it-IT" dirty="0" err="1" smtClean="0"/>
              <a:t>Traditional</a:t>
            </a:r>
            <a:r>
              <a:rPr lang="it-IT" dirty="0" smtClean="0"/>
              <a:t> DBMS</a:t>
            </a:r>
          </a:p>
          <a:p>
            <a:r>
              <a:rPr lang="it-IT" dirty="0" err="1" smtClean="0"/>
              <a:t>Advantages</a:t>
            </a:r>
            <a:r>
              <a:rPr lang="it-IT" dirty="0" smtClean="0"/>
              <a:t> and </a:t>
            </a:r>
            <a:r>
              <a:rPr lang="it-IT" dirty="0" err="1" smtClean="0"/>
              <a:t>Disadvantages</a:t>
            </a:r>
            <a:endParaRPr lang="it-IT" dirty="0" smtClean="0"/>
          </a:p>
          <a:p>
            <a:r>
              <a:rPr lang="it-IT" dirty="0" smtClean="0"/>
              <a:t>Performance </a:t>
            </a:r>
            <a:r>
              <a:rPr lang="it-IT" dirty="0" err="1" smtClean="0"/>
              <a:t>Analysis</a:t>
            </a:r>
            <a:endParaRPr lang="it-IT" dirty="0" smtClean="0"/>
          </a:p>
          <a:p>
            <a:r>
              <a:rPr lang="it-IT" dirty="0" smtClean="0"/>
              <a:t>Benchmark</a:t>
            </a:r>
          </a:p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 smtClean="0"/>
              <a:t>View</a:t>
            </a:r>
            <a:endParaRPr lang="it-IT" dirty="0" smtClean="0"/>
          </a:p>
          <a:p>
            <a:r>
              <a:rPr lang="it-IT" dirty="0" err="1" smtClean="0"/>
              <a:t>Development</a:t>
            </a:r>
            <a:r>
              <a:rPr lang="it-IT" dirty="0" smtClean="0"/>
              <a:t> </a:t>
            </a:r>
            <a:r>
              <a:rPr lang="it-IT" dirty="0" err="1" smtClean="0"/>
              <a:t>View</a:t>
            </a:r>
            <a:endParaRPr lang="it-IT" dirty="0" smtClean="0"/>
          </a:p>
          <a:p>
            <a:r>
              <a:rPr lang="it-IT" dirty="0" err="1" smtClean="0"/>
              <a:t>Real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</a:t>
            </a:r>
            <a:r>
              <a:rPr lang="it-IT" dirty="0" err="1" smtClean="0"/>
              <a:t>Prepaid</a:t>
            </a:r>
            <a:r>
              <a:rPr lang="it-IT" dirty="0" smtClean="0"/>
              <a:t> System – </a:t>
            </a:r>
            <a:r>
              <a:rPr lang="it-IT" dirty="0" err="1" smtClean="0"/>
              <a:t>configuration</a:t>
            </a:r>
            <a:endParaRPr lang="it-IT" dirty="0" smtClean="0"/>
          </a:p>
          <a:p>
            <a:r>
              <a:rPr lang="it-IT" dirty="0" err="1" smtClean="0"/>
              <a:t>Result</a:t>
            </a:r>
            <a:r>
              <a:rPr lang="it-IT" dirty="0" smtClean="0"/>
              <a:t> 1</a:t>
            </a:r>
          </a:p>
          <a:p>
            <a:r>
              <a:rPr lang="it-IT" dirty="0" err="1" smtClean="0"/>
              <a:t>Result</a:t>
            </a:r>
            <a:r>
              <a:rPr lang="it-IT" dirty="0" smtClean="0"/>
              <a:t> 2</a:t>
            </a:r>
          </a:p>
          <a:p>
            <a:r>
              <a:rPr lang="it-IT" dirty="0" err="1" smtClean="0"/>
              <a:t>Conclusion</a:t>
            </a:r>
            <a:r>
              <a:rPr lang="it-IT" dirty="0" smtClean="0"/>
              <a:t>: </a:t>
            </a:r>
            <a:r>
              <a:rPr lang="it-IT" dirty="0" err="1" smtClean="0"/>
              <a:t>Contributions</a:t>
            </a:r>
            <a:endParaRPr lang="it-IT" dirty="0" smtClean="0"/>
          </a:p>
          <a:p>
            <a:r>
              <a:rPr lang="it-IT" dirty="0" err="1" smtClean="0"/>
              <a:t>Conlusion</a:t>
            </a:r>
            <a:r>
              <a:rPr lang="it-IT" dirty="0" smtClean="0"/>
              <a:t>: Future </a:t>
            </a:r>
            <a:r>
              <a:rPr lang="it-IT" dirty="0" err="1" smtClean="0"/>
              <a:t>Development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Comparison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FFC000"/>
                </a:solidFill>
              </a:rPr>
              <a:t>Against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br>
              <a:rPr lang="it-IT" dirty="0" smtClean="0">
                <a:solidFill>
                  <a:srgbClr val="FFC000"/>
                </a:solidFill>
              </a:rPr>
            </a:br>
            <a:r>
              <a:rPr lang="it-IT" dirty="0" err="1" smtClean="0">
                <a:solidFill>
                  <a:srgbClr val="FFC000"/>
                </a:solidFill>
              </a:rPr>
              <a:t>Traditional</a:t>
            </a:r>
            <a:r>
              <a:rPr lang="it-IT" dirty="0" smtClean="0">
                <a:solidFill>
                  <a:srgbClr val="FFC000"/>
                </a:solidFill>
              </a:rPr>
              <a:t> DBMS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it-IT" dirty="0" err="1" smtClean="0"/>
              <a:t>Caching</a:t>
            </a:r>
            <a:r>
              <a:rPr lang="it-IT" dirty="0" smtClean="0"/>
              <a:t>: cache </a:t>
            </a:r>
            <a:r>
              <a:rPr lang="it-IT" dirty="0" err="1" smtClean="0"/>
              <a:t>synchronization</a:t>
            </a:r>
            <a:r>
              <a:rPr lang="it-IT" dirty="0" smtClean="0"/>
              <a:t> and cache </a:t>
            </a:r>
            <a:r>
              <a:rPr lang="it-IT" dirty="0" err="1" smtClean="0"/>
              <a:t>lookup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Data-transfer</a:t>
            </a:r>
            <a:r>
              <a:rPr lang="it-IT" dirty="0" smtClean="0"/>
              <a:t> </a:t>
            </a:r>
            <a:r>
              <a:rPr lang="it-IT" dirty="0" err="1" smtClean="0"/>
              <a:t>overhead</a:t>
            </a:r>
            <a:r>
              <a:rPr lang="it-IT" dirty="0" smtClean="0"/>
              <a:t>: file system cache and copy </a:t>
            </a:r>
            <a:r>
              <a:rPr lang="it-IT" dirty="0" err="1" smtClean="0"/>
              <a:t>of</a:t>
            </a:r>
            <a:r>
              <a:rPr lang="it-IT" dirty="0" smtClean="0"/>
              <a:t> data in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memory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Transaction</a:t>
            </a:r>
            <a:r>
              <a:rPr lang="it-IT" dirty="0" smtClean="0"/>
              <a:t> processing: </a:t>
            </a:r>
            <a:r>
              <a:rPr lang="it-IT" dirty="0" err="1" smtClean="0"/>
              <a:t>transaction</a:t>
            </a:r>
            <a:r>
              <a:rPr lang="it-IT" dirty="0" smtClean="0"/>
              <a:t> log file and </a:t>
            </a:r>
            <a:r>
              <a:rPr lang="it-IT" dirty="0" err="1" smtClean="0"/>
              <a:t>recovery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Summary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Summary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Summary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Summary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Summary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Mo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369</TotalTime>
  <Words>132</Words>
  <Application>Microsoft Office PowerPoint</Application>
  <PresentationFormat>Presentazione su schermo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Modulo</vt:lpstr>
      <vt:lpstr>In-Memory Database</vt:lpstr>
      <vt:lpstr>Context</vt:lpstr>
      <vt:lpstr>Summary</vt:lpstr>
      <vt:lpstr>Comparison Against  Traditional DBMS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In-Memory Database</dc:title>
  <dc:creator>error0</dc:creator>
  <cp:lastModifiedBy>error0</cp:lastModifiedBy>
  <cp:revision>36</cp:revision>
  <dcterms:created xsi:type="dcterms:W3CDTF">2008-12-11T09:36:43Z</dcterms:created>
  <dcterms:modified xsi:type="dcterms:W3CDTF">2008-12-11T16:51:34Z</dcterms:modified>
</cp:coreProperties>
</file>