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Tweetku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7953"/>
          </a:xfrm>
        </p:spPr>
        <p:txBody>
          <a:bodyPr>
            <a:normAutofit/>
          </a:bodyPr>
          <a:lstStyle/>
          <a:p>
            <a:r>
              <a:rPr lang="nl-NL" dirty="0" smtClean="0"/>
              <a:t>Marloes </a:t>
            </a:r>
            <a:r>
              <a:rPr lang="nl-NL" dirty="0" err="1" smtClean="0"/>
              <a:t>kuijper</a:t>
            </a:r>
            <a:endParaRPr lang="nl-NL" dirty="0" smtClean="0"/>
          </a:p>
          <a:p>
            <a:r>
              <a:rPr lang="nl-NL" dirty="0" smtClean="0"/>
              <a:t>Mike van Lenthe</a:t>
            </a:r>
          </a:p>
          <a:p>
            <a:r>
              <a:rPr lang="nl-NL" dirty="0" err="1" smtClean="0"/>
              <a:t>RIck</a:t>
            </a:r>
            <a:r>
              <a:rPr lang="nl-NL" dirty="0" smtClean="0"/>
              <a:t> </a:t>
            </a:r>
            <a:r>
              <a:rPr lang="nl-NL" dirty="0" err="1" smtClean="0"/>
              <a:t>kosse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7565721" y="5990666"/>
            <a:ext cx="35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Supervisor: </a:t>
            </a:r>
            <a:r>
              <a:rPr lang="nl-NL" smtClean="0"/>
              <a:t>Ian Matroos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7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4293" y="1614506"/>
            <a:ext cx="7739082" cy="4686085"/>
          </a:xfrm>
        </p:spPr>
        <p:txBody>
          <a:bodyPr>
            <a:normAutofit fontScale="62500" lnSpcReduction="20000"/>
          </a:bodyPr>
          <a:lstStyle/>
          <a:p>
            <a:r>
              <a:rPr lang="nl-NL" dirty="0" smtClean="0"/>
              <a:t>Al gedaan:</a:t>
            </a:r>
          </a:p>
          <a:p>
            <a:r>
              <a:rPr lang="nl-NL" dirty="0" err="1" smtClean="0"/>
              <a:t>Tokenisatie</a:t>
            </a:r>
            <a:r>
              <a:rPr lang="nl-NL" dirty="0" smtClean="0"/>
              <a:t> </a:t>
            </a:r>
            <a:r>
              <a:rPr lang="mr-IN" dirty="0" smtClean="0"/>
              <a:t>–</a:t>
            </a:r>
            <a:r>
              <a:rPr lang="nl-NL" dirty="0" smtClean="0"/>
              <a:t> Marloes</a:t>
            </a:r>
          </a:p>
          <a:p>
            <a:r>
              <a:rPr lang="nl-NL" dirty="0" smtClean="0"/>
              <a:t>Haiku generator </a:t>
            </a:r>
            <a:r>
              <a:rPr lang="mr-IN" dirty="0" smtClean="0"/>
              <a:t>–</a:t>
            </a:r>
            <a:r>
              <a:rPr lang="nl-NL" dirty="0" smtClean="0"/>
              <a:t> Rick en Mike</a:t>
            </a:r>
          </a:p>
          <a:p>
            <a:r>
              <a:rPr lang="nl-NL" dirty="0" smtClean="0"/>
              <a:t>Dictionary </a:t>
            </a:r>
            <a:r>
              <a:rPr lang="mr-IN" dirty="0" smtClean="0"/>
              <a:t>–</a:t>
            </a:r>
            <a:r>
              <a:rPr lang="nl-NL" dirty="0" smtClean="0"/>
              <a:t> Rick</a:t>
            </a:r>
          </a:p>
          <a:p>
            <a:r>
              <a:rPr lang="nl-NL" dirty="0" smtClean="0"/>
              <a:t>GUI </a:t>
            </a:r>
            <a:r>
              <a:rPr lang="mr-IN" dirty="0" smtClean="0"/>
              <a:t>–</a:t>
            </a:r>
            <a:r>
              <a:rPr lang="nl-NL" dirty="0" smtClean="0"/>
              <a:t> Marloes</a:t>
            </a:r>
          </a:p>
          <a:p>
            <a:r>
              <a:rPr lang="nl-NL" dirty="0" smtClean="0"/>
              <a:t>Model, View, controller </a:t>
            </a:r>
            <a:r>
              <a:rPr lang="mr-IN" dirty="0" smtClean="0"/>
              <a:t>–</a:t>
            </a:r>
            <a:r>
              <a:rPr lang="nl-NL" dirty="0" smtClean="0"/>
              <a:t> Marloes</a:t>
            </a:r>
          </a:p>
          <a:p>
            <a:endParaRPr lang="nl-NL" dirty="0" smtClean="0"/>
          </a:p>
          <a:p>
            <a:r>
              <a:rPr lang="nl-NL" dirty="0" smtClean="0"/>
              <a:t>Extra:</a:t>
            </a:r>
          </a:p>
          <a:p>
            <a:r>
              <a:rPr lang="nl-NL" dirty="0" smtClean="0"/>
              <a:t>Toevallige </a:t>
            </a:r>
            <a:r>
              <a:rPr lang="nl-NL" dirty="0"/>
              <a:t>generator </a:t>
            </a:r>
            <a:r>
              <a:rPr lang="mr-IN" dirty="0"/>
              <a:t>–</a:t>
            </a:r>
            <a:r>
              <a:rPr lang="nl-NL" dirty="0"/>
              <a:t> Mike </a:t>
            </a:r>
          </a:p>
          <a:p>
            <a:r>
              <a:rPr lang="nl-NL" dirty="0" smtClean="0"/>
              <a:t>Rijm extensie </a:t>
            </a:r>
            <a:r>
              <a:rPr lang="mr-IN" dirty="0" smtClean="0"/>
              <a:t>–</a:t>
            </a:r>
            <a:r>
              <a:rPr lang="nl-NL" dirty="0" smtClean="0"/>
              <a:t> Mike</a:t>
            </a:r>
          </a:p>
          <a:p>
            <a:endParaRPr lang="nl-NL" dirty="0" smtClean="0"/>
          </a:p>
          <a:p>
            <a:r>
              <a:rPr lang="nl-NL" dirty="0" smtClean="0"/>
              <a:t>Nog te doen</a:t>
            </a:r>
          </a:p>
          <a:p>
            <a:r>
              <a:rPr lang="nl-NL" dirty="0" err="1" smtClean="0"/>
              <a:t>Retweets</a:t>
            </a:r>
            <a:r>
              <a:rPr lang="nl-NL" dirty="0" smtClean="0"/>
              <a:t> - Rick </a:t>
            </a:r>
          </a:p>
          <a:p>
            <a:r>
              <a:rPr lang="nl-NL" dirty="0" smtClean="0"/>
              <a:t>Documentatie/</a:t>
            </a:r>
            <a:r>
              <a:rPr lang="nl-NL" dirty="0" err="1" smtClean="0"/>
              <a:t>docstrings</a:t>
            </a:r>
            <a:r>
              <a:rPr lang="nl-NL" dirty="0" smtClean="0"/>
              <a:t> </a:t>
            </a:r>
            <a:r>
              <a:rPr lang="mr-IN" dirty="0" smtClean="0"/>
              <a:t>–</a:t>
            </a:r>
            <a:r>
              <a:rPr lang="nl-NL" dirty="0" smtClean="0"/>
              <a:t> alle 3</a:t>
            </a:r>
          </a:p>
          <a:p>
            <a:r>
              <a:rPr lang="nl-NL" dirty="0" smtClean="0"/>
              <a:t>Zoekfunctie - (</a:t>
            </a:r>
            <a:r>
              <a:rPr lang="nl-NL" dirty="0" err="1" smtClean="0"/>
              <a:t>ovb</a:t>
            </a:r>
            <a:r>
              <a:rPr lang="nl-NL" dirty="0" smtClean="0"/>
              <a:t>)</a:t>
            </a:r>
          </a:p>
          <a:p>
            <a:r>
              <a:rPr lang="nl-NL" dirty="0" smtClean="0"/>
              <a:t>Bepaald onderwerp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9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Structuur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87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 gedaan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63" y="1311062"/>
            <a:ext cx="8884690" cy="5175333"/>
          </a:xfrm>
        </p:spPr>
      </p:pic>
    </p:spTree>
    <p:extLst>
      <p:ext uri="{BB962C8B-B14F-4D97-AF65-F5344CB8AC3E}">
        <p14:creationId xmlns:p14="http://schemas.microsoft.com/office/powerpoint/2010/main" val="178992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71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70</Words>
  <Application>Microsoft Macintosh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Century Gothic</vt:lpstr>
      <vt:lpstr>Mangal</vt:lpstr>
      <vt:lpstr>Wingdings 3</vt:lpstr>
      <vt:lpstr>Arial</vt:lpstr>
      <vt:lpstr>Ion</vt:lpstr>
      <vt:lpstr>Tweetku</vt:lpstr>
      <vt:lpstr>Taken</vt:lpstr>
      <vt:lpstr>Structuur </vt:lpstr>
      <vt:lpstr>Al gedaan</vt:lpstr>
      <vt:lpstr>Vragen?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koe</dc:title>
  <dc:creator>Kosse R, Rick</dc:creator>
  <cp:lastModifiedBy>Kosse R, Rick</cp:lastModifiedBy>
  <cp:revision>5</cp:revision>
  <dcterms:created xsi:type="dcterms:W3CDTF">2017-03-21T13:01:15Z</dcterms:created>
  <dcterms:modified xsi:type="dcterms:W3CDTF">2017-03-21T13:45:32Z</dcterms:modified>
</cp:coreProperties>
</file>