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2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3C16-0431-48C2-A916-5BCDE40AF6B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E038-2706-43D2-BFA2-A8B4DA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4" y="395122"/>
            <a:ext cx="8686583" cy="58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11" y="708827"/>
            <a:ext cx="9554843" cy="55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5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Ancestry.com Operations,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Li</dc:creator>
  <cp:lastModifiedBy>Rick Li</cp:lastModifiedBy>
  <cp:revision>2</cp:revision>
  <dcterms:created xsi:type="dcterms:W3CDTF">2015-09-29T00:13:42Z</dcterms:created>
  <dcterms:modified xsi:type="dcterms:W3CDTF">2015-09-29T00:17:05Z</dcterms:modified>
</cp:coreProperties>
</file>