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d6f2a57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d6f2a57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e1d6f2a5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e1d6f2a5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e1d6f2a57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e1d6f2a57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e1d6f2a57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e1d6f2a57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e1d6f2a5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e1d6f2a5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e1d6f2a57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e1d6f2a57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e1d6f2a5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e1d6f2a5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e1ed94c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e1ed94c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e1d6f2a5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e1d6f2a5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e1d6f2a5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e1d6f2a5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e1d6f2a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e1d6f2a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e1d6f2a57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e1d6f2a57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e1d6f2a57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e1d6f2a57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5e1d6f2a5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5e1d6f2a5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5e1d6f2a57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5e1d6f2a57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e1d6f2a5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e1d6f2a5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5e229fef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5e229fe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e1d6f2a5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e1d6f2a5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e1d6f2a5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e1d6f2a5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e1d6f2a5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e1d6f2a5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1d6f2a5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1d6f2a5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e1d6f2a57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e1d6f2a57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1d6f2a57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1d6f2a57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e1d6f2a5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e1d6f2a5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EntertainMeme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more boring, repetitive memes, ever.</a:t>
            </a:r>
            <a:endParaRPr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94083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Koh Jia Xuan, Rick (S10172028F)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Harith Bin Mohamad Noor (S10185542G)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Used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651875" y="1152475"/>
            <a:ext cx="29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Functionalities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4536500" y="1152475"/>
            <a:ext cx="29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Volley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Glide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RecyclerView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CardStackView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Photoview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SQLite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2"/>
          <p:cNvCxnSpPr/>
          <p:nvPr/>
        </p:nvCxnSpPr>
        <p:spPr>
          <a:xfrm>
            <a:off x="2473900" y="1385700"/>
            <a:ext cx="4039500" cy="78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2"/>
          <p:cNvCxnSpPr/>
          <p:nvPr/>
        </p:nvCxnSpPr>
        <p:spPr>
          <a:xfrm>
            <a:off x="2473900" y="1913875"/>
            <a:ext cx="4039500" cy="276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2497375" y="1972850"/>
            <a:ext cx="3413400" cy="4305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2"/>
          <p:cNvCxnSpPr/>
          <p:nvPr/>
        </p:nvCxnSpPr>
        <p:spPr>
          <a:xfrm>
            <a:off x="2505200" y="2035475"/>
            <a:ext cx="3233400" cy="8847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>
            <a:off x="2817325" y="2442050"/>
            <a:ext cx="3790200" cy="15036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3275050" y="2935775"/>
            <a:ext cx="2980200" cy="493200"/>
          </a:xfrm>
          <a:prstGeom prst="straightConnector1">
            <a:avLst/>
          </a:prstGeom>
          <a:noFill/>
          <a:ln cap="flat" cmpd="sng" w="9525">
            <a:solidFill>
              <a:srgbClr val="FEC7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Design Patterns</a:t>
            </a:r>
            <a:endParaRPr sz="48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also want a smooth user experience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Singleton Design Pattern</a:t>
            </a:r>
            <a:endParaRPr sz="480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Reduce Memory Usage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MemeLoader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cares of all the API requests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only be created once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Static Class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Centralized Management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Prevent Memory Leak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Observer Design Pattern</a:t>
            </a:r>
            <a:endParaRPr sz="48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Preload memes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MemeLoader </a:t>
            </a:r>
            <a:r>
              <a:rPr lang="en"/>
              <a:t>🗣 MainActivity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Notify MainActivity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New Meme Loaded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Add Meme to Adapter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MainActivity Interacts with MemeLoader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MemeLoader knows when to load more memes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Problems Encountered</a:t>
            </a:r>
            <a:endParaRPr sz="48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was not that easy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Encountered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of the 2nd Meme API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Gradle Issues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Library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Play Store Rejection 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😢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UI changes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Feedbacks</a:t>
            </a:r>
            <a:endParaRPr sz="4800"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11438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80% of the crowd wants</a:t>
            </a:r>
            <a:endParaRPr b="0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/>
              <a:t>BETTER </a:t>
            </a:r>
            <a:r>
              <a:rPr b="0" i="1" lang="en" sz="7200"/>
              <a:t>UI</a:t>
            </a:r>
            <a:endParaRPr b="0" sz="4800"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879275" y="3425350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 rot="-1079374">
            <a:off x="6187870" y="3595087"/>
            <a:ext cx="475969" cy="48517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4963400" y="3461700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 rot="425620">
            <a:off x="5282970" y="4169421"/>
            <a:ext cx="476145" cy="48522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168225" y="402077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4277600" y="4196000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 rot="-443083">
            <a:off x="6317627" y="4297505"/>
            <a:ext cx="476149" cy="48522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 rot="667124">
            <a:off x="1569084" y="4473251"/>
            <a:ext cx="476035" cy="48521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 rot="-471569">
            <a:off x="3242421" y="4390795"/>
            <a:ext cx="476072" cy="48515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487300" y="329872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4963400" y="439082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3300400" y="3946800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6727200" y="382522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8013000" y="1641350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587125" y="181972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788650" y="4096425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1769900" y="3262163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3879275" y="3437388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 rot="-471569">
            <a:off x="2844096" y="3632183"/>
            <a:ext cx="476072" cy="48515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2902075" y="3188188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😭</a:t>
            </a:r>
            <a:endParaRPr sz="2400"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5581625" y="3259613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7024725" y="3262163"/>
            <a:ext cx="4761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 rot="-471569">
            <a:off x="7296521" y="4297558"/>
            <a:ext cx="476072" cy="48515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🙏🏻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EntertainMeme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Concepts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API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Libraries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Design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Problems Encountered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Justification of improvements made from feedback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e shall give them what they want meme"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Made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‘OCD’ level alignment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Colors Scheme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Smoothness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well done meme" id="231" name="Google Shape;2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013" y="551925"/>
            <a:ext cx="3027975" cy="403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Final product meme"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857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thank you meme"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3163" y="1143000"/>
            <a:ext cx="4257675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Q&amp;A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EntertainMeme</a:t>
            </a:r>
            <a:endParaRPr sz="48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29189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4800"/>
              <a:t>😂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and Features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over saturated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Boring Memes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Repetitive Memes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Swipe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Collect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Share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224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Idea</a:t>
            </a:r>
            <a:endParaRPr/>
          </a:p>
        </p:txBody>
      </p:sp>
      <p:pic>
        <p:nvPicPr>
          <p:cNvPr descr="Image result for memelord meme"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925" y="2650025"/>
            <a:ext cx="19050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Concepts</a:t>
            </a:r>
            <a:endParaRPr sz="4800"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How are we going to do it?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Few things that we want to focus on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1651875" y="1152475"/>
            <a:ext cx="29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Entertaining Memes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 Experience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Able to save Memes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Share with Friends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36500" y="1152475"/>
            <a:ext cx="292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Swipe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Functionalities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API</a:t>
            </a:r>
            <a:endParaRPr sz="4800"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288250" y="1431225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API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155175" y="1431225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Get-</a:t>
            </a:r>
            <a:endParaRPr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Request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5022088" y="1431225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Read</a:t>
            </a:r>
            <a:endParaRPr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Response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928150" y="1431225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Convert Response to Meme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928150" y="3016300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Setup</a:t>
            </a:r>
            <a:endParaRPr>
              <a:solidFill>
                <a:srgbClr val="5B0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Database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5022100" y="3016300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Display Meme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155175" y="3016300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UI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288250" y="3016300"/>
            <a:ext cx="1151700" cy="7794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5B0F00"/>
                </a:solidFill>
              </a:rPr>
              <a:t>😆</a:t>
            </a:r>
            <a:endParaRPr sz="3600">
              <a:solidFill>
                <a:srgbClr val="5B0F00"/>
              </a:solidFill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2522163" y="174097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4389075" y="174097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6275563" y="174097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 rot="5400000">
            <a:off x="7228588" y="2533513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/>
          <p:nvPr/>
        </p:nvSpPr>
        <p:spPr>
          <a:xfrm rot="10800000">
            <a:off x="6275563" y="329212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 rot="10800000">
            <a:off x="4369513" y="329212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 rot="10800000">
            <a:off x="2463463" y="3292125"/>
            <a:ext cx="550800" cy="159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EC7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Libraries</a:t>
            </a:r>
            <a:endParaRPr sz="480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28427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E599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