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89E86-A773-6468-A8CD-18A617189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FF7A79-A5E2-6B28-8A56-2C0D783D4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9A1A2F-F667-C207-07C2-13FFB1D9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CE0838-FDDE-9E5C-AB46-AF50E0A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F0A17-3A3F-AC95-6E83-E4B42482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4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20309-6A46-DC24-F220-7FF27C48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2AD56C-FE2F-EB75-D05A-D5B255497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6C47C-D24E-B83C-0D6E-EDFF1180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03740-8096-9AEC-DC64-3CD867F4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276A2-BB8A-B917-2CE7-96AA121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56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DEDCA1-7B81-B527-D5B8-09B60A582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8EA023-CEF7-3DBF-6077-111345312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68E46-064D-5E44-69CC-2CE19197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6C0EA4-0769-C803-71B0-435A029C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A29496-4D06-1C7A-BCC0-A3415CBE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B654E-E9D2-C9E3-DF67-E4C8A1AB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32E04A-6730-23FE-27BA-CFEC12E3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5CD21-ED13-02E3-D29A-A128AD70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D641F-C5A8-2948-0706-775A4961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74058E-97DE-DDCE-44BF-2B9A033B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09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ABAD0-E97B-D020-2C3D-1AD2824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3A2FA7-8DD1-0988-A7BF-B4687ECB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E80036-DE9C-353A-B7E4-433E7F2E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A6A014-4AC2-5AE3-8272-1CC8FEAD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DC23AE-AEFC-C76E-24F4-8BCEBA42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25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BD2BC-15A8-FD0B-C72F-69C9327A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7FF286-3396-DEDA-15BC-2625C8B85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A6016F-3E87-D161-4008-10DCE6C2E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8BD0CA-FA1A-2E18-AD22-4D2212D9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EB4DF9-CA27-9FA3-EF71-57412F82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ECC467-2784-0B9C-9546-8E487A58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51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A83A1-30F4-D634-3EB6-691ECF51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F459DC-A3C6-421A-971B-0385A8B4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DDCF41-2931-C2E7-C724-CCE253796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E72A6E-C623-D899-F878-AC14C8AAB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68627B-E8F5-AF6B-5A63-C9FC45C0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4360712-5EA0-DC0B-BCC4-F6A7FC29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6357C8-C2C1-CDBD-3085-5D43CA34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FC5CFE-9E22-2235-4C8E-61E92960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05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4AC51-B428-4900-A29B-33BF1A64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8638CA-ED13-3167-624C-569FEFC4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C3BC16-B81D-01A8-A3B4-3C7DDE47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9F1781-E29D-99E0-30C8-D7F0B07E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8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99EEBC-C33E-5BD6-70CC-88DAEB04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B4A5BB-B747-18C9-C932-9E61F837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A23E0E-C6AA-2BBD-94A8-B52CCB3B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40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FEE18B-6699-897E-5B0A-D533D644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CDF62-918A-EA73-805E-74E426D7B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DA9348-52F4-07B8-D88D-63ADA3A96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EE589-3CCD-B22E-4270-AD1C27A3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94FA6F-A195-F3F9-4218-F8FDFE38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6C4B2B-43A3-072B-2D70-2B18DB97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1A32F-FD6D-F258-2009-7E0A0606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5C9037-9042-8D7A-723E-F54A03155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D25961-0753-690A-D998-41A3B817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46F657-932F-07AF-C469-DAA0C939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0096E5-ADD7-EBCB-5D36-3BF415E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1A9E07-DD3F-89BE-3AB6-D0348500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90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37AABA-4AF8-08D2-76D7-EC326903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4C6BD8-101B-1386-0525-ADA40F97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987EF-D0FB-281A-A12C-B74CA57C7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B918D-822C-45F5-B392-2384C2E6B8FB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0AEE86-0195-03EC-6241-952C30A5D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C8A4C-398C-A057-8D55-70DB3FD3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C331-410B-4E44-9449-EBD58405D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7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D049A-11FF-AEBD-F35D-28229E2C3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2D1D08-9DEA-A54D-E9E0-08D8FCB92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8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25DBC-1263-041A-F0DF-1A25BE4A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ipmi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exporter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C6287-CF85-4D97-AE67-5E0AD896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>
            <a:normAutofit/>
          </a:bodyPr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04F1D7-54EF-7111-36F0-DFFD325EB914}"/>
              </a:ext>
            </a:extLst>
          </p:cNvPr>
          <p:cNvSpPr txBox="1"/>
          <p:nvPr/>
        </p:nvSpPr>
        <p:spPr>
          <a:xfrm>
            <a:off x="961008" y="2405000"/>
            <a:ext cx="51349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cat </a:t>
            </a:r>
            <a:r>
              <a:rPr lang="en-US" altLang="zh-TW" dirty="0" err="1">
                <a:ea typeface="微軟正黑體" panose="020B0604030504040204" pitchFamily="34" charset="-120"/>
              </a:rPr>
              <a:t>ipmi_remote.yml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modules: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ea typeface="微軟正黑體" panose="020B0604030504040204" pitchFamily="34" charset="-120"/>
              </a:rPr>
              <a:t>xx.x.x.x</a:t>
            </a:r>
            <a:r>
              <a:rPr lang="en-US" altLang="zh-TW" dirty="0">
                <a:ea typeface="微軟正黑體" panose="020B0604030504040204" pitchFamily="34" charset="-120"/>
              </a:rPr>
              <a:t>:               #</a:t>
            </a:r>
            <a:r>
              <a:rPr lang="zh-TW" altLang="en-US" dirty="0">
                <a:ea typeface="微軟正黑體" panose="020B0604030504040204" pitchFamily="34" charset="-120"/>
              </a:rPr>
              <a:t>遠端</a:t>
            </a:r>
            <a:r>
              <a:rPr lang="en-US" altLang="zh-TW" dirty="0">
                <a:ea typeface="微軟正黑體" panose="020B0604030504040204" pitchFamily="34" charset="-120"/>
              </a:rPr>
              <a:t>server IP</a:t>
            </a:r>
            <a:endParaRPr lang="zh-TW" altLang="en-US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ea typeface="微軟正黑體" panose="020B0604030504040204" pitchFamily="34" charset="-120"/>
              </a:rPr>
              <a:t>user: “root”  #</a:t>
            </a:r>
            <a:r>
              <a:rPr lang="zh-TW" altLang="en-US" dirty="0">
                <a:ea typeface="微軟正黑體" panose="020B0604030504040204" pitchFamily="34" charset="-120"/>
              </a:rPr>
              <a:t>名稱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ea typeface="微軟正黑體" panose="020B0604030504040204" pitchFamily="34" charset="-120"/>
              </a:rPr>
              <a:t>pass: “</a:t>
            </a:r>
            <a:r>
              <a:rPr lang="en-US" altLang="zh-TW" dirty="0" err="1">
                <a:ea typeface="微軟正黑體" panose="020B0604030504040204" pitchFamily="34" charset="-120"/>
              </a:rPr>
              <a:t>xxxxxxxxxxxxx</a:t>
            </a:r>
            <a:r>
              <a:rPr lang="en-US" altLang="zh-TW" dirty="0">
                <a:ea typeface="微軟正黑體" panose="020B0604030504040204" pitchFamily="34" charset="-120"/>
              </a:rPr>
              <a:t>”  #</a:t>
            </a:r>
            <a:r>
              <a:rPr lang="zh-TW" altLang="en-US" dirty="0">
                <a:ea typeface="微軟正黑體" panose="020B0604030504040204" pitchFamily="34" charset="-120"/>
              </a:rPr>
              <a:t>密碼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ea typeface="微軟正黑體" panose="020B0604030504040204" pitchFamily="34" charset="-120"/>
              </a:rPr>
              <a:t># Available collectors are </a:t>
            </a:r>
            <a:r>
              <a:rPr lang="en-US" altLang="zh-TW" dirty="0" err="1">
                <a:ea typeface="微軟正黑體" panose="020B0604030504040204" pitchFamily="34" charset="-120"/>
              </a:rPr>
              <a:t>bmc</a:t>
            </a:r>
            <a:r>
              <a:rPr lang="en-US" altLang="zh-TW" dirty="0"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ea typeface="微軟正黑體" panose="020B0604030504040204" pitchFamily="34" charset="-120"/>
              </a:rPr>
              <a:t>ipmi</a:t>
            </a:r>
            <a:r>
              <a:rPr lang="en-US" altLang="zh-TW" dirty="0">
                <a:ea typeface="微軟正黑體" panose="020B0604030504040204" pitchFamily="34" charset="-120"/>
              </a:rPr>
              <a:t>, chassis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        collectors: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           - </a:t>
            </a:r>
            <a:r>
              <a:rPr lang="en-US" altLang="zh-TW" dirty="0" err="1">
                <a:ea typeface="微軟正黑體" panose="020B0604030504040204" pitchFamily="34" charset="-120"/>
              </a:rPr>
              <a:t>bmc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            </a:t>
            </a:r>
            <a:r>
              <a:rPr lang="en-US" altLang="zh-TW" dirty="0">
                <a:ea typeface="微軟正黑體" panose="020B0604030504040204" pitchFamily="34" charset="-120"/>
              </a:rPr>
              <a:t>- </a:t>
            </a:r>
            <a:r>
              <a:rPr lang="en-US" altLang="zh-TW" dirty="0" err="1">
                <a:ea typeface="微軟正黑體" panose="020B0604030504040204" pitchFamily="34" charset="-120"/>
              </a:rPr>
              <a:t>ipmi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            - </a:t>
            </a:r>
            <a:r>
              <a:rPr lang="en-US" altLang="zh-TW" dirty="0" err="1">
                <a:ea typeface="微軟正黑體" panose="020B0604030504040204" pitchFamily="34" charset="-120"/>
              </a:rPr>
              <a:t>dcmi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            - chassis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726BE7-C36B-15FC-F274-6C6690234803}"/>
              </a:ext>
            </a:extLst>
          </p:cNvPr>
          <p:cNvSpPr txBox="1"/>
          <p:nvPr/>
        </p:nvSpPr>
        <p:spPr>
          <a:xfrm>
            <a:off x="7175377" y="2551837"/>
            <a:ext cx="60878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#增加監控ipmi exporter rules 規則  - "rules/Memory_hardware.yml"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  - "rules/power.yml"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  - "rules/fan.yml"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  - "rules/processor.yml"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  - "rules/harddisk.yml"</a:t>
            </a:r>
          </a:p>
        </p:txBody>
      </p:sp>
    </p:spTree>
    <p:extLst>
      <p:ext uri="{BB962C8B-B14F-4D97-AF65-F5344CB8AC3E}">
        <p14:creationId xmlns:p14="http://schemas.microsoft.com/office/powerpoint/2010/main" val="86724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4116-4A9D-B275-8E76-E86A94EC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BF77A-6EF8-0659-60F6-E3FA7868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Deploy server configuration are almost the same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{{.Values}}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F830FE6-570E-8DAE-3651-3F9ACE1D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20" y="2268175"/>
            <a:ext cx="4864963" cy="16652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FBADC39-EDD5-E5D2-784D-AC0032B62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86" y="4576133"/>
            <a:ext cx="3466893" cy="191674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81E37D7-FF67-FD15-4B93-FFB0D9005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20" y="4734089"/>
            <a:ext cx="3169320" cy="16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2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DD2DC-ABCF-ED67-DF7E-9C44924C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370A61B-DA85-5DC6-7AB5-DF9AF1F9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800" dirty="0" err="1"/>
              <a:t>pipeline_stages</a:t>
            </a:r>
            <a:r>
              <a:rPr lang="en-US" altLang="zh-TW" sz="800" dirty="0"/>
              <a:t>:</a:t>
            </a:r>
          </a:p>
          <a:p>
            <a:pPr marL="0" indent="0">
              <a:buNone/>
            </a:pPr>
            <a:r>
              <a:rPr lang="zh-TW" altLang="en-US" sz="800" dirty="0"/>
              <a:t>可以解析</a:t>
            </a:r>
          </a:p>
          <a:p>
            <a:pPr marL="0" indent="0">
              <a:buNone/>
            </a:pPr>
            <a:r>
              <a:rPr lang="en-US" altLang="zh-TW" sz="800" dirty="0"/>
              <a:t>docker: {}    //https://grafana.com/docs/loki/latest/clients/promtail/stages/docker/</a:t>
            </a:r>
          </a:p>
          <a:p>
            <a:pPr marL="0" indent="0">
              <a:buNone/>
            </a:pPr>
            <a:r>
              <a:rPr lang="en-US" altLang="zh-TW" sz="800" dirty="0"/>
              <a:t>{"</a:t>
            </a:r>
            <a:r>
              <a:rPr lang="en-US" altLang="zh-TW" sz="800" dirty="0" err="1"/>
              <a:t>log":"log</a:t>
            </a:r>
            <a:r>
              <a:rPr lang="en-US" altLang="zh-TW" sz="800" dirty="0"/>
              <a:t> message\n","stream":"stderr","time":"2019-04-30T02:12:41.8443515Z"}</a:t>
            </a:r>
          </a:p>
          <a:p>
            <a:pPr marL="0" indent="0">
              <a:buNone/>
            </a:pPr>
            <a:r>
              <a:rPr lang="en-US" altLang="zh-TW" sz="800" dirty="0"/>
              <a:t>output stream timestamp</a:t>
            </a:r>
          </a:p>
          <a:p>
            <a:pPr marL="0" indent="0">
              <a:buNone/>
            </a:pPr>
            <a:r>
              <a:rPr lang="en-US" altLang="zh-TW" sz="800" dirty="0"/>
              <a:t>cri: {}   //Container Runtime Interface </a:t>
            </a:r>
            <a:r>
              <a:rPr lang="zh-TW" altLang="en-US" sz="800" dirty="0"/>
              <a:t>這個就是</a:t>
            </a:r>
            <a:r>
              <a:rPr lang="en-US" altLang="zh-TW" sz="800" dirty="0"/>
              <a:t>k8s</a:t>
            </a:r>
            <a:r>
              <a:rPr lang="zh-TW" altLang="en-US" sz="800" dirty="0"/>
              <a:t>讀取</a:t>
            </a:r>
            <a:r>
              <a:rPr lang="en-US" altLang="zh-TW" sz="800" dirty="0"/>
              <a:t>container</a:t>
            </a:r>
            <a:r>
              <a:rPr lang="zh-TW" altLang="en-US" sz="800" dirty="0"/>
              <a:t>的格式</a:t>
            </a:r>
          </a:p>
          <a:p>
            <a:pPr marL="0" indent="0">
              <a:buNone/>
            </a:pPr>
            <a:r>
              <a:rPr lang="en-US" altLang="zh-TW" sz="800" dirty="0"/>
              <a:t>"2019-01-01T01:00:00.000000001Z stderr P test\</a:t>
            </a:r>
            <a:r>
              <a:rPr lang="en-US" altLang="zh-TW" sz="800" dirty="0" err="1"/>
              <a:t>ngood</a:t>
            </a:r>
            <a:r>
              <a:rPr lang="en-US" altLang="zh-TW" sz="800" dirty="0"/>
              <a:t>"</a:t>
            </a:r>
          </a:p>
          <a:p>
            <a:pPr marL="0" indent="0">
              <a:buNone/>
            </a:pPr>
            <a:r>
              <a:rPr lang="en-US" altLang="zh-TW" sz="800" dirty="0"/>
              <a:t>time stream log</a:t>
            </a:r>
          </a:p>
          <a:p>
            <a:pPr marL="0" indent="0">
              <a:buNone/>
            </a:pPr>
            <a:r>
              <a:rPr lang="en-US" altLang="zh-TW" sz="800" dirty="0" err="1"/>
              <a:t>json</a:t>
            </a:r>
            <a:endParaRPr lang="en-US" altLang="zh-TW" sz="800" dirty="0"/>
          </a:p>
          <a:p>
            <a:pPr marL="0" indent="0">
              <a:buNone/>
            </a:pPr>
            <a:r>
              <a:rPr lang="zh-TW" altLang="en-US" sz="800" dirty="0"/>
              <a:t>與</a:t>
            </a:r>
            <a:r>
              <a:rPr lang="en-US" altLang="zh-TW" sz="800" dirty="0"/>
              <a:t>docker</a:t>
            </a:r>
            <a:r>
              <a:rPr lang="zh-TW" altLang="en-US" sz="800" dirty="0"/>
              <a:t>類似</a:t>
            </a:r>
          </a:p>
          <a:p>
            <a:pPr marL="0" indent="0">
              <a:buNone/>
            </a:pPr>
            <a:r>
              <a:rPr lang="en-US" altLang="zh-TW" sz="800" dirty="0"/>
              <a:t>https://grafana.com/docs/loki/latest/clients/promtail/pipelines/</a:t>
            </a:r>
          </a:p>
          <a:p>
            <a:pPr marL="0" indent="0">
              <a:buNone/>
            </a:pPr>
            <a:r>
              <a:rPr lang="zh-TW" altLang="en-US" sz="800" dirty="0"/>
              <a:t>目前理解，就是說透過</a:t>
            </a:r>
            <a:r>
              <a:rPr lang="en-US" altLang="zh-TW" sz="800" dirty="0" err="1"/>
              <a:t>loki</a:t>
            </a:r>
            <a:r>
              <a:rPr lang="en-US" altLang="zh-TW" sz="800" dirty="0"/>
              <a:t>-stack</a:t>
            </a:r>
            <a:r>
              <a:rPr lang="zh-TW" altLang="en-US" sz="800" dirty="0"/>
              <a:t>讀取</a:t>
            </a:r>
            <a:r>
              <a:rPr lang="en-US" altLang="zh-TW" sz="800" dirty="0"/>
              <a:t>k8s node </a:t>
            </a:r>
            <a:r>
              <a:rPr lang="zh-TW" altLang="en-US" sz="800" dirty="0"/>
              <a:t>或是 </a:t>
            </a:r>
            <a:r>
              <a:rPr lang="en-US" altLang="zh-TW" sz="800" dirty="0"/>
              <a:t>pod</a:t>
            </a:r>
            <a:r>
              <a:rPr lang="zh-TW" altLang="en-US" sz="800" dirty="0"/>
              <a:t>的值，下面這個是</a:t>
            </a:r>
            <a:r>
              <a:rPr lang="en-US" altLang="zh-TW" sz="800" dirty="0"/>
              <a:t>k8s</a:t>
            </a:r>
            <a:r>
              <a:rPr lang="zh-TW" altLang="en-US" sz="800" dirty="0"/>
              <a:t>提供的</a:t>
            </a:r>
            <a:r>
              <a:rPr lang="en-US" altLang="zh-TW" sz="800" dirty="0" err="1"/>
              <a:t>api</a:t>
            </a:r>
            <a:r>
              <a:rPr lang="zh-TW" altLang="en-US" sz="800" dirty="0"/>
              <a:t>，然後再透過</a:t>
            </a:r>
            <a:r>
              <a:rPr lang="en-US" altLang="zh-TW" sz="800" dirty="0" err="1"/>
              <a:t>relabel_config</a:t>
            </a:r>
            <a:r>
              <a:rPr lang="zh-TW" altLang="en-US" sz="800" dirty="0"/>
              <a:t>重新命名</a:t>
            </a:r>
          </a:p>
          <a:p>
            <a:pPr marL="0" indent="0">
              <a:buNone/>
            </a:pPr>
            <a:r>
              <a:rPr lang="en-US" altLang="zh-TW" sz="800" dirty="0"/>
              <a:t>https://grafana.com/docs/loki/latest/clients/promtail/configuration/#kubernetes_sd_config</a:t>
            </a:r>
          </a:p>
          <a:p>
            <a:pPr marL="0" indent="0">
              <a:buNone/>
            </a:pPr>
            <a:r>
              <a:rPr lang="zh-TW" altLang="en-US" sz="800" dirty="0"/>
              <a:t>之後再用</a:t>
            </a:r>
            <a:r>
              <a:rPr lang="en-US" altLang="zh-TW" sz="800" dirty="0"/>
              <a:t>pipeline </a:t>
            </a:r>
            <a:r>
              <a:rPr lang="en-US" altLang="zh-TW" sz="800" dirty="0" err="1"/>
              <a:t>statge</a:t>
            </a:r>
            <a:r>
              <a:rPr lang="en-US" altLang="zh-TW" sz="800" dirty="0"/>
              <a:t> </a:t>
            </a:r>
            <a:r>
              <a:rPr lang="zh-TW" altLang="en-US" sz="800" dirty="0"/>
              <a:t>進行</a:t>
            </a:r>
            <a:r>
              <a:rPr lang="en-US" altLang="zh-TW" sz="800" dirty="0"/>
              <a:t>label</a:t>
            </a:r>
            <a:r>
              <a:rPr lang="zh-TW" altLang="en-US" sz="800" dirty="0"/>
              <a:t>的製作，並篩選出來自己想要的</a:t>
            </a:r>
            <a:r>
              <a:rPr lang="en-US" altLang="zh-TW" sz="800" dirty="0"/>
              <a:t>label</a:t>
            </a:r>
          </a:p>
          <a:p>
            <a:pPr marL="0" indent="0">
              <a:buNone/>
            </a:pPr>
            <a:r>
              <a:rPr lang="en-US" altLang="zh-TW" sz="800" dirty="0"/>
              <a:t>https://cloud.tencent.com/developer/article</a:t>
            </a:r>
            <a:r>
              <a:rPr lang="en-US" altLang="zh-TW" sz="800"/>
              <a:t>/1824986</a:t>
            </a:r>
            <a:endParaRPr lang="en-US" altLang="zh-TW" sz="800" dirty="0"/>
          </a:p>
          <a:p>
            <a:pPr marL="0" indent="0">
              <a:buNone/>
            </a:pPr>
            <a:r>
              <a:rPr lang="en-US" altLang="zh-TW" sz="800" dirty="0"/>
              <a:t>****</a:t>
            </a:r>
            <a:r>
              <a:rPr lang="zh-TW" altLang="en-US" sz="800" dirty="0"/>
              <a:t>確認如何在</a:t>
            </a:r>
            <a:r>
              <a:rPr lang="en-US" altLang="zh-TW" sz="800" dirty="0" err="1"/>
              <a:t>loki</a:t>
            </a:r>
            <a:r>
              <a:rPr lang="en-US" altLang="zh-TW" sz="800" dirty="0"/>
              <a:t>-stack </a:t>
            </a:r>
            <a:r>
              <a:rPr lang="en-US" altLang="zh-TW" sz="800" dirty="0" err="1"/>
              <a:t>promtail</a:t>
            </a:r>
            <a:r>
              <a:rPr lang="zh-TW" altLang="en-US" sz="800" dirty="0"/>
              <a:t>如何監控指定的</a:t>
            </a:r>
            <a:r>
              <a:rPr lang="en-US" altLang="zh-TW" sz="800" dirty="0"/>
              <a:t>log file****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8036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364</Words>
  <Application>Microsoft Office PowerPoint</Application>
  <PresentationFormat>寬螢幕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prometheus 使用 ipmi exporter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 Lin</dc:creator>
  <cp:lastModifiedBy>Rick Lin</cp:lastModifiedBy>
  <cp:revision>4</cp:revision>
  <dcterms:created xsi:type="dcterms:W3CDTF">2022-12-09T07:01:07Z</dcterms:created>
  <dcterms:modified xsi:type="dcterms:W3CDTF">2022-12-11T13:41:18Z</dcterms:modified>
</cp:coreProperties>
</file>