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/>
    <p:restoredTop sz="94830"/>
  </p:normalViewPr>
  <p:slideViewPr>
    <p:cSldViewPr snapToGrid="0" snapToObjects="1" showGuides="1">
      <p:cViewPr varScale="1">
        <p:scale>
          <a:sx n="104" d="100"/>
          <a:sy n="104" d="100"/>
        </p:scale>
        <p:origin x="232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79CB-E3EF-284C-9768-B3D558FB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118036-C054-AB44-8934-B905A07A5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C9694-2D89-8140-AC9B-14802258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0F1BF-4814-8340-ACF8-F870DE64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F7729-8672-C94C-ABDC-2C72969B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3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4436F-1C15-0845-A57C-636A473B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24BB8E-A0A5-E748-9938-DFEFCEADE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AA543-4B76-0345-A8AF-C98FE219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645B4-26A5-F446-9A12-E7464948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C3633-E00B-2248-9699-6EA1D1CB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50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E5F78E-B945-7A4E-8F61-3D9A63157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EE2E52-0F50-DD4D-BBB4-664B320D8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B9706-AEF3-B543-84C9-71DBFA3F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3C214-40C8-024D-8479-807B6F16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D601F-E853-8642-9A1C-C75290A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6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88C7-E52D-B74F-9921-172596A7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B4E32-AA9F-1443-AA02-60C4ED6C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52CAFF-94A5-6445-AB53-F2BA0FDC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47F61-F69B-AF41-B359-D6E3BCEB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4A7B4-5952-6A42-A6E3-1EBE0681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7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11A25-CC05-5E4D-A025-F89A5AD6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BAB187-0D47-9245-940E-EEF0776C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F68406-23C6-5340-AF8F-51C3224A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C4989-6843-0A4F-AA24-4B8BD04A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3FD80-C526-9749-BC0F-212C599C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62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E4177-A694-114B-A261-7C34E98B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01831-86A1-3A4B-AAD6-45BDCC6E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279FB-7AAD-1B40-BC89-1E7E7100E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3FB16F-A747-EB4F-B5AF-5A40E113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34F297-FEE4-9049-9713-68885D76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C64A8F-F903-4E4C-A6FF-A4B8CE4F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3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4B8F6-29C3-774B-9A8F-F7E66599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18FDDA-4556-D64A-B278-548F1014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170E9-47DE-DB46-ABA5-A19FBAE55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19F80A-AC4C-A34A-A2D4-6BDDE5986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2E0090-201A-0B41-B77C-EEA75AC14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D66D58-EE67-F542-BBEF-4AEA0196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17094F-2511-E340-B79F-F17FB37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173F99-F916-DA4F-A16A-C23B558C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6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F5644-0433-D346-889A-8755E929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CB523F-4D8E-C045-A31F-B9D2A5CF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C77F54-4F7A-DA4D-8F69-F339D24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0B8FA9-E2DD-144A-BB55-399FEF65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4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82F8B6-346E-5647-B6AB-54D22C48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5539AC-905C-3B4A-A6E5-F27C8962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5D566E-2668-D749-A18C-8FC1FA2B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4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E8C7-28F1-0A4D-A961-73F12D52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2E179-79E1-BB4B-BEF0-1FC289DC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9AB61-A3BE-A345-91F9-D49A60A67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27FEE5-AA6E-A742-95E0-DE72AAD4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A5EB3-AF97-264A-9BDA-00366D83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AF2077-6F61-9B4D-A7FC-77EB9759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6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836A3-9270-2942-8227-4A0C6289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0D2401-0560-2844-9D58-1FE6F745B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D40321-BFD2-C04D-81E4-7BD4964C7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D07CE3-77F5-904C-B5E5-BC5FA04F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2918BE-5197-1442-8FCF-551B753D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1CBB30-3C78-B840-90D0-996093A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12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B46337-D6E4-E040-8987-E61B88DC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A5D5A-2229-AB41-8F52-C89E09D0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0A902-1F77-5E41-9590-84D432E19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850F-BC12-7D48-88AF-B2FDE8BDF197}" type="datetimeFigureOut">
              <a:rPr lang="es-ES" smtClean="0"/>
              <a:t>28/4/21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840F8-A2E3-9348-A3B1-3C0A12CFB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6DAB2-0C34-274B-A953-BB2727E3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5273-1482-5C49-8C6F-ACFE0C4E08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8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D75B5B7-3038-524E-9494-3B35D397D666}"/>
              </a:ext>
            </a:extLst>
          </p:cNvPr>
          <p:cNvSpPr/>
          <p:nvPr/>
        </p:nvSpPr>
        <p:spPr>
          <a:xfrm>
            <a:off x="618744" y="1265274"/>
            <a:ext cx="4708168" cy="984398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7F0E11-07E5-F04C-BF5A-A8292DE56013}"/>
              </a:ext>
            </a:extLst>
          </p:cNvPr>
          <p:cNvSpPr/>
          <p:nvPr/>
        </p:nvSpPr>
        <p:spPr>
          <a:xfrm>
            <a:off x="618744" y="2304066"/>
            <a:ext cx="4708168" cy="56671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0ED478-637E-BD4C-8BB1-E3F4CE5B35D1}"/>
              </a:ext>
            </a:extLst>
          </p:cNvPr>
          <p:cNvSpPr/>
          <p:nvPr/>
        </p:nvSpPr>
        <p:spPr>
          <a:xfrm>
            <a:off x="618744" y="2934901"/>
            <a:ext cx="4708168" cy="56671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D38A782-99F8-B04B-9D31-0CE49B197CCA}"/>
              </a:ext>
            </a:extLst>
          </p:cNvPr>
          <p:cNvSpPr/>
          <p:nvPr/>
        </p:nvSpPr>
        <p:spPr>
          <a:xfrm>
            <a:off x="618742" y="3603776"/>
            <a:ext cx="4942084" cy="1229248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A00E53-A269-2742-A033-3922644391C3}"/>
              </a:ext>
            </a:extLst>
          </p:cNvPr>
          <p:cNvSpPr/>
          <p:nvPr/>
        </p:nvSpPr>
        <p:spPr>
          <a:xfrm>
            <a:off x="618744" y="5199321"/>
            <a:ext cx="3931991" cy="112074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978AB3-7FD3-6644-A93D-F82CDA7FA583}"/>
              </a:ext>
            </a:extLst>
          </p:cNvPr>
          <p:cNvSpPr txBox="1"/>
          <p:nvPr/>
        </p:nvSpPr>
        <p:spPr>
          <a:xfrm>
            <a:off x="618743" y="747581"/>
            <a:ext cx="5477256" cy="6386364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s-ES" sz="1600" b="1" dirty="0"/>
              <a:t>TERMINAL &gt;_</a:t>
            </a:r>
          </a:p>
          <a:p>
            <a:endParaRPr lang="es-ES" sz="1600" b="1" dirty="0"/>
          </a:p>
          <a:p>
            <a:r>
              <a:rPr lang="es-ES" sz="1400" b="1" dirty="0"/>
              <a:t>Instalación</a:t>
            </a:r>
            <a:r>
              <a:rPr lang="es-ES" sz="1400" dirty="0"/>
              <a:t>:</a:t>
            </a:r>
          </a:p>
          <a:p>
            <a:r>
              <a:rPr lang="es-ES" sz="1400" dirty="0"/>
              <a:t>sudo </a:t>
            </a:r>
            <a:r>
              <a:rPr lang="es-ES" sz="1400" dirty="0" err="1"/>
              <a:t>apt-get</a:t>
            </a:r>
            <a:r>
              <a:rPr lang="es-ES" sz="1400" dirty="0"/>
              <a:t> </a:t>
            </a:r>
            <a:r>
              <a:rPr lang="es-ES" sz="1400" dirty="0" err="1"/>
              <a:t>install</a:t>
            </a:r>
            <a:r>
              <a:rPr lang="es-ES" sz="1400" dirty="0"/>
              <a:t> </a:t>
            </a:r>
            <a:r>
              <a:rPr lang="es-ES" sz="1400" dirty="0" err="1"/>
              <a:t>git</a:t>
            </a:r>
            <a:endParaRPr lang="es-ES" sz="1400" dirty="0"/>
          </a:p>
          <a:p>
            <a:r>
              <a:rPr lang="es-ES" sz="1400" b="1" dirty="0" err="1"/>
              <a:t>git</a:t>
            </a:r>
            <a:r>
              <a:rPr lang="es-ES" sz="1400" b="1" dirty="0"/>
              <a:t> </a:t>
            </a:r>
            <a:r>
              <a:rPr lang="es-ES" sz="1400" b="1" dirty="0" err="1"/>
              <a:t>config</a:t>
            </a:r>
            <a:r>
              <a:rPr lang="es-ES" sz="1400" b="1" dirty="0"/>
              <a:t> --global </a:t>
            </a:r>
            <a:r>
              <a:rPr lang="es-ES" sz="1400" b="1" dirty="0" err="1"/>
              <a:t>user.email</a:t>
            </a:r>
            <a:r>
              <a:rPr lang="es-ES" sz="1400" dirty="0"/>
              <a:t> “nombre_email@dominio.com”</a:t>
            </a:r>
          </a:p>
          <a:p>
            <a:r>
              <a:rPr lang="es-ES" sz="1400" b="1" dirty="0" err="1"/>
              <a:t>git</a:t>
            </a:r>
            <a:r>
              <a:rPr lang="es-ES" sz="1400" b="1" dirty="0"/>
              <a:t> </a:t>
            </a:r>
            <a:r>
              <a:rPr lang="es-ES" sz="1400" b="1" dirty="0" err="1"/>
              <a:t>config</a:t>
            </a:r>
            <a:r>
              <a:rPr lang="es-ES" sz="1400" b="1" dirty="0"/>
              <a:t> --global </a:t>
            </a:r>
            <a:r>
              <a:rPr lang="es-ES" sz="1400" b="1" dirty="0" err="1"/>
              <a:t>user.name</a:t>
            </a:r>
            <a:r>
              <a:rPr lang="es-ES" sz="1400" b="1" dirty="0"/>
              <a:t> </a:t>
            </a:r>
            <a:r>
              <a:rPr lang="es-ES" sz="1400" dirty="0"/>
              <a:t>"</a:t>
            </a:r>
            <a:r>
              <a:rPr lang="es-ES" sz="1400" dirty="0" err="1"/>
              <a:t>mi_nombre_de_usuario</a:t>
            </a:r>
            <a:r>
              <a:rPr lang="es-ES" sz="1400" dirty="0"/>
              <a:t>”</a:t>
            </a:r>
          </a:p>
          <a:p>
            <a:endParaRPr lang="es-ES" sz="1400" dirty="0"/>
          </a:p>
          <a:p>
            <a:r>
              <a:rPr lang="es-ES" sz="1400" b="1" dirty="0"/>
              <a:t>CREAR Repositorio:</a:t>
            </a:r>
            <a:endParaRPr lang="es-ES" sz="1400" dirty="0"/>
          </a:p>
          <a:p>
            <a:r>
              <a:rPr lang="es-ES" sz="1400" dirty="0"/>
              <a:t>En GitHub </a:t>
            </a:r>
            <a:r>
              <a:rPr lang="es-ES" sz="1400" dirty="0" err="1"/>
              <a:t>click</a:t>
            </a:r>
            <a:r>
              <a:rPr lang="es-ES" sz="1400" dirty="0"/>
              <a:t> en </a:t>
            </a:r>
            <a:r>
              <a:rPr lang="es-ES" sz="1400" b="1" dirty="0"/>
              <a:t>New </a:t>
            </a:r>
            <a:r>
              <a:rPr lang="es-ES" sz="1400" b="1" dirty="0" err="1"/>
              <a:t>Repository</a:t>
            </a:r>
            <a:endParaRPr lang="es-ES" sz="1400" b="1" dirty="0"/>
          </a:p>
          <a:p>
            <a:endParaRPr lang="es-ES" sz="1400" b="1" dirty="0"/>
          </a:p>
          <a:p>
            <a:r>
              <a:rPr lang="es-ES" sz="1400" b="1" dirty="0"/>
              <a:t>CLONAR Repositorio:</a:t>
            </a:r>
            <a:endParaRPr lang="es-ES" sz="1400" dirty="0"/>
          </a:p>
          <a:p>
            <a:r>
              <a:rPr lang="es-ES" sz="1400" b="1" dirty="0" err="1"/>
              <a:t>git</a:t>
            </a:r>
            <a:r>
              <a:rPr lang="es-ES" sz="1400" b="1" dirty="0"/>
              <a:t> clone</a:t>
            </a:r>
            <a:r>
              <a:rPr lang="es-ES" sz="1400" dirty="0"/>
              <a:t> </a:t>
            </a:r>
            <a:r>
              <a:rPr lang="es-ES" sz="1400" dirty="0" err="1"/>
              <a:t>url</a:t>
            </a:r>
            <a:r>
              <a:rPr lang="es-ES" sz="1400" dirty="0"/>
              <a:t>-del-repositorio</a:t>
            </a:r>
          </a:p>
          <a:p>
            <a:endParaRPr lang="es-ES" sz="1400" dirty="0"/>
          </a:p>
          <a:p>
            <a:pPr lvl="0"/>
            <a:r>
              <a:rPr lang="es-ES" sz="1400" b="1" dirty="0">
                <a:solidFill>
                  <a:prstClr val="black"/>
                </a:solidFill>
              </a:rPr>
              <a:t>Enlazar Repositorio LOCAL y REMOTO:</a:t>
            </a:r>
            <a:endParaRPr lang="es-ES" sz="1400" dirty="0">
              <a:solidFill>
                <a:prstClr val="black"/>
              </a:solidFill>
            </a:endParaRPr>
          </a:p>
          <a:p>
            <a:pPr lvl="0"/>
            <a:r>
              <a:rPr lang="es-ES" sz="1400" b="1" dirty="0">
                <a:solidFill>
                  <a:prstClr val="black"/>
                </a:solidFill>
              </a:rPr>
              <a:t>Terminal&gt;_ </a:t>
            </a:r>
            <a:r>
              <a:rPr lang="es-ES" sz="1400" dirty="0">
                <a:solidFill>
                  <a:prstClr val="black"/>
                </a:solidFill>
              </a:rPr>
              <a:t>nos desplazamos a la carpeta que haremos Repositorio</a:t>
            </a:r>
          </a:p>
          <a:p>
            <a:pPr lvl="0"/>
            <a:r>
              <a:rPr lang="es-ES" sz="1400" b="1" dirty="0" err="1">
                <a:solidFill>
                  <a:prstClr val="black"/>
                </a:solidFill>
              </a:rPr>
              <a:t>git</a:t>
            </a:r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b="1" dirty="0" err="1">
                <a:solidFill>
                  <a:prstClr val="black"/>
                </a:solidFill>
              </a:rPr>
              <a:t>init</a:t>
            </a:r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dirty="0">
                <a:solidFill>
                  <a:prstClr val="black"/>
                </a:solidFill>
              </a:rPr>
              <a:t>(nos crea un archivo oculto .</a:t>
            </a:r>
            <a:r>
              <a:rPr lang="es-ES" sz="1400" dirty="0" err="1">
                <a:solidFill>
                  <a:prstClr val="black"/>
                </a:solidFill>
              </a:rPr>
              <a:t>git</a:t>
            </a:r>
            <a:r>
              <a:rPr lang="es-ES" sz="1400" dirty="0">
                <a:solidFill>
                  <a:prstClr val="black"/>
                </a:solidFill>
              </a:rPr>
              <a:t> en la raíz)</a:t>
            </a:r>
          </a:p>
          <a:p>
            <a:pPr lvl="0"/>
            <a:r>
              <a:rPr lang="es-ES" sz="1400" b="1" dirty="0" err="1"/>
              <a:t>git</a:t>
            </a:r>
            <a:r>
              <a:rPr lang="es-ES" sz="1400" b="1" dirty="0"/>
              <a:t> </a:t>
            </a:r>
            <a:r>
              <a:rPr lang="es-ES" sz="1400" b="1" dirty="0" err="1"/>
              <a:t>remote</a:t>
            </a:r>
            <a:r>
              <a:rPr lang="es-ES" sz="1400" b="1" dirty="0"/>
              <a:t> </a:t>
            </a:r>
            <a:r>
              <a:rPr lang="es-ES" sz="1400" b="1" dirty="0" err="1"/>
              <a:t>add</a:t>
            </a:r>
            <a:r>
              <a:rPr lang="es-ES" sz="1400" b="1" dirty="0"/>
              <a:t> </a:t>
            </a:r>
            <a:r>
              <a:rPr lang="es-ES" sz="1400" b="1" dirty="0" err="1"/>
              <a:t>origin</a:t>
            </a:r>
            <a:r>
              <a:rPr lang="es-ES" sz="1400" dirty="0"/>
              <a:t> </a:t>
            </a:r>
            <a:r>
              <a:rPr lang="es-ES" sz="1400" dirty="0" err="1"/>
              <a:t>url</a:t>
            </a:r>
            <a:r>
              <a:rPr lang="es-ES" sz="1400" dirty="0"/>
              <a:t>-del-repositorio</a:t>
            </a:r>
          </a:p>
          <a:p>
            <a:pPr lvl="0"/>
            <a:r>
              <a:rPr lang="es-ES" sz="1400" b="1" dirty="0" err="1">
                <a:solidFill>
                  <a:prstClr val="black"/>
                </a:solidFill>
              </a:rPr>
              <a:t>git</a:t>
            </a:r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b="1" dirty="0" err="1">
                <a:solidFill>
                  <a:prstClr val="black"/>
                </a:solidFill>
              </a:rPr>
              <a:t>pull</a:t>
            </a:r>
            <a:endParaRPr lang="es-ES" sz="1400" b="1" dirty="0">
              <a:solidFill>
                <a:prstClr val="black"/>
              </a:solidFill>
            </a:endParaRPr>
          </a:p>
          <a:p>
            <a:pPr lvl="0"/>
            <a:endParaRPr lang="es-ES" sz="1400" b="1" dirty="0">
              <a:solidFill>
                <a:prstClr val="black"/>
              </a:solidFill>
            </a:endParaRPr>
          </a:p>
          <a:p>
            <a:pPr lvl="0"/>
            <a:endParaRPr lang="es-ES" sz="1400" b="1" dirty="0">
              <a:solidFill>
                <a:prstClr val="black"/>
              </a:solidFill>
            </a:endParaRPr>
          </a:p>
          <a:p>
            <a:pPr lvl="0"/>
            <a:endParaRPr lang="es-ES" sz="1400" b="1" dirty="0">
              <a:solidFill>
                <a:prstClr val="black"/>
              </a:solidFill>
            </a:endParaRPr>
          </a:p>
          <a:p>
            <a:pPr lvl="0"/>
            <a:r>
              <a:rPr lang="es-ES" sz="1400" b="1" dirty="0">
                <a:solidFill>
                  <a:prstClr val="black"/>
                </a:solidFill>
              </a:rPr>
              <a:t>CREAR versión y ACTUALIZAR Repositorio:</a:t>
            </a:r>
          </a:p>
          <a:p>
            <a:pPr lvl="0"/>
            <a:r>
              <a:rPr lang="es-ES" sz="1400" b="1" dirty="0" err="1">
                <a:solidFill>
                  <a:prstClr val="black"/>
                </a:solidFill>
              </a:rPr>
              <a:t>git</a:t>
            </a:r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b="1" dirty="0" err="1">
                <a:solidFill>
                  <a:prstClr val="black"/>
                </a:solidFill>
              </a:rPr>
              <a:t>add</a:t>
            </a:r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dirty="0" err="1">
                <a:solidFill>
                  <a:prstClr val="black"/>
                </a:solidFill>
              </a:rPr>
              <a:t>nombre_del_archivo</a:t>
            </a:r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b="1" dirty="0" err="1">
                <a:solidFill>
                  <a:prstClr val="black"/>
                </a:solidFill>
              </a:rPr>
              <a:t>ó</a:t>
            </a:r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b="1" dirty="0" err="1">
                <a:solidFill>
                  <a:prstClr val="black"/>
                </a:solidFill>
              </a:rPr>
              <a:t>git</a:t>
            </a:r>
            <a:r>
              <a:rPr lang="es-ES" sz="1400" b="1" dirty="0">
                <a:solidFill>
                  <a:prstClr val="black"/>
                </a:solidFill>
              </a:rPr>
              <a:t> </a:t>
            </a:r>
            <a:r>
              <a:rPr lang="es-ES" sz="1400" b="1" dirty="0" err="1">
                <a:solidFill>
                  <a:prstClr val="black"/>
                </a:solidFill>
              </a:rPr>
              <a:t>add</a:t>
            </a:r>
            <a:r>
              <a:rPr lang="es-ES" sz="1400" b="1" dirty="0">
                <a:solidFill>
                  <a:prstClr val="black"/>
                </a:solidFill>
              </a:rPr>
              <a:t> *</a:t>
            </a:r>
          </a:p>
          <a:p>
            <a:pPr lvl="0"/>
            <a:r>
              <a:rPr lang="es-ES" sz="1400" b="1" dirty="0" err="1"/>
              <a:t>git</a:t>
            </a:r>
            <a:r>
              <a:rPr lang="es-ES" sz="1400" b="1" dirty="0"/>
              <a:t> </a:t>
            </a:r>
            <a:r>
              <a:rPr lang="es-ES" sz="1400" b="1" dirty="0" err="1"/>
              <a:t>commit</a:t>
            </a:r>
            <a:r>
              <a:rPr lang="es-ES" sz="1400" b="1" dirty="0"/>
              <a:t> -m </a:t>
            </a:r>
            <a:r>
              <a:rPr lang="es-ES" sz="1400" dirty="0"/>
              <a:t>”Comentario sobre la actualización”</a:t>
            </a:r>
          </a:p>
          <a:p>
            <a:pPr lvl="0"/>
            <a:r>
              <a:rPr lang="es-ES" sz="1400" b="1" dirty="0" err="1"/>
              <a:t>git</a:t>
            </a:r>
            <a:r>
              <a:rPr lang="es-ES" sz="1400" b="1" dirty="0"/>
              <a:t> </a:t>
            </a:r>
            <a:r>
              <a:rPr lang="es-ES" sz="1400" b="1" dirty="0" err="1"/>
              <a:t>push</a:t>
            </a:r>
            <a:r>
              <a:rPr lang="es-ES" sz="1400" b="1" dirty="0"/>
              <a:t> -u </a:t>
            </a:r>
            <a:r>
              <a:rPr lang="es-ES" sz="1400" b="1" dirty="0" err="1"/>
              <a:t>origin</a:t>
            </a:r>
            <a:r>
              <a:rPr lang="es-ES" sz="1400" b="1" dirty="0"/>
              <a:t> </a:t>
            </a:r>
            <a:r>
              <a:rPr lang="es-ES" sz="1400" dirty="0"/>
              <a:t> (master)</a:t>
            </a:r>
            <a:endParaRPr lang="es-ES" sz="1000" dirty="0">
              <a:solidFill>
                <a:prstClr val="black"/>
              </a:solidFill>
            </a:endParaRPr>
          </a:p>
          <a:p>
            <a:endParaRPr lang="es-ES" sz="1100" dirty="0"/>
          </a:p>
          <a:p>
            <a:endParaRPr lang="es-ES" sz="1400" dirty="0"/>
          </a:p>
          <a:p>
            <a:endParaRPr lang="es-ES" sz="1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70A355-7350-244C-BFEB-426BD2937B50}"/>
              </a:ext>
            </a:extLst>
          </p:cNvPr>
          <p:cNvSpPr/>
          <p:nvPr/>
        </p:nvSpPr>
        <p:spPr>
          <a:xfrm>
            <a:off x="4545519" y="162806"/>
            <a:ext cx="3265562" cy="584775"/>
          </a:xfrm>
          <a:custGeom>
            <a:avLst/>
            <a:gdLst>
              <a:gd name="connsiteX0" fmla="*/ 0 w 3265562"/>
              <a:gd name="connsiteY0" fmla="*/ 0 h 584775"/>
              <a:gd name="connsiteX1" fmla="*/ 3265562 w 3265562"/>
              <a:gd name="connsiteY1" fmla="*/ 0 h 584775"/>
              <a:gd name="connsiteX2" fmla="*/ 3265562 w 3265562"/>
              <a:gd name="connsiteY2" fmla="*/ 584775 h 584775"/>
              <a:gd name="connsiteX3" fmla="*/ 0 w 3265562"/>
              <a:gd name="connsiteY3" fmla="*/ 584775 h 584775"/>
              <a:gd name="connsiteX4" fmla="*/ 0 w 3265562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5562" h="584775" fill="none" extrusionOk="0">
                <a:moveTo>
                  <a:pt x="0" y="0"/>
                </a:moveTo>
                <a:cubicBezTo>
                  <a:pt x="1517627" y="-49533"/>
                  <a:pt x="2496692" y="-14809"/>
                  <a:pt x="3265562" y="0"/>
                </a:cubicBezTo>
                <a:cubicBezTo>
                  <a:pt x="3283762" y="143191"/>
                  <a:pt x="3287602" y="377780"/>
                  <a:pt x="3265562" y="584775"/>
                </a:cubicBezTo>
                <a:cubicBezTo>
                  <a:pt x="1767197" y="536544"/>
                  <a:pt x="1220055" y="669230"/>
                  <a:pt x="0" y="584775"/>
                </a:cubicBezTo>
                <a:cubicBezTo>
                  <a:pt x="25670" y="340894"/>
                  <a:pt x="-16018" y="214364"/>
                  <a:pt x="0" y="0"/>
                </a:cubicBezTo>
                <a:close/>
              </a:path>
              <a:path w="3265562" h="584775" stroke="0" extrusionOk="0">
                <a:moveTo>
                  <a:pt x="0" y="0"/>
                </a:moveTo>
                <a:cubicBezTo>
                  <a:pt x="480450" y="118645"/>
                  <a:pt x="1854362" y="116012"/>
                  <a:pt x="3265562" y="0"/>
                </a:cubicBezTo>
                <a:cubicBezTo>
                  <a:pt x="3281364" y="112674"/>
                  <a:pt x="3257419" y="317807"/>
                  <a:pt x="3265562" y="584775"/>
                </a:cubicBezTo>
                <a:cubicBezTo>
                  <a:pt x="2392053" y="719375"/>
                  <a:pt x="1553214" y="427579"/>
                  <a:pt x="0" y="584775"/>
                </a:cubicBezTo>
                <a:cubicBezTo>
                  <a:pt x="5974" y="355104"/>
                  <a:pt x="-8038" y="181367"/>
                  <a:pt x="0" y="0"/>
                </a:cubicBezTo>
                <a:close/>
              </a:path>
            </a:pathLst>
          </a:custGeom>
          <a:ln w="47625" cap="sq">
            <a:solidFill>
              <a:schemeClr val="accent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3200" b="1" i="0" u="sng" dirty="0" err="1">
                <a:solidFill>
                  <a:srgbClr val="000000"/>
                </a:solidFill>
                <a:effectLst/>
                <a:latin typeface="Open Sans"/>
              </a:rPr>
              <a:t>Git</a:t>
            </a:r>
            <a:r>
              <a:rPr lang="es-ES" sz="3200" b="1" i="0" u="sng" dirty="0">
                <a:solidFill>
                  <a:srgbClr val="000000"/>
                </a:solidFill>
                <a:effectLst/>
                <a:latin typeface="Open Sans"/>
              </a:rPr>
              <a:t> y GitHub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18CEDA-62E0-6940-B9A5-68EBD492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519" y="4935189"/>
            <a:ext cx="2856614" cy="16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48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130</Words>
  <Application>Microsoft Macintosh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Larios</dc:creator>
  <cp:lastModifiedBy>Ricardo Larios</cp:lastModifiedBy>
  <cp:revision>7</cp:revision>
  <dcterms:created xsi:type="dcterms:W3CDTF">2021-03-30T11:34:11Z</dcterms:created>
  <dcterms:modified xsi:type="dcterms:W3CDTF">2021-04-28T00:28:03Z</dcterms:modified>
</cp:coreProperties>
</file>