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BDDF335-8062-4DDC-9744-8ECD5660327A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6F6C33A-CB3A-4BDC-8F36-2FD552D134E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31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DF335-8062-4DDC-9744-8ECD5660327A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C33A-CB3A-4BDC-8F36-2FD552D1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4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DF335-8062-4DDC-9744-8ECD5660327A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C33A-CB3A-4BDC-8F36-2FD552D1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9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DF335-8062-4DDC-9744-8ECD5660327A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C33A-CB3A-4BDC-8F36-2FD552D1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8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DF335-8062-4DDC-9744-8ECD5660327A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C33A-CB3A-4BDC-8F36-2FD552D134E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78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DF335-8062-4DDC-9744-8ECD5660327A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C33A-CB3A-4BDC-8F36-2FD552D1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5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DF335-8062-4DDC-9744-8ECD5660327A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C33A-CB3A-4BDC-8F36-2FD552D1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3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DF335-8062-4DDC-9744-8ECD5660327A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C33A-CB3A-4BDC-8F36-2FD552D1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1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DF335-8062-4DDC-9744-8ECD5660327A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C33A-CB3A-4BDC-8F36-2FD552D1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4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DF335-8062-4DDC-9744-8ECD5660327A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C33A-CB3A-4BDC-8F36-2FD552D1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0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DF335-8062-4DDC-9744-8ECD5660327A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C33A-CB3A-4BDC-8F36-2FD552D1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1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BDDF335-8062-4DDC-9744-8ECD5660327A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6F6C33A-CB3A-4BDC-8F36-2FD552D1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reativecommons.org/choo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0054-E825-4180-ADB8-0B81F3136D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Managing Digital Assets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202A2-8027-4B70-B220-F7896ACE10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5400" dirty="0"/>
              <a:t>Museums and Intellectual Property</a:t>
            </a:r>
          </a:p>
        </p:txBody>
      </p:sp>
    </p:spTree>
    <p:extLst>
      <p:ext uri="{BB962C8B-B14F-4D97-AF65-F5344CB8AC3E}">
        <p14:creationId xmlns:p14="http://schemas.microsoft.com/office/powerpoint/2010/main" val="339414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0B87-8410-4042-9469-99622DF5A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586" y="-121062"/>
            <a:ext cx="5896020" cy="1356360"/>
          </a:xfrm>
        </p:spPr>
        <p:txBody>
          <a:bodyPr>
            <a:normAutofit/>
          </a:bodyPr>
          <a:lstStyle/>
          <a:p>
            <a:r>
              <a:rPr lang="en-US" sz="3600" dirty="0"/>
              <a:t>What is Intellectual Property?</a:t>
            </a:r>
          </a:p>
        </p:txBody>
      </p:sp>
      <p:pic>
        <p:nvPicPr>
          <p:cNvPr id="1026" name="Picture 2" descr="Image result for umbrella icon">
            <a:extLst>
              <a:ext uri="{FF2B5EF4-FFF2-40B4-BE49-F238E27FC236}">
                <a16:creationId xmlns:a16="http://schemas.microsoft.com/office/drawing/2014/main" id="{5ECA1661-953B-46C3-8D5E-1D9C942C1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198" y="750301"/>
            <a:ext cx="5826796" cy="58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4B7D32-38DB-4AF7-A592-879588E9411B}"/>
              </a:ext>
            </a:extLst>
          </p:cNvPr>
          <p:cNvSpPr txBox="1"/>
          <p:nvPr/>
        </p:nvSpPr>
        <p:spPr>
          <a:xfrm>
            <a:off x="4404576" y="2171056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Intellectual Property Rights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F877FA-D25D-47EF-994F-3F903EA276C6}"/>
              </a:ext>
            </a:extLst>
          </p:cNvPr>
          <p:cNvSpPr/>
          <p:nvPr/>
        </p:nvSpPr>
        <p:spPr>
          <a:xfrm>
            <a:off x="4085883" y="3867665"/>
            <a:ext cx="6373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™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8BA055-1B21-4B18-9AA3-D9F45AF22194}"/>
              </a:ext>
            </a:extLst>
          </p:cNvPr>
          <p:cNvSpPr/>
          <p:nvPr/>
        </p:nvSpPr>
        <p:spPr>
          <a:xfrm>
            <a:off x="7109139" y="3867665"/>
            <a:ext cx="9530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/>
              <a:t>©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5B3B6-EF02-4D29-A46C-9F2F93935C9D}"/>
              </a:ext>
            </a:extLst>
          </p:cNvPr>
          <p:cNvSpPr txBox="1"/>
          <p:nvPr/>
        </p:nvSpPr>
        <p:spPr>
          <a:xfrm>
            <a:off x="6931471" y="5161399"/>
            <a:ext cx="1308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patent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C5649-698E-4062-8AB5-2CAAECFA700D}"/>
              </a:ext>
            </a:extLst>
          </p:cNvPr>
          <p:cNvSpPr txBox="1"/>
          <p:nvPr/>
        </p:nvSpPr>
        <p:spPr>
          <a:xfrm>
            <a:off x="3643978" y="4730511"/>
            <a:ext cx="1669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licensing</a:t>
            </a:r>
          </a:p>
        </p:txBody>
      </p:sp>
    </p:spTree>
    <p:extLst>
      <p:ext uri="{BB962C8B-B14F-4D97-AF65-F5344CB8AC3E}">
        <p14:creationId xmlns:p14="http://schemas.microsoft.com/office/powerpoint/2010/main" val="328906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82EB-658E-47EA-88E6-1666FF90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be considered IP?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20193-AE98-4660-8655-AC1B16B9E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/>
              <a:t>Factual data cannot; so most data associated with specimens is covered</a:t>
            </a:r>
          </a:p>
          <a:p>
            <a:pPr marL="45720" indent="0">
              <a:buNone/>
            </a:pPr>
            <a:endParaRPr lang="en-US" sz="2800" dirty="0"/>
          </a:p>
          <a:p>
            <a:pPr marL="45720" indent="0">
              <a:buNone/>
            </a:pPr>
            <a:r>
              <a:rPr lang="en-US" sz="2800" dirty="0"/>
              <a:t>However, associated media, analyses, and even techniques (think specimen processing)  can be</a:t>
            </a:r>
          </a:p>
        </p:txBody>
      </p:sp>
    </p:spTree>
    <p:extLst>
      <p:ext uri="{BB962C8B-B14F-4D97-AF65-F5344CB8AC3E}">
        <p14:creationId xmlns:p14="http://schemas.microsoft.com/office/powerpoint/2010/main" val="386340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CCE4-3FC1-4F0F-8A1E-624DA270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24" y="107324"/>
            <a:ext cx="9875520" cy="1356360"/>
          </a:xfrm>
        </p:spPr>
        <p:txBody>
          <a:bodyPr/>
          <a:lstStyle/>
          <a:p>
            <a:r>
              <a:rPr lang="en-US" dirty="0"/>
              <a:t>Creative commons- a useful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F0271-58A0-43E1-82F3-0C3DE588B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724" y="1237981"/>
            <a:ext cx="11182082" cy="1638837"/>
          </a:xfrm>
        </p:spPr>
        <p:txBody>
          <a:bodyPr>
            <a:normAutofit/>
          </a:bodyPr>
          <a:lstStyle/>
          <a:p>
            <a:r>
              <a:rPr lang="en-US" dirty="0"/>
              <a:t>An easy way for anyone to create a license that grants access to IP under conditions</a:t>
            </a:r>
          </a:p>
          <a:p>
            <a:r>
              <a:rPr lang="en-US" dirty="0"/>
              <a:t>The conditions determine the type of license</a:t>
            </a:r>
          </a:p>
          <a:p>
            <a:r>
              <a:rPr lang="en-US" dirty="0"/>
              <a:t>Each license has 3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790D26-8177-417F-BBC9-B42D22E013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94" t="14282" r="25317" b="17848"/>
          <a:stretch/>
        </p:blipFill>
        <p:spPr>
          <a:xfrm>
            <a:off x="7212169" y="1917541"/>
            <a:ext cx="4056845" cy="45911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FE7F16-CD46-4E22-8381-645812F677B2}"/>
              </a:ext>
            </a:extLst>
          </p:cNvPr>
          <p:cNvSpPr txBox="1"/>
          <p:nvPr/>
        </p:nvSpPr>
        <p:spPr>
          <a:xfrm>
            <a:off x="460415" y="3048773"/>
            <a:ext cx="4644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legal jargon (the actual agreement)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2FE5A9-7F7C-46B3-92BA-4CB624910E1E}"/>
              </a:ext>
            </a:extLst>
          </p:cNvPr>
          <p:cNvSpPr txBox="1"/>
          <p:nvPr/>
        </p:nvSpPr>
        <p:spPr>
          <a:xfrm>
            <a:off x="460415" y="3959165"/>
            <a:ext cx="6824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description that non lawyerly people can understand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A3252-5C34-4170-B189-A5F625C902DB}"/>
              </a:ext>
            </a:extLst>
          </p:cNvPr>
          <p:cNvSpPr txBox="1"/>
          <p:nvPr/>
        </p:nvSpPr>
        <p:spPr>
          <a:xfrm>
            <a:off x="460415" y="5160538"/>
            <a:ext cx="6397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bit of code (html) that you embed in a webpage</a:t>
            </a:r>
          </a:p>
        </p:txBody>
      </p:sp>
    </p:spTree>
    <p:extLst>
      <p:ext uri="{BB962C8B-B14F-4D97-AF65-F5344CB8AC3E}">
        <p14:creationId xmlns:p14="http://schemas.microsoft.com/office/powerpoint/2010/main" val="2418483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EF79-DAC2-4AF3-909B-97CECD44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44" y="-36275"/>
            <a:ext cx="9875520" cy="1356360"/>
          </a:xfrm>
        </p:spPr>
        <p:txBody>
          <a:bodyPr/>
          <a:lstStyle/>
          <a:p>
            <a:r>
              <a:rPr lang="en-US" dirty="0"/>
              <a:t>Types of CC Licenses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A964C-FDD7-4441-B09E-2712615E422E}"/>
              </a:ext>
            </a:extLst>
          </p:cNvPr>
          <p:cNvSpPr txBox="1"/>
          <p:nvPr/>
        </p:nvSpPr>
        <p:spPr>
          <a:xfrm>
            <a:off x="3034906" y="6091707"/>
            <a:ext cx="609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choose a license: </a:t>
            </a:r>
            <a:r>
              <a:rPr lang="en-US" dirty="0">
                <a:hlinkClick r:id="rId2"/>
              </a:rPr>
              <a:t>https://creativecommons.org/choose/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B2A26-FA69-4414-9DD1-0574C1134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531" y="513880"/>
            <a:ext cx="3351996" cy="5419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323C0A-09A2-4939-A45F-DD322AD9F9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931" t="10057" r="1126" b="11510"/>
          <a:stretch/>
        </p:blipFill>
        <p:spPr>
          <a:xfrm>
            <a:off x="471044" y="904064"/>
            <a:ext cx="6242069" cy="502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491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79</TotalTime>
  <Words>131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Basis</vt:lpstr>
      <vt:lpstr>Managing Digital Assets</vt:lpstr>
      <vt:lpstr>What is Intellectual Property?</vt:lpstr>
      <vt:lpstr>What can be considered IP?</vt:lpstr>
      <vt:lpstr>Creative commons- a useful tool</vt:lpstr>
      <vt:lpstr>Types of CC Licenses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Digital Assets</dc:title>
  <dc:creator>Richard Levy</dc:creator>
  <cp:lastModifiedBy>Richard Levy</cp:lastModifiedBy>
  <cp:revision>7</cp:revision>
  <dcterms:created xsi:type="dcterms:W3CDTF">2018-04-17T15:52:29Z</dcterms:created>
  <dcterms:modified xsi:type="dcterms:W3CDTF">2018-04-17T17:12:17Z</dcterms:modified>
</cp:coreProperties>
</file>