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BCC452-4647-4FB4-BE53-ECFD962C4159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8A374-CB0A-4C20-A717-94B86F88D92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97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C452-4647-4FB4-BE53-ECFD962C4159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A374-CB0A-4C20-A717-94B86F88D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9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C452-4647-4FB4-BE53-ECFD962C4159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A374-CB0A-4C20-A717-94B86F88D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9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C452-4647-4FB4-BE53-ECFD962C4159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A374-CB0A-4C20-A717-94B86F88D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3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C452-4647-4FB4-BE53-ECFD962C4159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A374-CB0A-4C20-A717-94B86F88D92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99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C452-4647-4FB4-BE53-ECFD962C4159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A374-CB0A-4C20-A717-94B86F88D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2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C452-4647-4FB4-BE53-ECFD962C4159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A374-CB0A-4C20-A717-94B86F88D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5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C452-4647-4FB4-BE53-ECFD962C4159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A374-CB0A-4C20-A717-94B86F88D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7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C452-4647-4FB4-BE53-ECFD962C4159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A374-CB0A-4C20-A717-94B86F88D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9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C452-4647-4FB4-BE53-ECFD962C4159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A374-CB0A-4C20-A717-94B86F88D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2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C452-4647-4FB4-BE53-ECFD962C4159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A374-CB0A-4C20-A717-94B86F88D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9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ABCC452-4647-4FB4-BE53-ECFD962C4159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758A374-CB0A-4C20-A717-94B86F88D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8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research.botanicgardens.org/admin/login.php" TargetMode="External"/><Relationship Id="rId3" Type="http://schemas.openxmlformats.org/officeDocument/2006/relationships/hyperlink" Target="http://www.epicollect.net/" TargetMode="External"/><Relationship Id="rId7" Type="http://schemas.openxmlformats.org/officeDocument/2006/relationships/hyperlink" Target="http://collections.biodiversity.ku.edu/CReAC/" TargetMode="External"/><Relationship Id="rId2" Type="http://schemas.openxmlformats.org/officeDocument/2006/relationships/hyperlink" Target="https://www.inaturalis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c.kubiodiversityinstitute.org/collections/" TargetMode="External"/><Relationship Id="rId5" Type="http://schemas.openxmlformats.org/officeDocument/2006/relationships/hyperlink" Target="http://diversityworkbench.net/Portal/Diversity_Workbench" TargetMode="External"/><Relationship Id="rId4" Type="http://schemas.openxmlformats.org/officeDocument/2006/relationships/hyperlink" Target="http://www.fulcrumapp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B9C8-1DB6-4E1A-90BF-8DEA39FEB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/>
          <a:lstStyle/>
          <a:p>
            <a:r>
              <a:rPr lang="en-US" dirty="0"/>
              <a:t>Field to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B0741-A0D4-43E6-8D27-9D14086DD3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Low Tech and High Tech Solutions</a:t>
            </a:r>
          </a:p>
        </p:txBody>
      </p:sp>
    </p:spTree>
    <p:extLst>
      <p:ext uri="{BB962C8B-B14F-4D97-AF65-F5344CB8AC3E}">
        <p14:creationId xmlns:p14="http://schemas.microsoft.com/office/powerpoint/2010/main" val="362387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3AF0F-466E-42E1-A5AA-62FB70F33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at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DEE53-ED93-4CAE-911E-D15E17086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to accurately and completely transfer original data into content management system/database</a:t>
            </a:r>
          </a:p>
          <a:p>
            <a:endParaRPr lang="en-US" sz="2800" dirty="0"/>
          </a:p>
          <a:p>
            <a:r>
              <a:rPr lang="en-US" sz="2800" dirty="0"/>
              <a:t>Influenced by:</a:t>
            </a:r>
          </a:p>
          <a:p>
            <a:pPr lvl="1"/>
            <a:r>
              <a:rPr lang="en-US" sz="2600" dirty="0"/>
              <a:t>Field Data Recording Methods</a:t>
            </a:r>
          </a:p>
          <a:p>
            <a:pPr lvl="1"/>
            <a:r>
              <a:rPr lang="en-US" sz="2600" dirty="0"/>
              <a:t>Data Processing</a:t>
            </a:r>
          </a:p>
          <a:p>
            <a:pPr lvl="1"/>
            <a:r>
              <a:rPr lang="en-US" sz="2600" dirty="0"/>
              <a:t>Data Storage</a:t>
            </a:r>
          </a:p>
          <a:p>
            <a:pPr lvl="1"/>
            <a:r>
              <a:rPr lang="en-US" sz="2600" dirty="0"/>
              <a:t>Data Sharing</a:t>
            </a:r>
          </a:p>
        </p:txBody>
      </p:sp>
    </p:spTree>
    <p:extLst>
      <p:ext uri="{BB962C8B-B14F-4D97-AF65-F5344CB8AC3E}">
        <p14:creationId xmlns:p14="http://schemas.microsoft.com/office/powerpoint/2010/main" val="133438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BE7C-4F0A-4201-BE07-C497FE41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Data Recording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121148-1FD6-45B4-AFE0-8A7C3EC1C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841" y="1965960"/>
            <a:ext cx="3381375" cy="3381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8A346A-4311-4F66-A457-463C5BD44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057" y="2047980"/>
            <a:ext cx="3217333" cy="3217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A095E4-5EC8-4E42-A863-3A91334CE28D}"/>
              </a:ext>
            </a:extLst>
          </p:cNvPr>
          <p:cNvSpPr txBox="1"/>
          <p:nvPr/>
        </p:nvSpPr>
        <p:spPr>
          <a:xfrm>
            <a:off x="412861" y="5885167"/>
            <a:ext cx="11358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This can vary greatly depending on what you are collecting/type of study</a:t>
            </a:r>
          </a:p>
        </p:txBody>
      </p:sp>
    </p:spTree>
    <p:extLst>
      <p:ext uri="{BB962C8B-B14F-4D97-AF65-F5344CB8AC3E}">
        <p14:creationId xmlns:p14="http://schemas.microsoft.com/office/powerpoint/2010/main" val="251619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BF2B4-7FBF-4B33-B932-88BF1457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pic>
        <p:nvPicPr>
          <p:cNvPr id="1026" name="Picture 2" descr="Image result for person typing">
            <a:extLst>
              <a:ext uri="{FF2B5EF4-FFF2-40B4-BE49-F238E27FC236}">
                <a16:creationId xmlns:a16="http://schemas.microsoft.com/office/drawing/2014/main" id="{00EC48DD-6D79-4DF6-8088-C3BCD73B2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541" y="609600"/>
            <a:ext cx="6055932" cy="302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56D83B-8D99-4405-8C71-8A734ED75BF7}"/>
              </a:ext>
            </a:extLst>
          </p:cNvPr>
          <p:cNvSpPr txBox="1"/>
          <p:nvPr/>
        </p:nvSpPr>
        <p:spPr>
          <a:xfrm>
            <a:off x="579550" y="2406918"/>
            <a:ext cx="56667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Transcription of field notes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Database web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After the fact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coordinates pulled from GPS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additional descriptions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945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EB08-E1A3-451B-BFA3-DB5ACE49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EE226-CC59-4E8D-A21B-95C2DAA79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CMS are you using?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FF5357-42E8-4CAB-B29A-623B725C3FEF}"/>
              </a:ext>
            </a:extLst>
          </p:cNvPr>
          <p:cNvSpPr txBox="1">
            <a:spLocks/>
          </p:cNvSpPr>
          <p:nvPr/>
        </p:nvSpPr>
        <p:spPr>
          <a:xfrm>
            <a:off x="1143000" y="2874135"/>
            <a:ext cx="9875520" cy="144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Sharing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50E72B-C636-4570-BB0B-D3F950335DD9}"/>
              </a:ext>
            </a:extLst>
          </p:cNvPr>
          <p:cNvSpPr txBox="1">
            <a:spLocks/>
          </p:cNvSpPr>
          <p:nvPr/>
        </p:nvSpPr>
        <p:spPr>
          <a:xfrm>
            <a:off x="999186" y="40767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Where are you sharing the data?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74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E7A4-39E8-42FE-91F8-65F4C77E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267" y="386367"/>
            <a:ext cx="4394916" cy="1356360"/>
          </a:xfrm>
        </p:spPr>
        <p:txBody>
          <a:bodyPr/>
          <a:lstStyle/>
          <a:p>
            <a:r>
              <a:rPr lang="en-US" dirty="0"/>
              <a:t>Its useful to make a data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DC3D7-0F32-44F0-8F3F-8B586FADD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03" y="386367"/>
            <a:ext cx="6437807" cy="638058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499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BE720-3D70-411F-82BD-0072CA5E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tech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07B3FA-4FD4-4BD1-9996-5A3F5799A2F2}"/>
              </a:ext>
            </a:extLst>
          </p:cNvPr>
          <p:cNvSpPr txBox="1"/>
          <p:nvPr/>
        </p:nvSpPr>
        <p:spPr>
          <a:xfrm>
            <a:off x="1258909" y="1965960"/>
            <a:ext cx="936616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u="sng" dirty="0" err="1">
                <a:hlinkClick r:id="rId2"/>
              </a:rPr>
              <a:t>iNaturalist</a:t>
            </a:r>
            <a:endParaRPr lang="en-US" sz="32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EpiCollect-</a:t>
            </a:r>
            <a:r>
              <a:rPr lang="en-US" sz="3200" dirty="0"/>
              <a:t> form builder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hlinkClick r:id="rId4"/>
              </a:rPr>
              <a:t>Fulcrum-</a:t>
            </a:r>
            <a:r>
              <a:rPr lang="en-US" sz="3200" dirty="0"/>
              <a:t> form builder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hlinkClick r:id="rId5"/>
              </a:rPr>
              <a:t>Diversity Workbench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hlinkClick r:id="rId6"/>
              </a:rPr>
              <a:t>CReAC</a:t>
            </a:r>
            <a:r>
              <a:rPr lang="en-US" sz="3200" dirty="0"/>
              <a:t> (a KU lab-</a:t>
            </a:r>
            <a:r>
              <a:rPr lang="en-US" sz="3200" dirty="0">
                <a:hlinkClick r:id="rId7"/>
              </a:rPr>
              <a:t>synced w/ Specify</a:t>
            </a:r>
            <a:r>
              <a:rPr lang="en-US" sz="3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hlinkClick r:id="rId8"/>
              </a:rPr>
              <a:t>Denver Botanic Gardens Research Website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8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6A6B-C4AE-45BA-8A30-1CCD7626C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super great stuff about </a:t>
            </a:r>
            <a:r>
              <a:rPr lang="en-US" dirty="0" err="1"/>
              <a:t>iNaturalist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3FE34-4A7D-4417-BA00-16D2F26A8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citizen science &amp; super easy to use</a:t>
            </a:r>
          </a:p>
          <a:p>
            <a:r>
              <a:rPr lang="en-US" dirty="0"/>
              <a:t>projects &amp; </a:t>
            </a:r>
            <a:r>
              <a:rPr lang="en-US" dirty="0" err="1"/>
              <a:t>bioblitzes</a:t>
            </a:r>
            <a:endParaRPr lang="en-US" dirty="0"/>
          </a:p>
          <a:p>
            <a:r>
              <a:rPr lang="en-US" dirty="0"/>
              <a:t>community of identifiers and verifiers</a:t>
            </a:r>
          </a:p>
          <a:p>
            <a:r>
              <a:rPr lang="en-US" dirty="0"/>
              <a:t>images linked with records</a:t>
            </a:r>
          </a:p>
          <a:p>
            <a:r>
              <a:rPr lang="en-US" dirty="0"/>
              <a:t>georeferenced records</a:t>
            </a:r>
          </a:p>
          <a:p>
            <a:r>
              <a:rPr lang="en-US" dirty="0"/>
              <a:t>research grade data goes straight to GBIF!! (also gets picked up elsewhere)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13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14FE-CCD0-40AE-BFC1-94D776496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 have run into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2FBA5-898C-4C35-8C7E-A8B9D4985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649" y="1812702"/>
            <a:ext cx="9872871" cy="4038600"/>
          </a:xfrm>
        </p:spPr>
        <p:txBody>
          <a:bodyPr/>
          <a:lstStyle/>
          <a:p>
            <a:r>
              <a:rPr lang="en-US" dirty="0"/>
              <a:t>The out of the box option is never good enough</a:t>
            </a:r>
          </a:p>
          <a:p>
            <a:r>
              <a:rPr lang="en-US" dirty="0"/>
              <a:t>using devices in the field is hard- especially when no internet</a:t>
            </a:r>
          </a:p>
          <a:p>
            <a:r>
              <a:rPr lang="en-US" dirty="0"/>
              <a:t>custom built applications are expensive- and then still, no one wants to use it</a:t>
            </a:r>
          </a:p>
          <a:p>
            <a:pPr lvl="1"/>
            <a:r>
              <a:rPr lang="en-US" dirty="0"/>
              <a:t>requires culture shift</a:t>
            </a:r>
          </a:p>
          <a:p>
            <a:r>
              <a:rPr lang="en-US" dirty="0"/>
              <a:t>only entering data once</a:t>
            </a:r>
          </a:p>
          <a:p>
            <a:pPr lvl="1"/>
            <a:r>
              <a:rPr lang="en-US" dirty="0"/>
              <a:t>if has to go to multiple places, go from database to database, rather than entering at multiple points</a:t>
            </a:r>
          </a:p>
        </p:txBody>
      </p:sp>
    </p:spTree>
    <p:extLst>
      <p:ext uri="{BB962C8B-B14F-4D97-AF65-F5344CB8AC3E}">
        <p14:creationId xmlns:p14="http://schemas.microsoft.com/office/powerpoint/2010/main" val="375891770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391</TotalTime>
  <Words>242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Basis</vt:lpstr>
      <vt:lpstr>Field to Database</vt:lpstr>
      <vt:lpstr>The problem at hand</vt:lpstr>
      <vt:lpstr>Field Data Recording Methods</vt:lpstr>
      <vt:lpstr>Data Processing</vt:lpstr>
      <vt:lpstr>Data Storage</vt:lpstr>
      <vt:lpstr>Its useful to make a data map</vt:lpstr>
      <vt:lpstr>higher tech methods</vt:lpstr>
      <vt:lpstr>some super great stuff about iNaturalist</vt:lpstr>
      <vt:lpstr>where I have run into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Field to Database</dc:title>
  <dc:creator>Richard Levy</dc:creator>
  <cp:lastModifiedBy>Richard Levy</cp:lastModifiedBy>
  <cp:revision>18</cp:revision>
  <dcterms:created xsi:type="dcterms:W3CDTF">2018-04-23T16:01:50Z</dcterms:created>
  <dcterms:modified xsi:type="dcterms:W3CDTF">2018-04-23T22:33:10Z</dcterms:modified>
</cp:coreProperties>
</file>