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14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2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7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1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9096-EBAA-4EAD-8046-8D34598A8B0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9C7F-8F87-4704-8DEC-4B689542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</a:t>
            </a:r>
            <a:endParaRPr lang="en-US" dirty="0"/>
          </a:p>
        </p:txBody>
      </p:sp>
      <p:pic>
        <p:nvPicPr>
          <p:cNvPr id="4" name="Picture 2" descr="C:\temp\SelfBalancingBot\docs\robut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7" y="1219200"/>
            <a:ext cx="5751513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1027" name="Picture 3" descr="C:\temp\SelfBalancingBot\docs\robut_sch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13064" y="874866"/>
            <a:ext cx="5638802" cy="602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Robot Circuit</vt:lpstr>
      <vt:lpstr>Wiring</vt:lpstr>
      <vt:lpstr>Schematic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Circuit</dc:title>
  <dc:creator>Shridatt Sugrim</dc:creator>
  <cp:lastModifiedBy>Shridatt Sugrim</cp:lastModifiedBy>
  <cp:revision>2</cp:revision>
  <dcterms:created xsi:type="dcterms:W3CDTF">2013-07-16T04:11:12Z</dcterms:created>
  <dcterms:modified xsi:type="dcterms:W3CDTF">2013-07-16T04:28:32Z</dcterms:modified>
</cp:coreProperties>
</file>