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Superior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Lateral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Linha Titulo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Relatorio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Cartão5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Cartão5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Soma de Sales por mês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G1-Sales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G1-COGS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Tabela Grafico2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Tabela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G2-Bars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G2-Table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G4-Map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G4-TreeMap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G3-Pie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Botão G3-Funil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Grafico3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Filtro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Texto Filtro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Filtro de 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Limpar Filtro</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Superior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 Lateral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Linha Titulo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Titulo Relatorio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RadarChart1446119667547</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Forma5</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b504c53-44fc-4c34-a77b-cf622baeebe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e4a72f278fe417b" /><Relationship Type="http://schemas.openxmlformats.org/officeDocument/2006/relationships/slideLayout" Target="/ppt/slideLayouts/slideLayout8.xml" Id="Ref514a69607a40ec" /><Relationship Type="http://schemas.openxmlformats.org/officeDocument/2006/relationships/hyperlink" Target="https://app.powerbi.com/groups/me/reports/2b504c53-44fc-4c34-a77b-cf622baeebea/?pbi_source=PowerPoint" TargetMode="External" Id="RelId0" /><Relationship Type="http://schemas.openxmlformats.org/officeDocument/2006/relationships/image" Target="/ppt/media/image4.png" Id="imgId14775910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eb03d356d0e4149" /><Relationship Type="http://schemas.openxmlformats.org/officeDocument/2006/relationships/slideLayout" Target="/ppt/slideLayouts/slideLayout8.xml" Id="R8657e2b36565461d" /><Relationship Type="http://schemas.openxmlformats.org/officeDocument/2006/relationships/hyperlink" Target="https://app.powerbi.com/groups/me/reports/2b504c53-44fc-4c34-a77b-cf622baeebea/?pbi_source=PowerPoint" TargetMode="External" Id="RelId1" /><Relationship Type="http://schemas.openxmlformats.org/officeDocument/2006/relationships/image" Target="/ppt/media/image5.png" Id="imgId14775910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dio-dashboard-financeiro-01</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10/10/2023 17:33:44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10/10/2023 17:17:29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background ,Forma Superior ,Forma Lateral ,logo ,Titulo Dashboard ,actionButton ,Linha Titulo ,Titulo Relatorio ,Forma Cartão1 ,Forma Cartão2 ,Forma Cartão3 ,Forma Cartão4 ,Forma Cartão5 ,Cartão1 ,Cartão2 ,Cartão3 ,Cartão4 ,Cartão5 ,Soma de Sales por mês ,Forma Grafico1 ,Botão G1-Sales ,Botão G1-COGS ,areaChart ,Tabela Grafico2 ,Forma Grafico2 ,Tabela ,Botão G2-Bars ,Botão G2-Table ,clusteredBarChart ,Botão G4-Map ,Botão G4-TreeMap ,treemap ,Forma Grafico4 ,map ,Botão G3-Pie ,Botão G3-Funil ,funnel ,donutChart ,Forma Grafico3 ,Forma Filtro ,Texto Filtro ,Filtro de Data ,Limpar Filtro.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4775910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Relatório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background ,Forma Superior ,Forma Lateral ,logo ,Titulo Dashboard ,Linha Titulo ,Titulo Relatorio ,actionButton ,slicer ,Forma1 ,decompositionTreeVisual ,Forma2 ,RadarChart1446119667547 ,Forma3 ,treemap ,Forma4 ,waterfallChart ,Forma5.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4775910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Relatório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