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6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92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5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7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44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06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2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84FF-F624-456A-A5E3-5DD8FA74DA99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0323" y="60323"/>
            <a:ext cx="1679578" cy="1679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60325" y="241300"/>
            <a:ext cx="1679575" cy="1336692"/>
          </a:xfrm>
          <a:custGeom>
            <a:avLst/>
            <a:gdLst>
              <a:gd name="connsiteX0" fmla="*/ 0 w 1679575"/>
              <a:gd name="connsiteY0" fmla="*/ 659610 h 1353364"/>
              <a:gd name="connsiteX1" fmla="*/ 252413 w 1679575"/>
              <a:gd name="connsiteY1" fmla="*/ 661197 h 1353364"/>
              <a:gd name="connsiteX2" fmla="*/ 307975 w 1679575"/>
              <a:gd name="connsiteY2" fmla="*/ 583410 h 1353364"/>
              <a:gd name="connsiteX3" fmla="*/ 336550 w 1679575"/>
              <a:gd name="connsiteY3" fmla="*/ 18260 h 1353364"/>
              <a:gd name="connsiteX4" fmla="*/ 347663 w 1679575"/>
              <a:gd name="connsiteY4" fmla="*/ 1353347 h 1353364"/>
              <a:gd name="connsiteX5" fmla="*/ 407988 w 1679575"/>
              <a:gd name="connsiteY5" fmla="*/ 51597 h 1353364"/>
              <a:gd name="connsiteX6" fmla="*/ 431800 w 1679575"/>
              <a:gd name="connsiteY6" fmla="*/ 1246985 h 1353364"/>
              <a:gd name="connsiteX7" fmla="*/ 481013 w 1679575"/>
              <a:gd name="connsiteY7" fmla="*/ 237335 h 1353364"/>
              <a:gd name="connsiteX8" fmla="*/ 493713 w 1679575"/>
              <a:gd name="connsiteY8" fmla="*/ 934247 h 1353364"/>
              <a:gd name="connsiteX9" fmla="*/ 547688 w 1679575"/>
              <a:gd name="connsiteY9" fmla="*/ 438947 h 1353364"/>
              <a:gd name="connsiteX10" fmla="*/ 574675 w 1679575"/>
              <a:gd name="connsiteY10" fmla="*/ 883447 h 1353364"/>
              <a:gd name="connsiteX11" fmla="*/ 612775 w 1679575"/>
              <a:gd name="connsiteY11" fmla="*/ 518322 h 1353364"/>
              <a:gd name="connsiteX12" fmla="*/ 668338 w 1679575"/>
              <a:gd name="connsiteY12" fmla="*/ 785022 h 1353364"/>
              <a:gd name="connsiteX13" fmla="*/ 695325 w 1679575"/>
              <a:gd name="connsiteY13" fmla="*/ 550072 h 1353364"/>
              <a:gd name="connsiteX14" fmla="*/ 757238 w 1679575"/>
              <a:gd name="connsiteY14" fmla="*/ 705647 h 1353364"/>
              <a:gd name="connsiteX15" fmla="*/ 901700 w 1679575"/>
              <a:gd name="connsiteY15" fmla="*/ 591347 h 1353364"/>
              <a:gd name="connsiteX16" fmla="*/ 1089025 w 1679575"/>
              <a:gd name="connsiteY16" fmla="*/ 686597 h 1353364"/>
              <a:gd name="connsiteX17" fmla="*/ 1295400 w 1679575"/>
              <a:gd name="connsiteY17" fmla="*/ 604047 h 1353364"/>
              <a:gd name="connsiteX18" fmla="*/ 1584325 w 1679575"/>
              <a:gd name="connsiteY18" fmla="*/ 661197 h 1353364"/>
              <a:gd name="connsiteX19" fmla="*/ 1679575 w 1679575"/>
              <a:gd name="connsiteY19" fmla="*/ 638972 h 135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9575" h="1353364">
                <a:moveTo>
                  <a:pt x="0" y="659610"/>
                </a:moveTo>
                <a:cubicBezTo>
                  <a:pt x="100542" y="666753"/>
                  <a:pt x="201084" y="673897"/>
                  <a:pt x="252413" y="661197"/>
                </a:cubicBezTo>
                <a:cubicBezTo>
                  <a:pt x="303742" y="648497"/>
                  <a:pt x="293952" y="690566"/>
                  <a:pt x="307975" y="583410"/>
                </a:cubicBezTo>
                <a:cubicBezTo>
                  <a:pt x="321998" y="476254"/>
                  <a:pt x="329935" y="-110063"/>
                  <a:pt x="336550" y="18260"/>
                </a:cubicBezTo>
                <a:cubicBezTo>
                  <a:pt x="343165" y="146583"/>
                  <a:pt x="335757" y="1347791"/>
                  <a:pt x="347663" y="1353347"/>
                </a:cubicBezTo>
                <a:cubicBezTo>
                  <a:pt x="359569" y="1358903"/>
                  <a:pt x="393965" y="69324"/>
                  <a:pt x="407988" y="51597"/>
                </a:cubicBezTo>
                <a:cubicBezTo>
                  <a:pt x="422011" y="33870"/>
                  <a:pt x="419629" y="1216029"/>
                  <a:pt x="431800" y="1246985"/>
                </a:cubicBezTo>
                <a:cubicBezTo>
                  <a:pt x="443971" y="1277941"/>
                  <a:pt x="470694" y="289458"/>
                  <a:pt x="481013" y="237335"/>
                </a:cubicBezTo>
                <a:cubicBezTo>
                  <a:pt x="491332" y="185212"/>
                  <a:pt x="482601" y="900645"/>
                  <a:pt x="493713" y="934247"/>
                </a:cubicBezTo>
                <a:cubicBezTo>
                  <a:pt x="504825" y="967849"/>
                  <a:pt x="534194" y="447414"/>
                  <a:pt x="547688" y="438947"/>
                </a:cubicBezTo>
                <a:cubicBezTo>
                  <a:pt x="561182" y="430480"/>
                  <a:pt x="563827" y="870218"/>
                  <a:pt x="574675" y="883447"/>
                </a:cubicBezTo>
                <a:cubicBezTo>
                  <a:pt x="585523" y="896676"/>
                  <a:pt x="597165" y="534726"/>
                  <a:pt x="612775" y="518322"/>
                </a:cubicBezTo>
                <a:cubicBezTo>
                  <a:pt x="628385" y="501918"/>
                  <a:pt x="654580" y="779730"/>
                  <a:pt x="668338" y="785022"/>
                </a:cubicBezTo>
                <a:cubicBezTo>
                  <a:pt x="682096" y="790314"/>
                  <a:pt x="680508" y="563301"/>
                  <a:pt x="695325" y="550072"/>
                </a:cubicBezTo>
                <a:cubicBezTo>
                  <a:pt x="710142" y="536843"/>
                  <a:pt x="722842" y="698768"/>
                  <a:pt x="757238" y="705647"/>
                </a:cubicBezTo>
                <a:cubicBezTo>
                  <a:pt x="791634" y="712526"/>
                  <a:pt x="846402" y="594522"/>
                  <a:pt x="901700" y="591347"/>
                </a:cubicBezTo>
                <a:cubicBezTo>
                  <a:pt x="956998" y="588172"/>
                  <a:pt x="1023408" y="684480"/>
                  <a:pt x="1089025" y="686597"/>
                </a:cubicBezTo>
                <a:cubicBezTo>
                  <a:pt x="1154642" y="688714"/>
                  <a:pt x="1212850" y="608280"/>
                  <a:pt x="1295400" y="604047"/>
                </a:cubicBezTo>
                <a:cubicBezTo>
                  <a:pt x="1377950" y="599814"/>
                  <a:pt x="1520296" y="655376"/>
                  <a:pt x="1584325" y="661197"/>
                </a:cubicBezTo>
                <a:cubicBezTo>
                  <a:pt x="1648354" y="667018"/>
                  <a:pt x="1663964" y="652995"/>
                  <a:pt x="1679575" y="63897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6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Butlin</dc:creator>
  <cp:lastModifiedBy>Tore Butlin</cp:lastModifiedBy>
  <cp:revision>3</cp:revision>
  <dcterms:created xsi:type="dcterms:W3CDTF">2018-08-28T16:30:34Z</dcterms:created>
  <dcterms:modified xsi:type="dcterms:W3CDTF">2018-08-28T16:52:35Z</dcterms:modified>
</cp:coreProperties>
</file>