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4" r:id="rId2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139" autoAdjust="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541CA-CB26-4FC8-88C9-16DD3B038D09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E75FE-11C6-405C-B694-6D14E0A3596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06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62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5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7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16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5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15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6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21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86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57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7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98CB-3BCD-4F6A-B800-B151D445D34C}" type="datetimeFigureOut">
              <a:rPr lang="pt-BR" smtClean="0"/>
              <a:pPr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5C62-CF3F-489D-BE29-182FC01DE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31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543151"/>
            <a:ext cx="8352928" cy="1037977"/>
          </a:xfrm>
        </p:spPr>
        <p:txBody>
          <a:bodyPr>
            <a:normAutofit/>
          </a:bodyPr>
          <a:lstStyle/>
          <a:p>
            <a:r>
              <a:rPr lang="pt-BR" b="1" i="1" dirty="0" smtClean="0"/>
              <a:t>Amostragem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2598003"/>
            <a:ext cx="750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latin typeface="+mj-lt"/>
              </a:rPr>
              <a:t>CAMPUS AMÍLCAR FERREIRA SOBRAL</a:t>
            </a:r>
            <a:endParaRPr lang="en-US" sz="2400" i="1" dirty="0">
              <a:latin typeface="+mj-lt"/>
            </a:endParaRPr>
          </a:p>
          <a:p>
            <a:pPr algn="ctr"/>
            <a:r>
              <a:rPr lang="pt-BR" sz="2400" i="1" dirty="0" smtClean="0">
                <a:latin typeface="+mj-lt"/>
              </a:rPr>
              <a:t>FLORIANO </a:t>
            </a:r>
            <a:r>
              <a:rPr lang="pt-BR" sz="2400" i="1" dirty="0" smtClean="0">
                <a:latin typeface="+mj-lt"/>
              </a:rPr>
              <a:t>- </a:t>
            </a:r>
            <a:r>
              <a:rPr lang="pt-BR" sz="2400" i="1" dirty="0" smtClean="0">
                <a:latin typeface="+mj-lt"/>
              </a:rPr>
              <a:t>PI</a:t>
            </a:r>
            <a:endParaRPr lang="en-US" sz="2400" i="1" dirty="0">
              <a:latin typeface="+mj-lt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371600" y="498876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Prof. Rick Mangueira</a:t>
            </a:r>
          </a:p>
          <a:p>
            <a:pPr algn="r"/>
            <a:r>
              <a:rPr lang="pt-BR" u="sng" dirty="0" smtClean="0"/>
              <a:t>rickanderson0310@yahoo.com.br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-171400"/>
            <a:ext cx="4248403" cy="26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13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Amostragem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LCE2112 – Estatística Aplicada às Ciências Sociais e Ambientais</dc:title>
  <dc:creator>***</dc:creator>
  <cp:lastModifiedBy>Rick</cp:lastModifiedBy>
  <cp:revision>208</cp:revision>
  <cp:lastPrinted>2015-03-17T17:30:59Z</cp:lastPrinted>
  <dcterms:created xsi:type="dcterms:W3CDTF">2014-08-05T19:39:36Z</dcterms:created>
  <dcterms:modified xsi:type="dcterms:W3CDTF">2021-09-20T09:53:32Z</dcterms:modified>
</cp:coreProperties>
</file>