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160215" y="867509"/>
            <a:ext cx="9585570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User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A user is considered to be an average person who desires to use the service. They will have limited modification abilities and are the largest target audience for this application.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Admin</a:t>
            </a:r>
            <a:r>
              <a:rPr lang="en-AU" sz="2000"/>
              <a:t> - An administrator is a staff member who has control over the system, in charge of modifying and managing the web application.</a:t>
            </a:r>
          </a:p>
        </p:txBody>
      </p:sp>
      <p:sp>
        <p:nvSpPr>
          <p:cNvPr id="89" name="Shape 89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008</a:t>
            </a:r>
          </a:p>
        </p:txBody>
      </p:sp>
      <p:sp>
        <p:nvSpPr>
          <p:cNvPr id="178" name="Shape 17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Service Type</a:t>
            </a:r>
          </a:p>
        </p:txBody>
      </p:sp>
      <p:sp>
        <p:nvSpPr>
          <p:cNvPr id="179" name="Shape 17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add more types of services to give our users a wider range of services and their corresponding areas.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Compulsory input fields: Name, Type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must be able to expand to include new service types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types must be able to contain information about individual services</a:t>
            </a:r>
          </a:p>
        </p:txBody>
      </p:sp>
      <p:sp>
        <p:nvSpPr>
          <p:cNvPr id="181" name="Shape 18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82" name="Shape 18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3" name="Shape 183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009</a:t>
            </a:r>
          </a:p>
        </p:txBody>
      </p:sp>
      <p:sp>
        <p:nvSpPr>
          <p:cNvPr id="189" name="Shape 18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Information Page</a:t>
            </a:r>
          </a:p>
        </p:txBody>
      </p:sp>
      <p:sp>
        <p:nvSpPr>
          <p:cNvPr id="190" name="Shape 19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have the ability to modify information about places to keep the information up-to-date when it changes.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Admins can access input fields corresponding to data types information page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button updates DB with input data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updates after modifying data &amp; being refreshed</a:t>
            </a:r>
          </a:p>
        </p:txBody>
      </p:sp>
      <p:sp>
        <p:nvSpPr>
          <p:cNvPr id="192" name="Shape 19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3" name="Shape 19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94" name="Shape 194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</a:t>
            </a:r>
          </a:p>
        </p:txBody>
      </p:sp>
      <p:sp>
        <p:nvSpPr>
          <p:cNvPr id="200" name="Shape 20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Information Page</a:t>
            </a:r>
          </a:p>
        </p:txBody>
      </p:sp>
      <p:sp>
        <p:nvSpPr>
          <p:cNvPr id="201" name="Shape 20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remove information pages for when the corresponding places are closed down.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 data is deleted from the database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with warnings for removal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 safe in place incase of accidental deletion </a:t>
            </a:r>
          </a:p>
        </p:txBody>
      </p:sp>
      <p:sp>
        <p:nvSpPr>
          <p:cNvPr id="203" name="Shape 20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4" name="Shape 20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05" name="Shape 205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</a:t>
            </a:r>
          </a:p>
        </p:txBody>
      </p:sp>
      <p:sp>
        <p:nvSpPr>
          <p:cNvPr id="211" name="Shape 2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Search</a:t>
            </a:r>
          </a:p>
        </p:txBody>
      </p:sp>
      <p:sp>
        <p:nvSpPr>
          <p:cNvPr id="212" name="Shape 2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filter results by using an advanced search features so I can view data that is even more relevant to me.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filter options based on data to do with places.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input field with submit button.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button to submit query to DB and display dynamic page.</a:t>
            </a:r>
          </a:p>
        </p:txBody>
      </p:sp>
      <p:sp>
        <p:nvSpPr>
          <p:cNvPr id="214" name="Shape 2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5" name="Shape 2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16" name="Shape 216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</a:t>
            </a:r>
          </a:p>
        </p:txBody>
      </p:sp>
      <p:sp>
        <p:nvSpPr>
          <p:cNvPr id="222" name="Shape 22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Geographic Representation</a:t>
            </a:r>
          </a:p>
        </p:txBody>
      </p:sp>
      <p:sp>
        <p:nvSpPr>
          <p:cNvPr id="223" name="Shape 22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see a geographic representation of a city with its locations so I can better understand the layout when picking a location.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with an embedded interactive google map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Selected(Searched)/All locations in database displayed on map as pins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static image support</a:t>
            </a:r>
          </a:p>
        </p:txBody>
      </p:sp>
      <p:sp>
        <p:nvSpPr>
          <p:cNvPr id="225" name="Shape 22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6" name="Shape 22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27" name="Shape 227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013</a:t>
            </a:r>
          </a:p>
        </p:txBody>
      </p:sp>
      <p:sp>
        <p:nvSpPr>
          <p:cNvPr id="233" name="Shape 23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 Results</a:t>
            </a:r>
          </a:p>
        </p:txBody>
      </p:sp>
      <p:sp>
        <p:nvSpPr>
          <p:cNvPr id="234" name="Shape 23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sort locations provided to me when I search so I have a choice as to how they are presented to me helping me better pick a location to visit.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box for active sorting method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 refreshed and is recreated/represented to user with new sorting method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for users to change sort type</a:t>
            </a:r>
          </a:p>
        </p:txBody>
      </p:sp>
      <p:sp>
        <p:nvSpPr>
          <p:cNvPr id="236" name="Shape 23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37" name="Shape 23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38" name="Shape 238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014</a:t>
            </a:r>
          </a:p>
        </p:txBody>
      </p:sp>
      <p:sp>
        <p:nvSpPr>
          <p:cNvPr id="244" name="Shape 24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Multiplatform</a:t>
            </a:r>
          </a:p>
        </p:txBody>
      </p:sp>
      <p:sp>
        <p:nvSpPr>
          <p:cNvPr id="245" name="Shape 24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use this application on multiple devices so I can easily carry/access relevant information regardless of devices on hand.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resolution compatible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 layout maintains aesthetic &amp; user friendly behavior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 interactives maintain usability on smaller devices/touch screens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performance on weaker devices</a:t>
            </a:r>
          </a:p>
        </p:txBody>
      </p:sp>
      <p:sp>
        <p:nvSpPr>
          <p:cNvPr id="247" name="Shape 24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48" name="Shape 24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49" name="Shape 249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015</a:t>
            </a:r>
          </a:p>
        </p:txBody>
      </p:sp>
      <p:sp>
        <p:nvSpPr>
          <p:cNvPr id="255" name="Shape 25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 City Map</a:t>
            </a:r>
          </a:p>
        </p:txBody>
      </p:sp>
      <p:sp>
        <p:nvSpPr>
          <p:cNvPr id="256" name="Shape 25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upload an updated map of the city to help users locate places of interest and get a better understanding of the city through a simple graphic.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be able to upload an image with an unknown resolution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Displayed to user when city selected</a:t>
            </a:r>
          </a:p>
        </p:txBody>
      </p:sp>
      <p:sp>
        <p:nvSpPr>
          <p:cNvPr id="258" name="Shape 25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9" name="Shape 25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60" name="Shape 260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016</a:t>
            </a:r>
          </a:p>
        </p:txBody>
      </p:sp>
      <p:sp>
        <p:nvSpPr>
          <p:cNvPr id="266" name="Shape 26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Information</a:t>
            </a:r>
          </a:p>
        </p:txBody>
      </p:sp>
      <p:sp>
        <p:nvSpPr>
          <p:cNvPr id="267" name="Shape 26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contact those in charge of the application so I can report issues I might be having with it.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 containing contact information (Emails, fax, etc.)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and readable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Admins responsible for replying / reading customer emails</a:t>
            </a:r>
          </a:p>
        </p:txBody>
      </p:sp>
      <p:sp>
        <p:nvSpPr>
          <p:cNvPr id="269" name="Shape 26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0" name="Shape 27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71" name="Shape 271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017</a:t>
            </a:r>
          </a:p>
        </p:txBody>
      </p:sp>
      <p:sp>
        <p:nvSpPr>
          <p:cNvPr id="277" name="Shape 27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Multilingual Support</a:t>
            </a:r>
          </a:p>
        </p:txBody>
      </p:sp>
      <p:sp>
        <p:nvSpPr>
          <p:cNvPr id="278" name="Shape 27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Non-English Speaking User, I want to be able to read the content on the website in my best understood language so I can easily find my way around the application without issues of translation errors.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has support for multiple languages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Non-English speaking users need to be able to find and understand the language options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options appear as button in profile</a:t>
            </a:r>
          </a:p>
        </p:txBody>
      </p:sp>
      <p:sp>
        <p:nvSpPr>
          <p:cNvPr id="280" name="Shape 28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81" name="Shape 28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82" name="Shape 282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60215" y="86750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M - Must have - Must have features/functions for a functioning product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- Should have - High priority features/functions asked for by the client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C - Could have - Medium priority features/functions that add value to the product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W - Won’t have - low priority features/functions such as extra features that add low to no value to the product</a:t>
            </a:r>
          </a:p>
        </p:txBody>
      </p:sp>
      <p:sp>
        <p:nvSpPr>
          <p:cNvPr id="95" name="Shape 95"/>
          <p:cNvSpPr/>
          <p:nvPr/>
        </p:nvSpPr>
        <p:spPr>
          <a:xfrm>
            <a:off x="101505" y="109410"/>
            <a:ext cx="9691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Priority Key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018</a:t>
            </a:r>
          </a:p>
        </p:txBody>
      </p:sp>
      <p:sp>
        <p:nvSpPr>
          <p:cNvPr id="288" name="Shape 28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Trending</a:t>
            </a:r>
          </a:p>
        </p:txBody>
      </p:sp>
      <p:sp>
        <p:nvSpPr>
          <p:cNvPr id="289" name="Shape 28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trending places/services so I can see what's popular and recommended in the area.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places/services frequently visited by other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to respective pages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GUI with easily accessible pages </a:t>
            </a:r>
          </a:p>
        </p:txBody>
      </p:sp>
      <p:sp>
        <p:nvSpPr>
          <p:cNvPr id="291" name="Shape 29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92" name="Shape 29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93" name="Shape 293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019</a:t>
            </a:r>
          </a:p>
        </p:txBody>
      </p:sp>
      <p:sp>
        <p:nvSpPr>
          <p:cNvPr id="299" name="Shape 29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Recently Viewed</a:t>
            </a:r>
          </a:p>
        </p:txBody>
      </p:sp>
      <p:sp>
        <p:nvSpPr>
          <p:cNvPr id="300" name="Shape 30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a number of places/services I viewed in my current or a previous session so that I can revisit this place if I want to or remind me of information regarding the place/service.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 with recently viewed information displayed in profile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recently accessed pages / locations up to a certain number then deletes older locations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old content with new recently viewed content </a:t>
            </a:r>
          </a:p>
        </p:txBody>
      </p:sp>
      <p:sp>
        <p:nvSpPr>
          <p:cNvPr id="302" name="Shape 30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3" name="Shape 30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04" name="Shape 304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020</a:t>
            </a:r>
          </a:p>
        </p:txBody>
      </p:sp>
      <p:sp>
        <p:nvSpPr>
          <p:cNvPr id="310" name="Shape 31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</a:p>
        </p:txBody>
      </p:sp>
      <p:sp>
        <p:nvSpPr>
          <p:cNvPr id="311" name="Shape 31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leave reviews on areas/services so I can tell other users what I think of the area/service.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box with appropriate editing tools and submition options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filled text boxes for reviews displayed in page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consists of review text, username, timestamp &amp; number rating.</a:t>
            </a:r>
          </a:p>
        </p:txBody>
      </p:sp>
      <p:sp>
        <p:nvSpPr>
          <p:cNvPr id="313" name="Shape 31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14" name="Shape 31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15" name="Shape 315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021</a:t>
            </a:r>
          </a:p>
        </p:txBody>
      </p:sp>
      <p:sp>
        <p:nvSpPr>
          <p:cNvPr id="321" name="Shape 32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</a:p>
        </p:txBody>
      </p:sp>
      <p:sp>
        <p:nvSpPr>
          <p:cNvPr id="322" name="Shape 32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bookmark/favorite locations that I liked so that I can view them again at a later date without going through the full searching process. 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"Favorite This" button available on information pages.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Pressing "Favorite This" button adds information to personal list.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available named "Favorites".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Pressing "Favorites" Tab brings forward Selected Favorites. </a:t>
            </a:r>
          </a:p>
        </p:txBody>
      </p:sp>
      <p:sp>
        <p:nvSpPr>
          <p:cNvPr id="324" name="Shape 32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5" name="Shape 32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26" name="Shape 326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022</a:t>
            </a:r>
          </a:p>
        </p:txBody>
      </p:sp>
      <p:sp>
        <p:nvSpPr>
          <p:cNvPr id="332" name="Shape 33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available services/areas</a:t>
            </a:r>
          </a:p>
        </p:txBody>
      </p:sp>
      <p:sp>
        <p:nvSpPr>
          <p:cNvPr id="333" name="Shape 33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access pages from other services / user types which can be split into respective types for easier navigation.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pages from all user types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Exists as a separate webpage accessible through a drop down in the search bar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scroll navigation integrated for displaying all the stories </a:t>
            </a:r>
          </a:p>
        </p:txBody>
      </p:sp>
      <p:sp>
        <p:nvSpPr>
          <p:cNvPr id="335" name="Shape 33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6" name="Shape 33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37" name="Shape 337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023</a:t>
            </a:r>
          </a:p>
        </p:txBody>
      </p:sp>
      <p:sp>
        <p:nvSpPr>
          <p:cNvPr id="343" name="Shape 34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Personalized Search</a:t>
            </a:r>
          </a:p>
        </p:txBody>
      </p:sp>
      <p:sp>
        <p:nvSpPr>
          <p:cNvPr id="344" name="Shape 34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search for any location based on where I am so I can easily find directions to areas convenient to my location.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button will be available with "Near Me".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will be displayed with current location, drop pins on near places.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with 5 closest locations to where I currently am.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distance to each location.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"Direct Me" button can be pressed to display route. </a:t>
            </a:r>
          </a:p>
        </p:txBody>
      </p:sp>
      <p:sp>
        <p:nvSpPr>
          <p:cNvPr id="346" name="Shape 34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47" name="Shape 34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48" name="Shape 348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024</a:t>
            </a:r>
          </a:p>
        </p:txBody>
      </p:sp>
      <p:sp>
        <p:nvSpPr>
          <p:cNvPr id="354" name="Shape 35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Service Type</a:t>
            </a:r>
          </a:p>
        </p:txBody>
      </p:sp>
      <p:sp>
        <p:nvSpPr>
          <p:cNvPr id="355" name="Shape 35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delete service types in order to remove excessive, old or irrelevant services to give our users an up to date range of services.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Administrator will have control of deleting data.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able to delete subcategory places by button press.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subcategory permanent delete option (removed from Database, or temporarily until event occurs again (hidden from page).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Subcategories display warning messages when deletion attempted and information exists within</a:t>
            </a:r>
          </a:p>
        </p:txBody>
      </p:sp>
      <p:sp>
        <p:nvSpPr>
          <p:cNvPr id="357" name="Shape 35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58" name="Shape 35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59" name="Shape 359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025</a:t>
            </a:r>
          </a:p>
        </p:txBody>
      </p:sp>
      <p:sp>
        <p:nvSpPr>
          <p:cNvPr id="365" name="Shape 36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Submission Request</a:t>
            </a:r>
          </a:p>
        </p:txBody>
      </p:sp>
      <p:sp>
        <p:nvSpPr>
          <p:cNvPr id="366" name="Shape 36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was to be able to request for a particular service to be added so I can have access to a broader variety of areas which may have been initially overlooked or are particularly niche.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User can submit form with area to be added and a link to their homepage/location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Admin must be able to review requests but must create corresponding location manually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Requests must be filtered to reduce spam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Users have a limited amount of requests to reduce spam</a:t>
            </a:r>
          </a:p>
        </p:txBody>
      </p:sp>
      <p:sp>
        <p:nvSpPr>
          <p:cNvPr id="368" name="Shape 36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69" name="Shape 36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370" name="Shape 370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026</a:t>
            </a:r>
          </a:p>
        </p:txBody>
      </p:sp>
      <p:sp>
        <p:nvSpPr>
          <p:cNvPr id="376" name="Shape 37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Integration</a:t>
            </a:r>
          </a:p>
        </p:txBody>
      </p:sp>
      <p:sp>
        <p:nvSpPr>
          <p:cNvPr id="377" name="Shape 37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connect my account to my social media account so I can share with my friends what I enjoy doing and where I have been.</a:t>
            </a:r>
          </a:p>
        </p:txBody>
      </p:sp>
      <p:sp>
        <p:nvSpPr>
          <p:cNvPr id="378" name="Shape 378"/>
          <p:cNvSpPr/>
          <p:nvPr/>
        </p:nvSpPr>
        <p:spPr>
          <a:xfrm>
            <a:off x="39150" y="3335525"/>
            <a:ext cx="9828000" cy="1635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Multiple social media platforms supported (facebook, twitter, instagram, linkedIn and google+)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Easy links &amp; ways to connect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 button clicks to share to social media platform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Ability to like, share etc for each social media platform </a:t>
            </a:r>
          </a:p>
        </p:txBody>
      </p:sp>
      <p:sp>
        <p:nvSpPr>
          <p:cNvPr id="379" name="Shape 37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0" name="Shape 38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381" name="Shape 38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027</a:t>
            </a:r>
          </a:p>
        </p:txBody>
      </p:sp>
      <p:sp>
        <p:nvSpPr>
          <p:cNvPr id="387" name="Shape 38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Recover User Account</a:t>
            </a:r>
          </a:p>
        </p:txBody>
      </p:sp>
      <p:sp>
        <p:nvSpPr>
          <p:cNvPr id="388" name="Shape 38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have the ability to recover my account password so if I ever forget my password it is easy for me to regain access to my account.</a:t>
            </a:r>
          </a:p>
        </p:txBody>
      </p:sp>
      <p:sp>
        <p:nvSpPr>
          <p:cNvPr id="389" name="Shape 389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'Forgot your password' link in login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Email user password reset link which will change pass in DB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Security questions must be answered before link is sent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possibility for cellphone verification </a:t>
            </a:r>
          </a:p>
        </p:txBody>
      </p:sp>
      <p:sp>
        <p:nvSpPr>
          <p:cNvPr id="390" name="Shape 39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91" name="Shape 39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392" name="Shape 39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</a:t>
            </a:r>
          </a:p>
        </p:txBody>
      </p:sp>
      <p:sp>
        <p:nvSpPr>
          <p:cNvPr id="101" name="Shape 10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Login</a:t>
            </a:r>
          </a:p>
        </p:txBody>
      </p:sp>
      <p:sp>
        <p:nvSpPr>
          <p:cNvPr id="102" name="Shape 10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User/Admin I want to be able to enter my username and password so that I can access my personal account and use the web application.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form with clearly identified username &amp; password input fields.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submission button to redirect on successful input.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errors on invalid input data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back to login field if input is not successful and provide a register button</a:t>
            </a:r>
          </a:p>
        </p:txBody>
      </p:sp>
      <p:sp>
        <p:nvSpPr>
          <p:cNvPr id="104" name="Shape 10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5" name="Shape 10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06" name="Shape 10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028</a:t>
            </a:r>
          </a:p>
        </p:txBody>
      </p:sp>
      <p:sp>
        <p:nvSpPr>
          <p:cNvPr id="398" name="Shape 39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Pull services from google</a:t>
            </a:r>
          </a:p>
        </p:txBody>
      </p:sp>
      <p:sp>
        <p:nvSpPr>
          <p:cNvPr id="399" name="Shape 39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have access to the widest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results possible.   </a:t>
            </a:r>
          </a:p>
        </p:txBody>
      </p:sp>
      <p:sp>
        <p:nvSpPr>
          <p:cNvPr id="400" name="Shape 40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Services are pulled from google maps and added to a table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 all pulled services into the map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DB data must be able to work with the results  </a:t>
            </a:r>
          </a:p>
        </p:txBody>
      </p:sp>
      <p:sp>
        <p:nvSpPr>
          <p:cNvPr id="401" name="Shape 40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02" name="Shape 40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03" name="Shape 40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</a:t>
            </a:r>
          </a:p>
        </p:txBody>
      </p:sp>
      <p:sp>
        <p:nvSpPr>
          <p:cNvPr id="112" name="Shape 11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Profile Management</a:t>
            </a:r>
          </a:p>
        </p:txBody>
      </p:sp>
      <p:sp>
        <p:nvSpPr>
          <p:cNvPr id="113" name="Shape 11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and edit my personal profile so that I can ensure all my data is correct and update it when required.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edit button to redirect user to a dedicated editing page with input fields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non-compulsory input fields on edit page corresponding to all fields on personal profile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submission all input fields are recorded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Refreshing user profile will display changed data</a:t>
            </a:r>
          </a:p>
        </p:txBody>
      </p:sp>
      <p:sp>
        <p:nvSpPr>
          <p:cNvPr id="115" name="Shape 11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6" name="Shape 11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17" name="Shape 11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</a:t>
            </a:r>
          </a:p>
        </p:txBody>
      </p:sp>
      <p:sp>
        <p:nvSpPr>
          <p:cNvPr id="123" name="Shape 12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Registration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enter custom credentials with private data so I can create an account tailored for my use and gain access to the web application.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Compulsory input fields - Name, Username, password, user type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input fields - Phone, email, address, etc.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duplicate account usernames or emails 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submission creates re-usable account in database</a:t>
            </a:r>
          </a:p>
        </p:txBody>
      </p:sp>
      <p:sp>
        <p:nvSpPr>
          <p:cNvPr id="126" name="Shape 12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7" name="Shape 12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28" name="Shape 12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</a:t>
            </a:r>
          </a:p>
        </p:txBody>
      </p:sp>
      <p:sp>
        <p:nvSpPr>
          <p:cNvPr id="134" name="Shape 13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Logout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User/Admin I want to be able to log out so that when I have finished using the website others cannot access my account.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Pages will include logout button when logged in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Logout redirects to Login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Website will terminate all user session data in event of logout or browser closing</a:t>
            </a:r>
          </a:p>
        </p:txBody>
      </p:sp>
      <p:sp>
        <p:nvSpPr>
          <p:cNvPr id="137" name="Shape 13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8" name="Shape 13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39" name="Shape 13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</a:t>
            </a:r>
          </a:p>
        </p:txBody>
      </p:sp>
      <p:sp>
        <p:nvSpPr>
          <p:cNvPr id="145" name="Shape 14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search</a:t>
            </a:r>
          </a:p>
        </p:txBody>
      </p:sp>
      <p:sp>
        <p:nvSpPr>
          <p:cNvPr id="146" name="Shape 14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search for places to go on the web application so that I can pick a potential destination.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bar (textbox) and "Search button" is displayed.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is typed into Search Textbox. 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used to search for relevant data. 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results served based on user type.</a:t>
            </a:r>
          </a:p>
        </p:txBody>
      </p:sp>
      <p:sp>
        <p:nvSpPr>
          <p:cNvPr id="148" name="Shape 14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49" name="Shape 14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0" name="Shape 150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006</a:t>
            </a:r>
          </a:p>
        </p:txBody>
      </p:sp>
      <p:sp>
        <p:nvSpPr>
          <p:cNvPr id="156" name="Shape 15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Registration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have the ability to register new admin accounts so additional staff members can help manage the web application.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accounts are only creatable on a private page accessible only to admins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fields for username, name and password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 button to send data to database and create admin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messages on invalid input or weak password/username</a:t>
            </a:r>
          </a:p>
        </p:txBody>
      </p:sp>
      <p:sp>
        <p:nvSpPr>
          <p:cNvPr id="159" name="Shape 15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0" name="Shape 16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61" name="Shape 161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007</a:t>
            </a:r>
          </a:p>
        </p:txBody>
      </p:sp>
      <p:sp>
        <p:nvSpPr>
          <p:cNvPr id="167" name="Shape 16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Information Page</a:t>
            </a:r>
          </a:p>
        </p:txBody>
      </p:sp>
      <p:sp>
        <p:nvSpPr>
          <p:cNvPr id="168" name="Shape 16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add new information pages about places that might interest visitors to the cities so visitors of the website have places to be recommended to them.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choose the place type from a set of subcategories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input fields: place name, description, address, email address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types of places may require more specific input fields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 saved to the database</a:t>
            </a:r>
          </a:p>
        </p:txBody>
      </p:sp>
      <p:sp>
        <p:nvSpPr>
          <p:cNvPr id="170" name="Shape 17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1" name="Shape 17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72" name="Shape 172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