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2" r:id="rId1"/>
  </p:sldMasterIdLst>
  <p:sldIdLst>
    <p:sldId id="256" r:id="rId2"/>
  </p:sldIdLst>
  <p:sldSz cx="21488400" cy="32232600"/>
  <p:notesSz cx="6858000" cy="9144000"/>
  <p:defaultTextStyle>
    <a:defPPr>
      <a:defRPr lang="en-US"/>
    </a:defPPr>
    <a:lvl1pPr marL="0" algn="l" defTabSz="3053024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1pPr>
    <a:lvl2pPr marL="1526514" algn="l" defTabSz="3053024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2pPr>
    <a:lvl3pPr marL="3053024" algn="l" defTabSz="3053024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3pPr>
    <a:lvl4pPr marL="4579538" algn="l" defTabSz="3053024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4pPr>
    <a:lvl5pPr marL="6106051" algn="l" defTabSz="3053024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5pPr>
    <a:lvl6pPr marL="7632565" algn="l" defTabSz="3053024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6pPr>
    <a:lvl7pPr marL="9159075" algn="l" defTabSz="3053024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7pPr>
    <a:lvl8pPr marL="10685589" algn="l" defTabSz="3053024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8pPr>
    <a:lvl9pPr marL="12212103" algn="l" defTabSz="3053024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152">
          <p15:clr>
            <a:srgbClr val="A4A3A4"/>
          </p15:clr>
        </p15:guide>
        <p15:guide id="2" pos="67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6" d="100"/>
          <a:sy n="16" d="100"/>
        </p:scale>
        <p:origin x="2334" y="84"/>
      </p:cViewPr>
      <p:guideLst>
        <p:guide orient="horz" pos="10152"/>
        <p:guide pos="67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6050" y="5275106"/>
            <a:ext cx="16116300" cy="11221720"/>
          </a:xfrm>
        </p:spPr>
        <p:txBody>
          <a:bodyPr anchor="b"/>
          <a:lstStyle>
            <a:lvl1pPr algn="ctr">
              <a:defRPr sz="1057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86050" y="16929579"/>
            <a:ext cx="16116300" cy="7782081"/>
          </a:xfrm>
        </p:spPr>
        <p:txBody>
          <a:bodyPr/>
          <a:lstStyle>
            <a:lvl1pPr marL="0" indent="0" algn="ctr">
              <a:buNone/>
              <a:defRPr sz="4230"/>
            </a:lvl1pPr>
            <a:lvl2pPr marL="805815" indent="0" algn="ctr">
              <a:buNone/>
              <a:defRPr sz="3525"/>
            </a:lvl2pPr>
            <a:lvl3pPr marL="1611630" indent="0" algn="ctr">
              <a:buNone/>
              <a:defRPr sz="3173"/>
            </a:lvl3pPr>
            <a:lvl4pPr marL="2417445" indent="0" algn="ctr">
              <a:buNone/>
              <a:defRPr sz="2820"/>
            </a:lvl4pPr>
            <a:lvl5pPr marL="3223260" indent="0" algn="ctr">
              <a:buNone/>
              <a:defRPr sz="2820"/>
            </a:lvl5pPr>
            <a:lvl6pPr marL="4029075" indent="0" algn="ctr">
              <a:buNone/>
              <a:defRPr sz="2820"/>
            </a:lvl6pPr>
            <a:lvl7pPr marL="4834890" indent="0" algn="ctr">
              <a:buNone/>
              <a:defRPr sz="2820"/>
            </a:lvl7pPr>
            <a:lvl8pPr marL="5640705" indent="0" algn="ctr">
              <a:buNone/>
              <a:defRPr sz="2820"/>
            </a:lvl8pPr>
            <a:lvl9pPr marL="6446520" indent="0" algn="ctr">
              <a:buNone/>
              <a:defRPr sz="282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6D01D-4427-42A0-9768-993DAB71552C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1C85-8412-4B5A-AD22-FF5978B06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29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6D01D-4427-42A0-9768-993DAB71552C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1C85-8412-4B5A-AD22-FF5978B06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41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77636" y="1716087"/>
            <a:ext cx="4633436" cy="273156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7327" y="1716087"/>
            <a:ext cx="13631704" cy="273156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6D01D-4427-42A0-9768-993DAB71552C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1C85-8412-4B5A-AD22-FF5978B06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70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6D01D-4427-42A0-9768-993DAB71552C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1C85-8412-4B5A-AD22-FF5978B06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37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6136" y="8035771"/>
            <a:ext cx="18533745" cy="13407864"/>
          </a:xfrm>
        </p:spPr>
        <p:txBody>
          <a:bodyPr anchor="b"/>
          <a:lstStyle>
            <a:lvl1pPr>
              <a:defRPr sz="1057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6136" y="21570478"/>
            <a:ext cx="18533745" cy="7050879"/>
          </a:xfrm>
        </p:spPr>
        <p:txBody>
          <a:bodyPr/>
          <a:lstStyle>
            <a:lvl1pPr marL="0" indent="0">
              <a:buNone/>
              <a:defRPr sz="4230">
                <a:solidFill>
                  <a:schemeClr val="tx1">
                    <a:tint val="75000"/>
                  </a:schemeClr>
                </a:solidFill>
              </a:defRPr>
            </a:lvl1pPr>
            <a:lvl2pPr marL="80581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2pPr>
            <a:lvl3pPr marL="1611630" indent="0">
              <a:buNone/>
              <a:defRPr sz="3173">
                <a:solidFill>
                  <a:schemeClr val="tx1">
                    <a:tint val="75000"/>
                  </a:schemeClr>
                </a:solidFill>
              </a:defRPr>
            </a:lvl3pPr>
            <a:lvl4pPr marL="2417445" indent="0">
              <a:buNone/>
              <a:defRPr sz="2820">
                <a:solidFill>
                  <a:schemeClr val="tx1">
                    <a:tint val="75000"/>
                  </a:schemeClr>
                </a:solidFill>
              </a:defRPr>
            </a:lvl4pPr>
            <a:lvl5pPr marL="3223260" indent="0">
              <a:buNone/>
              <a:defRPr sz="2820">
                <a:solidFill>
                  <a:schemeClr val="tx1">
                    <a:tint val="75000"/>
                  </a:schemeClr>
                </a:solidFill>
              </a:defRPr>
            </a:lvl5pPr>
            <a:lvl6pPr marL="4029075" indent="0">
              <a:buNone/>
              <a:defRPr sz="2820">
                <a:solidFill>
                  <a:schemeClr val="tx1">
                    <a:tint val="75000"/>
                  </a:schemeClr>
                </a:solidFill>
              </a:defRPr>
            </a:lvl6pPr>
            <a:lvl7pPr marL="4834890" indent="0">
              <a:buNone/>
              <a:defRPr sz="2820">
                <a:solidFill>
                  <a:schemeClr val="tx1">
                    <a:tint val="75000"/>
                  </a:schemeClr>
                </a:solidFill>
              </a:defRPr>
            </a:lvl7pPr>
            <a:lvl8pPr marL="5640705" indent="0">
              <a:buNone/>
              <a:defRPr sz="2820">
                <a:solidFill>
                  <a:schemeClr val="tx1">
                    <a:tint val="75000"/>
                  </a:schemeClr>
                </a:solidFill>
              </a:defRPr>
            </a:lvl8pPr>
            <a:lvl9pPr marL="6446520" indent="0">
              <a:buNone/>
              <a:defRPr sz="28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6D01D-4427-42A0-9768-993DAB71552C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1C85-8412-4B5A-AD22-FF5978B06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7328" y="8580437"/>
            <a:ext cx="9132570" cy="204512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78503" y="8580437"/>
            <a:ext cx="9132570" cy="204512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6D01D-4427-42A0-9768-993DAB71552C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1C85-8412-4B5A-AD22-FF5978B06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07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0126" y="1716090"/>
            <a:ext cx="18533745" cy="623014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0127" y="7901466"/>
            <a:ext cx="9090600" cy="3872386"/>
          </a:xfrm>
        </p:spPr>
        <p:txBody>
          <a:bodyPr anchor="b"/>
          <a:lstStyle>
            <a:lvl1pPr marL="0" indent="0">
              <a:buNone/>
              <a:defRPr sz="4230" b="1"/>
            </a:lvl1pPr>
            <a:lvl2pPr marL="805815" indent="0">
              <a:buNone/>
              <a:defRPr sz="3525" b="1"/>
            </a:lvl2pPr>
            <a:lvl3pPr marL="1611630" indent="0">
              <a:buNone/>
              <a:defRPr sz="3173" b="1"/>
            </a:lvl3pPr>
            <a:lvl4pPr marL="2417445" indent="0">
              <a:buNone/>
              <a:defRPr sz="2820" b="1"/>
            </a:lvl4pPr>
            <a:lvl5pPr marL="3223260" indent="0">
              <a:buNone/>
              <a:defRPr sz="2820" b="1"/>
            </a:lvl5pPr>
            <a:lvl6pPr marL="4029075" indent="0">
              <a:buNone/>
              <a:defRPr sz="2820" b="1"/>
            </a:lvl6pPr>
            <a:lvl7pPr marL="4834890" indent="0">
              <a:buNone/>
              <a:defRPr sz="2820" b="1"/>
            </a:lvl7pPr>
            <a:lvl8pPr marL="5640705" indent="0">
              <a:buNone/>
              <a:defRPr sz="2820" b="1"/>
            </a:lvl8pPr>
            <a:lvl9pPr marL="6446520" indent="0">
              <a:buNone/>
              <a:defRPr sz="28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0127" y="11773852"/>
            <a:ext cx="9090600" cy="173175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78502" y="7901466"/>
            <a:ext cx="9135369" cy="3872386"/>
          </a:xfrm>
        </p:spPr>
        <p:txBody>
          <a:bodyPr anchor="b"/>
          <a:lstStyle>
            <a:lvl1pPr marL="0" indent="0">
              <a:buNone/>
              <a:defRPr sz="4230" b="1"/>
            </a:lvl1pPr>
            <a:lvl2pPr marL="805815" indent="0">
              <a:buNone/>
              <a:defRPr sz="3525" b="1"/>
            </a:lvl2pPr>
            <a:lvl3pPr marL="1611630" indent="0">
              <a:buNone/>
              <a:defRPr sz="3173" b="1"/>
            </a:lvl3pPr>
            <a:lvl4pPr marL="2417445" indent="0">
              <a:buNone/>
              <a:defRPr sz="2820" b="1"/>
            </a:lvl4pPr>
            <a:lvl5pPr marL="3223260" indent="0">
              <a:buNone/>
              <a:defRPr sz="2820" b="1"/>
            </a:lvl5pPr>
            <a:lvl6pPr marL="4029075" indent="0">
              <a:buNone/>
              <a:defRPr sz="2820" b="1"/>
            </a:lvl6pPr>
            <a:lvl7pPr marL="4834890" indent="0">
              <a:buNone/>
              <a:defRPr sz="2820" b="1"/>
            </a:lvl7pPr>
            <a:lvl8pPr marL="5640705" indent="0">
              <a:buNone/>
              <a:defRPr sz="2820" b="1"/>
            </a:lvl8pPr>
            <a:lvl9pPr marL="6446520" indent="0">
              <a:buNone/>
              <a:defRPr sz="28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78502" y="11773852"/>
            <a:ext cx="9135369" cy="173175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6D01D-4427-42A0-9768-993DAB71552C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1C85-8412-4B5A-AD22-FF5978B06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08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6D01D-4427-42A0-9768-993DAB71552C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1C85-8412-4B5A-AD22-FF5978B06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36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6D01D-4427-42A0-9768-993DAB71552C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1C85-8412-4B5A-AD22-FF5978B06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83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0127" y="2148840"/>
            <a:ext cx="6930568" cy="7520940"/>
          </a:xfrm>
        </p:spPr>
        <p:txBody>
          <a:bodyPr anchor="b"/>
          <a:lstStyle>
            <a:lvl1pPr>
              <a:defRPr sz="564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5369" y="4640900"/>
            <a:ext cx="10878503" cy="22906038"/>
          </a:xfrm>
        </p:spPr>
        <p:txBody>
          <a:bodyPr/>
          <a:lstStyle>
            <a:lvl1pPr>
              <a:defRPr sz="5640"/>
            </a:lvl1pPr>
            <a:lvl2pPr>
              <a:defRPr sz="4935"/>
            </a:lvl2pPr>
            <a:lvl3pPr>
              <a:defRPr sz="4230"/>
            </a:lvl3pPr>
            <a:lvl4pPr>
              <a:defRPr sz="3525"/>
            </a:lvl4pPr>
            <a:lvl5pPr>
              <a:defRPr sz="3525"/>
            </a:lvl5pPr>
            <a:lvl6pPr>
              <a:defRPr sz="3525"/>
            </a:lvl6pPr>
            <a:lvl7pPr>
              <a:defRPr sz="3525"/>
            </a:lvl7pPr>
            <a:lvl8pPr>
              <a:defRPr sz="3525"/>
            </a:lvl8pPr>
            <a:lvl9pPr>
              <a:defRPr sz="35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0127" y="9669780"/>
            <a:ext cx="6930568" cy="17914464"/>
          </a:xfrm>
        </p:spPr>
        <p:txBody>
          <a:bodyPr/>
          <a:lstStyle>
            <a:lvl1pPr marL="0" indent="0">
              <a:buNone/>
              <a:defRPr sz="2820"/>
            </a:lvl1pPr>
            <a:lvl2pPr marL="805815" indent="0">
              <a:buNone/>
              <a:defRPr sz="2468"/>
            </a:lvl2pPr>
            <a:lvl3pPr marL="1611630" indent="0">
              <a:buNone/>
              <a:defRPr sz="2115"/>
            </a:lvl3pPr>
            <a:lvl4pPr marL="2417445" indent="0">
              <a:buNone/>
              <a:defRPr sz="1763"/>
            </a:lvl4pPr>
            <a:lvl5pPr marL="3223260" indent="0">
              <a:buNone/>
              <a:defRPr sz="1763"/>
            </a:lvl5pPr>
            <a:lvl6pPr marL="4029075" indent="0">
              <a:buNone/>
              <a:defRPr sz="1763"/>
            </a:lvl6pPr>
            <a:lvl7pPr marL="4834890" indent="0">
              <a:buNone/>
              <a:defRPr sz="1763"/>
            </a:lvl7pPr>
            <a:lvl8pPr marL="5640705" indent="0">
              <a:buNone/>
              <a:defRPr sz="1763"/>
            </a:lvl8pPr>
            <a:lvl9pPr marL="6446520" indent="0">
              <a:buNone/>
              <a:defRPr sz="176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6D01D-4427-42A0-9768-993DAB71552C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1C85-8412-4B5A-AD22-FF5978B06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41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0127" y="2148840"/>
            <a:ext cx="6930568" cy="7520940"/>
          </a:xfrm>
        </p:spPr>
        <p:txBody>
          <a:bodyPr anchor="b"/>
          <a:lstStyle>
            <a:lvl1pPr>
              <a:defRPr sz="564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35369" y="4640900"/>
            <a:ext cx="10878503" cy="22906038"/>
          </a:xfrm>
        </p:spPr>
        <p:txBody>
          <a:bodyPr/>
          <a:lstStyle>
            <a:lvl1pPr marL="0" indent="0">
              <a:buNone/>
              <a:defRPr sz="5640"/>
            </a:lvl1pPr>
            <a:lvl2pPr marL="805815" indent="0">
              <a:buNone/>
              <a:defRPr sz="4935"/>
            </a:lvl2pPr>
            <a:lvl3pPr marL="1611630" indent="0">
              <a:buNone/>
              <a:defRPr sz="4230"/>
            </a:lvl3pPr>
            <a:lvl4pPr marL="2417445" indent="0">
              <a:buNone/>
              <a:defRPr sz="3525"/>
            </a:lvl4pPr>
            <a:lvl5pPr marL="3223260" indent="0">
              <a:buNone/>
              <a:defRPr sz="3525"/>
            </a:lvl5pPr>
            <a:lvl6pPr marL="4029075" indent="0">
              <a:buNone/>
              <a:defRPr sz="3525"/>
            </a:lvl6pPr>
            <a:lvl7pPr marL="4834890" indent="0">
              <a:buNone/>
              <a:defRPr sz="3525"/>
            </a:lvl7pPr>
            <a:lvl8pPr marL="5640705" indent="0">
              <a:buNone/>
              <a:defRPr sz="3525"/>
            </a:lvl8pPr>
            <a:lvl9pPr marL="6446520" indent="0">
              <a:buNone/>
              <a:defRPr sz="352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0127" y="9669780"/>
            <a:ext cx="6930568" cy="17914464"/>
          </a:xfrm>
        </p:spPr>
        <p:txBody>
          <a:bodyPr/>
          <a:lstStyle>
            <a:lvl1pPr marL="0" indent="0">
              <a:buNone/>
              <a:defRPr sz="2820"/>
            </a:lvl1pPr>
            <a:lvl2pPr marL="805815" indent="0">
              <a:buNone/>
              <a:defRPr sz="2468"/>
            </a:lvl2pPr>
            <a:lvl3pPr marL="1611630" indent="0">
              <a:buNone/>
              <a:defRPr sz="2115"/>
            </a:lvl3pPr>
            <a:lvl4pPr marL="2417445" indent="0">
              <a:buNone/>
              <a:defRPr sz="1763"/>
            </a:lvl4pPr>
            <a:lvl5pPr marL="3223260" indent="0">
              <a:buNone/>
              <a:defRPr sz="1763"/>
            </a:lvl5pPr>
            <a:lvl6pPr marL="4029075" indent="0">
              <a:buNone/>
              <a:defRPr sz="1763"/>
            </a:lvl6pPr>
            <a:lvl7pPr marL="4834890" indent="0">
              <a:buNone/>
              <a:defRPr sz="1763"/>
            </a:lvl7pPr>
            <a:lvl8pPr marL="5640705" indent="0">
              <a:buNone/>
              <a:defRPr sz="1763"/>
            </a:lvl8pPr>
            <a:lvl9pPr marL="6446520" indent="0">
              <a:buNone/>
              <a:defRPr sz="176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6D01D-4427-42A0-9768-993DAB71552C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1C85-8412-4B5A-AD22-FF5978B06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20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7328" y="1716090"/>
            <a:ext cx="18533745" cy="62301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7328" y="8580437"/>
            <a:ext cx="18533745" cy="20451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7328" y="29874847"/>
            <a:ext cx="4834890" cy="17160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6D01D-4427-42A0-9768-993DAB71552C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8033" y="29874847"/>
            <a:ext cx="7252335" cy="17160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76183" y="29874847"/>
            <a:ext cx="4834890" cy="17160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E1C85-8412-4B5A-AD22-FF5978B06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4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3" r:id="rId1"/>
    <p:sldLayoutId id="2147484044" r:id="rId2"/>
    <p:sldLayoutId id="2147484045" r:id="rId3"/>
    <p:sldLayoutId id="2147484046" r:id="rId4"/>
    <p:sldLayoutId id="2147484047" r:id="rId5"/>
    <p:sldLayoutId id="2147484048" r:id="rId6"/>
    <p:sldLayoutId id="2147484049" r:id="rId7"/>
    <p:sldLayoutId id="2147484050" r:id="rId8"/>
    <p:sldLayoutId id="2147484051" r:id="rId9"/>
    <p:sldLayoutId id="2147484052" r:id="rId10"/>
    <p:sldLayoutId id="2147484053" r:id="rId11"/>
  </p:sldLayoutIdLst>
  <p:txStyles>
    <p:titleStyle>
      <a:lvl1pPr algn="l" defTabSz="1611630" rtl="0" eaLnBrk="1" latinLnBrk="0" hangingPunct="1">
        <a:lnSpc>
          <a:spcPct val="90000"/>
        </a:lnSpc>
        <a:spcBef>
          <a:spcPct val="0"/>
        </a:spcBef>
        <a:buNone/>
        <a:defRPr sz="77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2908" indent="-402908" algn="l" defTabSz="1611630" rtl="0" eaLnBrk="1" latinLnBrk="0" hangingPunct="1">
        <a:lnSpc>
          <a:spcPct val="90000"/>
        </a:lnSpc>
        <a:spcBef>
          <a:spcPts val="1763"/>
        </a:spcBef>
        <a:buFont typeface="Arial" panose="020B0604020202020204" pitchFamily="34" charset="0"/>
        <a:buChar char="•"/>
        <a:defRPr sz="4935" kern="1200">
          <a:solidFill>
            <a:schemeClr val="tx1"/>
          </a:solidFill>
          <a:latin typeface="+mn-lt"/>
          <a:ea typeface="+mn-ea"/>
          <a:cs typeface="+mn-cs"/>
        </a:defRPr>
      </a:lvl1pPr>
      <a:lvl2pPr marL="1208723" indent="-402908" algn="l" defTabSz="1611630" rtl="0" eaLnBrk="1" latinLnBrk="0" hangingPunct="1">
        <a:lnSpc>
          <a:spcPct val="90000"/>
        </a:lnSpc>
        <a:spcBef>
          <a:spcPts val="881"/>
        </a:spcBef>
        <a:buFont typeface="Arial" panose="020B0604020202020204" pitchFamily="34" charset="0"/>
        <a:buChar char="•"/>
        <a:defRPr sz="4230" kern="1200">
          <a:solidFill>
            <a:schemeClr val="tx1"/>
          </a:solidFill>
          <a:latin typeface="+mn-lt"/>
          <a:ea typeface="+mn-ea"/>
          <a:cs typeface="+mn-cs"/>
        </a:defRPr>
      </a:lvl2pPr>
      <a:lvl3pPr marL="2014538" indent="-402908" algn="l" defTabSz="1611630" rtl="0" eaLnBrk="1" latinLnBrk="0" hangingPunct="1">
        <a:lnSpc>
          <a:spcPct val="90000"/>
        </a:lnSpc>
        <a:spcBef>
          <a:spcPts val="881"/>
        </a:spcBef>
        <a:buFont typeface="Arial" panose="020B0604020202020204" pitchFamily="34" charset="0"/>
        <a:buChar char="•"/>
        <a:defRPr sz="3525" kern="1200">
          <a:solidFill>
            <a:schemeClr val="tx1"/>
          </a:solidFill>
          <a:latin typeface="+mn-lt"/>
          <a:ea typeface="+mn-ea"/>
          <a:cs typeface="+mn-cs"/>
        </a:defRPr>
      </a:lvl3pPr>
      <a:lvl4pPr marL="2820353" indent="-402908" algn="l" defTabSz="1611630" rtl="0" eaLnBrk="1" latinLnBrk="0" hangingPunct="1">
        <a:lnSpc>
          <a:spcPct val="90000"/>
        </a:lnSpc>
        <a:spcBef>
          <a:spcPts val="881"/>
        </a:spcBef>
        <a:buFont typeface="Arial" panose="020B0604020202020204" pitchFamily="34" charset="0"/>
        <a:buChar char="•"/>
        <a:defRPr sz="3173" kern="1200">
          <a:solidFill>
            <a:schemeClr val="tx1"/>
          </a:solidFill>
          <a:latin typeface="+mn-lt"/>
          <a:ea typeface="+mn-ea"/>
          <a:cs typeface="+mn-cs"/>
        </a:defRPr>
      </a:lvl4pPr>
      <a:lvl5pPr marL="3626168" indent="-402908" algn="l" defTabSz="1611630" rtl="0" eaLnBrk="1" latinLnBrk="0" hangingPunct="1">
        <a:lnSpc>
          <a:spcPct val="90000"/>
        </a:lnSpc>
        <a:spcBef>
          <a:spcPts val="881"/>
        </a:spcBef>
        <a:buFont typeface="Arial" panose="020B0604020202020204" pitchFamily="34" charset="0"/>
        <a:buChar char="•"/>
        <a:defRPr sz="3173" kern="1200">
          <a:solidFill>
            <a:schemeClr val="tx1"/>
          </a:solidFill>
          <a:latin typeface="+mn-lt"/>
          <a:ea typeface="+mn-ea"/>
          <a:cs typeface="+mn-cs"/>
        </a:defRPr>
      </a:lvl5pPr>
      <a:lvl6pPr marL="4431983" indent="-402908" algn="l" defTabSz="1611630" rtl="0" eaLnBrk="1" latinLnBrk="0" hangingPunct="1">
        <a:lnSpc>
          <a:spcPct val="90000"/>
        </a:lnSpc>
        <a:spcBef>
          <a:spcPts val="881"/>
        </a:spcBef>
        <a:buFont typeface="Arial" panose="020B0604020202020204" pitchFamily="34" charset="0"/>
        <a:buChar char="•"/>
        <a:defRPr sz="3173" kern="1200">
          <a:solidFill>
            <a:schemeClr val="tx1"/>
          </a:solidFill>
          <a:latin typeface="+mn-lt"/>
          <a:ea typeface="+mn-ea"/>
          <a:cs typeface="+mn-cs"/>
        </a:defRPr>
      </a:lvl6pPr>
      <a:lvl7pPr marL="5237798" indent="-402908" algn="l" defTabSz="1611630" rtl="0" eaLnBrk="1" latinLnBrk="0" hangingPunct="1">
        <a:lnSpc>
          <a:spcPct val="90000"/>
        </a:lnSpc>
        <a:spcBef>
          <a:spcPts val="881"/>
        </a:spcBef>
        <a:buFont typeface="Arial" panose="020B0604020202020204" pitchFamily="34" charset="0"/>
        <a:buChar char="•"/>
        <a:defRPr sz="3173" kern="1200">
          <a:solidFill>
            <a:schemeClr val="tx1"/>
          </a:solidFill>
          <a:latin typeface="+mn-lt"/>
          <a:ea typeface="+mn-ea"/>
          <a:cs typeface="+mn-cs"/>
        </a:defRPr>
      </a:lvl7pPr>
      <a:lvl8pPr marL="6043613" indent="-402908" algn="l" defTabSz="1611630" rtl="0" eaLnBrk="1" latinLnBrk="0" hangingPunct="1">
        <a:lnSpc>
          <a:spcPct val="90000"/>
        </a:lnSpc>
        <a:spcBef>
          <a:spcPts val="881"/>
        </a:spcBef>
        <a:buFont typeface="Arial" panose="020B0604020202020204" pitchFamily="34" charset="0"/>
        <a:buChar char="•"/>
        <a:defRPr sz="3173" kern="1200">
          <a:solidFill>
            <a:schemeClr val="tx1"/>
          </a:solidFill>
          <a:latin typeface="+mn-lt"/>
          <a:ea typeface="+mn-ea"/>
          <a:cs typeface="+mn-cs"/>
        </a:defRPr>
      </a:lvl8pPr>
      <a:lvl9pPr marL="6849428" indent="-402908" algn="l" defTabSz="1611630" rtl="0" eaLnBrk="1" latinLnBrk="0" hangingPunct="1">
        <a:lnSpc>
          <a:spcPct val="90000"/>
        </a:lnSpc>
        <a:spcBef>
          <a:spcPts val="881"/>
        </a:spcBef>
        <a:buFont typeface="Arial" panose="020B0604020202020204" pitchFamily="34" charset="0"/>
        <a:buChar char="•"/>
        <a:defRPr sz="317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11630" rtl="0" eaLnBrk="1" latinLnBrk="0" hangingPunct="1">
        <a:defRPr sz="3173" kern="1200">
          <a:solidFill>
            <a:schemeClr val="tx1"/>
          </a:solidFill>
          <a:latin typeface="+mn-lt"/>
          <a:ea typeface="+mn-ea"/>
          <a:cs typeface="+mn-cs"/>
        </a:defRPr>
      </a:lvl1pPr>
      <a:lvl2pPr marL="805815" algn="l" defTabSz="1611630" rtl="0" eaLnBrk="1" latinLnBrk="0" hangingPunct="1">
        <a:defRPr sz="3173" kern="1200">
          <a:solidFill>
            <a:schemeClr val="tx1"/>
          </a:solidFill>
          <a:latin typeface="+mn-lt"/>
          <a:ea typeface="+mn-ea"/>
          <a:cs typeface="+mn-cs"/>
        </a:defRPr>
      </a:lvl2pPr>
      <a:lvl3pPr marL="1611630" algn="l" defTabSz="1611630" rtl="0" eaLnBrk="1" latinLnBrk="0" hangingPunct="1">
        <a:defRPr sz="3173" kern="1200">
          <a:solidFill>
            <a:schemeClr val="tx1"/>
          </a:solidFill>
          <a:latin typeface="+mn-lt"/>
          <a:ea typeface="+mn-ea"/>
          <a:cs typeface="+mn-cs"/>
        </a:defRPr>
      </a:lvl3pPr>
      <a:lvl4pPr marL="2417445" algn="l" defTabSz="1611630" rtl="0" eaLnBrk="1" latinLnBrk="0" hangingPunct="1">
        <a:defRPr sz="3173" kern="1200">
          <a:solidFill>
            <a:schemeClr val="tx1"/>
          </a:solidFill>
          <a:latin typeface="+mn-lt"/>
          <a:ea typeface="+mn-ea"/>
          <a:cs typeface="+mn-cs"/>
        </a:defRPr>
      </a:lvl4pPr>
      <a:lvl5pPr marL="3223260" algn="l" defTabSz="1611630" rtl="0" eaLnBrk="1" latinLnBrk="0" hangingPunct="1">
        <a:defRPr sz="3173" kern="1200">
          <a:solidFill>
            <a:schemeClr val="tx1"/>
          </a:solidFill>
          <a:latin typeface="+mn-lt"/>
          <a:ea typeface="+mn-ea"/>
          <a:cs typeface="+mn-cs"/>
        </a:defRPr>
      </a:lvl5pPr>
      <a:lvl6pPr marL="4029075" algn="l" defTabSz="1611630" rtl="0" eaLnBrk="1" latinLnBrk="0" hangingPunct="1">
        <a:defRPr sz="3173" kern="1200">
          <a:solidFill>
            <a:schemeClr val="tx1"/>
          </a:solidFill>
          <a:latin typeface="+mn-lt"/>
          <a:ea typeface="+mn-ea"/>
          <a:cs typeface="+mn-cs"/>
        </a:defRPr>
      </a:lvl6pPr>
      <a:lvl7pPr marL="4834890" algn="l" defTabSz="1611630" rtl="0" eaLnBrk="1" latinLnBrk="0" hangingPunct="1">
        <a:defRPr sz="3173" kern="1200">
          <a:solidFill>
            <a:schemeClr val="tx1"/>
          </a:solidFill>
          <a:latin typeface="+mn-lt"/>
          <a:ea typeface="+mn-ea"/>
          <a:cs typeface="+mn-cs"/>
        </a:defRPr>
      </a:lvl7pPr>
      <a:lvl8pPr marL="5640705" algn="l" defTabSz="1611630" rtl="0" eaLnBrk="1" latinLnBrk="0" hangingPunct="1">
        <a:defRPr sz="3173" kern="1200">
          <a:solidFill>
            <a:schemeClr val="tx1"/>
          </a:solidFill>
          <a:latin typeface="+mn-lt"/>
          <a:ea typeface="+mn-ea"/>
          <a:cs typeface="+mn-cs"/>
        </a:defRPr>
      </a:lvl8pPr>
      <a:lvl9pPr marL="6446520" algn="l" defTabSz="1611630" rtl="0" eaLnBrk="1" latinLnBrk="0" hangingPunct="1">
        <a:defRPr sz="31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16" b="19484"/>
          <a:stretch/>
        </p:blipFill>
        <p:spPr bwMode="auto">
          <a:xfrm>
            <a:off x="18296922" y="30275462"/>
            <a:ext cx="2438400" cy="169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30943" y="30467652"/>
            <a:ext cx="12171935" cy="1306057"/>
          </a:xfrm>
          <a:prstGeom prst="rect">
            <a:avLst/>
          </a:prstGeom>
          <a:noFill/>
        </p:spPr>
        <p:txBody>
          <a:bodyPr wrap="square" lIns="74225" tIns="37113" rIns="74225" bIns="37113" rtlCol="0">
            <a:spAutoFit/>
          </a:bodyPr>
          <a:lstStyle/>
          <a:p>
            <a:r>
              <a:rPr lang="en-US" sz="4000" b="1" dirty="0">
                <a:ea typeface="Adobe Gothic Std B" pitchFamily="34" charset="-128"/>
              </a:rPr>
              <a:t>ECEN </a:t>
            </a:r>
            <a:r>
              <a:rPr lang="en-US" sz="4000" b="1" dirty="0" smtClean="0">
                <a:ea typeface="Adobe Gothic Std B" pitchFamily="34" charset="-128"/>
              </a:rPr>
              <a:t>XXX</a:t>
            </a:r>
            <a:r>
              <a:rPr lang="en-US" sz="4000" b="1" dirty="0" smtClean="0">
                <a:ea typeface="Adobe Gothic Std B" pitchFamily="34" charset="-128"/>
              </a:rPr>
              <a:t> Spring 2014</a:t>
            </a:r>
            <a:endParaRPr lang="en-US" sz="4000" b="1" dirty="0">
              <a:ea typeface="Adobe Gothic Std B" pitchFamily="34" charset="-128"/>
            </a:endParaRPr>
          </a:p>
          <a:p>
            <a:endParaRPr lang="en-US" sz="4000" b="1" dirty="0">
              <a:ea typeface="Adobe Gothic Std B" pitchFamily="34" charset="-128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95441" y="419111"/>
            <a:ext cx="20039881" cy="31541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7" rIns="91370" bIns="45687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AutoShape 20" descr="data:image/jpeg;base64,/9j/4AAQSkZJRgABAQAAAQABAAD/2wCEAAkGBxQSERQUEBQWFRUXFBUXGBgYFhcZGRYUFxYXFxYUGRgaHCggGB0lHRQVITEhJSorLi4uFx8zODcsNygtLisBCgoKDg0OGhAQGywmHCQ3NywsLCwsLCwsLSwsNDc3LCwsLCwsLCwtLywsNysrLCwsLiwsLCwsLCwtLCwsLCwsLP/AABEIAOAA4QMBIgACEQEDEQH/xAAcAAEAAQUBAQAAAAAAAAAAAAAABAIDBQYHAQj/xABHEAABAgMFBAcGAgcGBgMAAAABAAIDBBEFEiExQQZRYXEHEyIygZGhQlJiscHRI/AUM1NykrPhQ2NkdILxCBclc8PSNKOy/8QAGgEBAAMBAQEAAAAAAAAAAAAAAAEEBQIDBv/EAC8RAQACAQIEBAUDBQEAAAAAAAABAgMEEQUSITETIjJhQVFxodGRscEjM0KB8RT/2gAMAwEAAhEDEQA/AO4oiICIiAiIgIiICIiAiLW7a27kJWoizDC4exD/ABH+Ta7kGyIuOW3025iTl6Z0fGcK8+rZX1K5/bm389NV62YeGn2IZ6pnKjcT4koPoi29rZKU/wDkTENh90G888mNq70Wg2501wm1EnAc86Pim43ndFXHlguHuinzz3nmcyr8GQiPyaRxdh/Vd0x3yTtSJlza9axvMtptvpNtCZqDHMNp9mCOrFK5Xql3qtk6A5t756YDnOIMveILnGrusZ2jU4nE48StBgWL77q8Bh6rofQhADLTmA0UH6IPPrWqzl0WXFj579Pb4vKmope3LV3BERU3uIiICIiAiIgIiICIiAiIgIiICKzNTTITS6K9rGjNznBoHMnBabbPSpZ8CohvdMOGkEVb4vNGjLeg3hUxIgaKuIAGZJoB4rhNtdNEzEqJaHDgDQkmK/Lk1oPmtBtfaKZmSTMRosXg95LfCGKMHgEH0PbXSTZ8sS0xutePYggxCObh2W5alaDbvTXFNWykFkP4opvu8GNIaPE+C5HeJwx5D6AKXL2VFf7N0fFh6ZrumK952rG7m1617yyNubYTc3Xr48R7T7NbjOVxlARzqsEHnIYcAKegWdl7BaO+4u4DAfdZKBJNZ3WgeGPmtDFwzJbreYj7yrX1dY9PVrMCzYjsm0G84emayECwx7bieAwH3WdENVCGtDFw/BTvG8+/4Vr6nJbt0QYEmxndaB8/NXwxSRCVYhK7ForG0dIV5iZ6yiiGtt6GxS1Jj/Jt/mtWvCEtm6I20taY/wAm3+a1Z3Er74dvda0ldruyoiLAaQiIgIiICIiAiIgIiICiWhaUGA29HishjOr3BuHipa4h/wAQctSYk4tMCyI2vFrmmnk5Btts9LslCqIAiTB3tbdZ/G+lfAFc/t3pgnItRAuS7ce42+/L334Dwb4rnJa5zqYuPiSp8tYUV+YuD4s/ILumK9/TG7m1617yotO2I0w69HiPiO3xHF1OQPZHgFCvFxpiTuz9Fs0ts4wd8l58h5DH1WVgSTWCjGhvIK9j4defXO33V7aqsemN2oy9jRX6XRvcfpmspL7PNHfJdywHpitgEFXGwFex6PBTvG/1V7Z8lvZjoEm1ncaByCviEp7ZdXWy6teJFY2h47TPdjhBVYgLJNllcEsuJynKxYgKsQFlWyyrEquZyuuVihAVYgLKiVVYlVz4rrlYsQFmeixtLYmR/gmfzQqGyql9HLKW1Mj/AAMP+aqWtvvj/wBrGnrtZ1hERZS4IiICIiAiIgIiICIiAuV/8Qcpek5eL7kxd8Hw3fVgXVFpXTFKdZZExQVuXInK48Enyqg4jskK9YOLT5j+i2MQFrWwzqx3N96FX+F1Pqt6bLLa0eT+jEKGennljhAVxsBZFssr7JVe85HnysY2WV5kssoyVV9kqvKcqeVimyyutlllmSqvMlF5zlTysQ2VV1sqsu2VVwS43jzXHiJ5WIbKq42VWVuMGbmjxCpMzBGcWGP9QSJtPaDyx3lAbKKsSivRLXlm5xAeQcfkKKHMbUQW9xj3eTR6r0rhzW7VlzObFXvaEpsoouxLLtuzQ/wML+asNO7VRnYQw2GOHad5nD0XvRBHc+151z3Fzv0ZmJNfah4eq41ulyYsMWv89tnem1FMmTlr8nZ0RFkr4iIgIiICIiAiIgIiIKC9YXa+EI0jNQz7UCJ5hpI9QvZq0ANVhpy2hQglBwbYaLScgfFfaf8AUwkeoC642VXGLPjfo001xyhRgTTc1xB9F0O0NrYj8IIENu/Nx+gWrw7BkzRMU+CnqstMe02bPEY1gq9waN5ICgRrdgN7tXn4Rh5lae57nmryXHeTUq9DatuvDaV9c7/Zl31tp9MbNgftIfYhgczX5UVo25GORaOTR9arGMYr7GLv/wA+GvasfurW1OWf8kk2jGOcR3gafJP0iIc3vP8AqP3VLGK62GomKR2iHlOS095lbq7efMpcKkCGqxDXPO43ROqVJhqb1apMNPEEIw1adDU90NWnMXpFzdAexZXobH/V57/Ls+cJQ3sU7ofH/WJ7/sM/8SzuL23wR9f4lp8L/uz9P5h2hERfON4REQEREBERAREQEREHLbctMtritLtC2zU4rO7TtOK5zabzUoMZaJvRInxVPnitokHXobHb2tPmAVqbzUjy/PmtosB1YDOFR5Erd4DfbJevzj9v+szilfJWfdk4bVJhtVuG1SobV9BezDlXDYpDGKmG1SYbVVvZy9YxXmsVTGK+xir2uhbbDVQhqQ2GqxDXjN0bovVqkw1N6tUuhqIuboDoasvYsg5iwVu29BlhR5vP0Y3F3j7o4ld+LFY3tPR3Slrzy1jeV6I2mau9DkVr7XnnMIc0wGUIxBoYYNDriCuaWpbcebdcxDSaCGzXnq4+i2Po22mlrJmnum3kmJDDCIbb/VdoOq8g58G1osnW62M0RSsdI67t/Q6O2Gee09Z6bPpFFi7D2ilZxl+Vjsij4TiDStC04g00IWUWc0RERAREQEREBERAREQcs2nlM1y22oFCV2/aGVqCuU7RytCUGixRTzWx7LurDePdefUA/dYGbZSqyuyb+3EG9rD5VB+YWlwm/Lqq++8fZS4hXfBPs2qGFKhhR4QUuGF9PeXzkr8NqlQ2qzDClQwqd5cyvQ2qQxiohhSYbVVvZy9YxXRDVcNivhirWuhGMNQ7Sm4cBhfGe1jRqTmdwGp4Ba7tP0gwoNYcqBGiYgu/s2nLP2zwGHFc/ImrQi3nuLz7zsGM4ADAchiq19VFe3WWlpuHZMvmv0j7s1tDt2+JVkoDDZlfPfd+6PZ+fJYmz9nnvBizDuqh5lzj2jx7WXMqTGjStn5/jx92jT8m+pWCmJmZn3VeSIdcAAbo0o1oxe784KlkyWvO9pbuHBjwxtSFVtWgy91UheDSKOIBvPO4HvXcBgsdClGsIDgYkTSE3Gh+Nw//ACPEhX2tutNysGHiHPd+seRm0DmMhQbzunSFmOe3sAwYRzJ/WRBxOg4DDmvN7LEvMxGRGuhuLowwayEbrIYzoS3McBhhiTkekbL7fWjLtpMRWzA914xbwvihPitZlpVkJt2G2nzPM6q9DZU9o0brlgPqeCJ2dksbpOlYtBHvQHfF2mfxAfMBblKzTIrQ6E9r2nItcHDzC+YnNOO6uG+m8jTzKuyNqRpd16BEfDd8JI8xqhs+nkXF7F6Wo8OgmobYw95tGP8ATsnyC6BYW30lNUDIvVvPsRaMPnWhy0KIbQiAogIiICIiDAWvAqCuYbUSea69PQ6haDtNKZoOL2pBpVVbMxKR28WOHlj9FkrdlqErBWTEuxoR/vAP4uyPmrGkvyZ6W94eOorzYrR7OgwlLhKJCUuEvr7vlZS4SlQlEhKXCVO7mUuEFLhBY2ZnYcFhfFeGNGpNPAbzwWibQdID3gskwYbf2h75/dHs8zjyWfny1p3e2DS5M8+WOnz+DfLe2ol5MfiuvRKYQ24uPPRo4mi5hb+1c1Pu6vuwzlCh1x/fOb/QcFFsywIsesSISxhxL31LnbzjnzKvTm0UCUBhyTQ9+sQ4jzzd6BZWTNa/0b2m0GPD1nrb5/hcgWHCgMEWeeGjSGDiTuNM+QWOtTaqJF/BlG9XDyF0dsjw7o5eagQJKYnH34jnGpoCakmujGj6Lbm2fLWays3jE0gNdV5/7r/Yz7ox5LxXmFsHZEvBiRS0Mb3nOP4bNaOI75+FtaqdN7RthHqbObfid0xaUO43BlDb413nRYe0bamLQiCG0BkMYNhswYxvIf7nWqzdmWYyXZhi4952p4DcOCJ2RpCxqHrJg9ZE44tbwCyLolTQZ/nzQkuyyw/2O5evfdcRDo5pFL2haRm1pHLEmiJUOADQcS6uWtMO0dKZ5bsivC2gcXkYUujImuFBXM86Z+CFoZeZiH1GdSAaYl5PADXHBVOaTVz8S0AY0BpgGsaNeA13qR4xpNcDgCTrQDXDHyqhILC0UcHUxplgR2ddc1UwFztWtuYtrQ4Ykk5aZYDioceZ0bUcSCD4DTmiHk9DY2gaTfxvioLRuAO/fmoLiqnFWnFcpZuxNsJyTwl4zg33Hdpn8Jyz0ot6sXpzhh3V2hALP7yF2m0pmWHEeBK5K4rC2kfxDyClEvr+wNqZSdbWUmIcTe0GjxzYaOHksyviCBGcxwcxxa4ZFpII5ELf9l+lq0ZYUfEExCbmI2J5CIO1XnVEPqBFzf8A5swf2Z80QdBjtwWq2/LVBW3vCwtqwKgoOKbSSlCVoB7Lj8LgfJ2C6/tRJ5rk1pwqRXjn8qqYnbqTG7f4Lq4hTIZWIsmLegw3b2N+SuWhbMKAO2aupgwYuP25lfaZMlYpz2naHyfh2m3JEbyzsNywNs7Zw4VWy9IkTKvsNPE+1yHmtTtS3Y0ybuLWnKGyprwJGLuWXBTJLZ1rG9bOPENg9mtCeBOnIYr5/U8R5umL9Wrp+GRHmy/p+UB36RPRakmI7ecGMB3aNHrzWUfBlZAXo7utjZhg08NOZWOtXa+jeqkm9WwYXqUJ4gaczitfMr7cw4iuNM4j+NDkD7x8KrLmZmd5a1axWNo7J9qW5MTrrgwboxuVN7jr44LN7N7Fl4MSIWhje/EcaQoeueb3cBvy1WumpaCfwIOYAxc8jUDAxDjmaAcFanbXiPYIYc8Qga3S8uq7K87QnAaaDcoS2+1dsYUqDCs2pdS66YeO1upDH9mPU6nRafJykWaiHEknFzjkOf2Uqxtn3Ru2/sQ86nNw4fdbZAhtY25BbdaPM8eKJ2USUoyXaGMFSczvO8nRXqZl55V1dldb657lTldu4kd74TjSvvVoDTAo5uBe44ucakZk8vtuPEqUvbhd2aYNBIGo1dWufLDLUqhrqtAZUUOdKVBGAaHjQ60VT3FxqMBQdjTAUxHrTKow3r1z7pdcpUClSLzQSMQRXEiuXqiAi6G1xcScMnUFO2eGOeCofjee4a5NGArWgDdNclWxoYWkitRUCta5jE5jL5UqpElIOiMiPrgyhJcQO8e605E60OJAJrggjOBc4Gpu4C7hd58/Gg3KLNTYo9jQCCaF2eA93dzVM1NXrrWg0FRh3nV0NMxubj6rMwdiZh0O+50OHUVDXuIPI4UB4KBq7irLipVoSb4Li2I0g7/ZP7rsioTioHhKwUy+ryeKys5GutJ1yCxMOHXE4Afmg4qUEKHXE4NGZ+g4rbNgti41rRwxgLJdh/EiaNG4e88/1yTYHYmNa0e6ysOAynWRKVDR7rfeeV9R2DYsGTgMgSzAyG3QZk6ucdXHeg1//lrIfsj/ABu+69W3ogFQpyHUKarUZuCDnm0spUFcW2pgXJjmB86FfQtuS1QVx/bWwy9wc00La4aFBqMK2YjILYTOyRWrszS8SAN2BosecakniSfvqq55vVE3hU7hpzKxMaO55x8AF65M18kRFp3iOkPOmKlJmax3bRZ+0kCXhfhwr0fEXjkRvrmBwCw74kzPRaYxHbsmtHyAUdso1grHJB0hjvHde9wZZ48FvOzW1EtKyxc+Xo6g6tppR7qYucM3jLHALyejFzmx8eVlxHa1j3EgXie7xY1woaUpe0WuPiMZiT10U6nFjT498+nNTdo9p5ieiViONCcGDKmgp9FfsnZN76Oj/ht3e0f/AF8UGGhQosxEwq9x9B8gFtFnbOw4NHR+2/Ro7o+/M4LLwGMhNuQGgcd/GvtFUkdmrsTXL2iNXY6DDd45IlU51SL2DR5Aarx5Iq0ZE48QK3dMM6oSXAuNBdaK0yDBgCdTz+QXgfgAzClcfeqai7XKnr6qR64BjnNIq4dmnu1oa1H0qvIUPGrzh7TjkANdw8KcaoGAMNdCKD2jvNTnTjvzRwL3OcRiAT4DMnefzzDy8SLlKC9jXOowFDSrRw817W7fbTtd3ddOBrXI+FQvHPwbdwoKc8SdcRnTwXoaALzzRum93AfdAhsri40aO8T+c+ConJ58ctgwmkMGDGDM7yeO8lUwoUSZeGQ24DT2WD3nH8krdrCsZkuMO08955GJ4DcOCgUbLbNNgUiRaOi08GcG8eKmzMYvcSfDgFkY7rsMnfgPFYhEKI0IOBa4BwOhFQtH2vsyBAumEbrnEksrUXfeFe7jpkti2ht1ss2go6IRg3cPedw+a5haE6Yri57iQTidXn3RwQRo775qcGDAceXFbL0f7ExrWjhrRcl2EdZE0aM7rfeef6le7AbERrWj0FYcuzvxKYNHuNrm8/1K+orDseDKQGQJZgZDaMANTq4nUneg8sGxoMnAZAlmBkNgoBqTq5x1J3rIIiAiIgKlwVSIMVaECoWiW/Zda4LpUWHVYmdkLyD5j27s6JCj3w0hhaBe0rjgsPZ80wNIP4cQ5RaVAwyp7H7zangvpWf2fa8EOaCDmCKgrme1XRPWr5LsuxPVnung0+zyOHJBzSJchbosQ+0cYYrqK/rDzwrvUuzbBjzRvuJDT7b64j4Rr8lCmIEaUi3IrCx7TW69uHOhwPNbdY+17IlGx6MdlX2T9kTDIWdY0GWFWirtXnE+G5exYrnPDcQK0u/dT79RUYhR4kOvLKmhG6uY+XBEojn3HG5QnEVNC2hwJG80rmMOKNhhjheqMjQ4OIIrhvwIywxVZhAGgq40qG03b3ZHkMeStxHue6rqk/IbuAUoWySRXStaU4YB/HgKDdvV1zrjhQVNAdKCoyONa45eoVUWMLjWM0JJfrU0q0H3cPqvHQwyEKYvLiQ0nAtONSc2kmpr6FBRDYA4Enjn2qVqQBnvwGC9h9okZAns0Gnxb/CnIrwguunMjKmF3fd+/mrcaYoeyQcO9TGutMaeNPuguOLWYuIcdGg/PcOGagTEcuNXH7AbgNFS4q04rkbBs3b7IDTDiNNC4m+0VOIHeGZyzHkt0kp2G9t5jw4cDXw4Lk7ivIUdzHXmOLXbwaHkd44KTZ1ibmb/AAAy+61vaXaBss2jaGIRgNGj3nfQarVpnbiMxt2sMu33De59676LU5iYdEJiRSTUk8XH86ohenZ50UlzySCcSe88/Qfngtg6PdiI1rR6DsS8MjrImjRncZvcfrUr3o92FjWtH1hy7P1kSmAHuMrm4+mZX1FYtkwpSCyBLsDIbBQAepJ1J1KDyw7HgycBkCWYGQ2CgA1OridSTiSVPREBERAREQEREBUOYq0QRny4Vl8mNynryiDVdodkJecZcmIYdudk5p3tcMQuHbbdEkzJ3oktWYgjHAfiMHxNHe5jyC+mi1eFiD4zsu24sA0Bq3VjsvDctwsy3IccUBuu905+G9dg236K5S0KxGjqI5/tGAUcfjZk7mKFfP21uxU5Zr6TMM3a9mKzGG7k7Q8DQondtz1ae6p7RJFMsK8DXN1NxWo2ZtI9nZi9tu/2h91skvOMiCrHVHqOYRO6QGZlvbpSuBF0HIka5ckgQ714k5doknXAd7TDmMMlavkGoNCNQqY8w52DjgNAAMd5pmU3NlMWNVt0CgrXGlSeNMlHcV64q05ygeOKtOKizVpsbrU7h91iZm1Xu7vZHr5ohlpmaazvHw1WImrSc7BvZHr/AEUImuauMYAKuy0G/wDopQ9hsFLz8tBq4/bitu6PNho1rR9WS7COsiUwA/Zs0LqeVanj70d7CRrWj1NWS7D+JF3f3bN7vQfP6hsayoUrBZAl2BkNgoAPmTqTqUHli2RBlILIEswMhsFAB6uJ1JOJKnIiAiIgIiICIiAiIgIiICIiAiIgKzOSjIrHQ4zGxGOFHNcA5pG4g4FXkQcT276EGuvRrLcGnEmA49knP8N57vI4cQuLTUtHlIpZFY+DEbm1wLT5HMehX2qsHtTsnK2hDuTcIO914wew72uGPhkg+XJDaAHCKKH3hl4jRTpm0YbM3Dwx+Sy23XRFNSV6JLVmZcVNWj8Rg+NmuGrfILnbItBQ4jcfpuRO7MTNv/s2+J+wWLmJ17+8403ZDyVHVg9zyOfhvVshEPERXmMDRed4DfxPD5oPGMAFXeA38eS3Do52DjWrHqasl2EdZEphT9mzQuoPDDgC6ONg41rR6mrZdjvxYnhXq2b3HDkDXcD9Q2PZcKVgsgS7AyGwANA+ZOZJ1JzQLHsqFKwWQZdghw2CgaB5k7yTiSpqIgIiICIiAiIgIiICIiAiIgIiICIiAiIgIiIC59t10USloXokKkvMHG+xouvPxs15ih5roKIPj3azY2bs592ZhkNr2YjcYb+TtDjkaFYMRa98V46/18V9rz0lDjQ3Q4zGxGOFHNcAQRxBXFtuuhCtYtlEDUwHuP8A9bz8neaDiYYGi9UO3DiN/nktv6ONgY1qxrzrzJdp/Ei0z/u2VwLvQeQMrYLo1mJ2O6HHY+BChRB1znAtdgP1bARi41GOQBrur9L2RZcKVgsgy7AyGwUa0fMnUnMk5oFk2ZCloLIMuwMhsFA0fM7yd6mIiAiIgIiICIiAiIgIiIP/2Q==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370" tIns="45687" rIns="91370" bIns="45687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playing photo.JPG"/>
          <p:cNvSpPr>
            <a:spLocks noChangeAspect="1" noChangeArrowheads="1"/>
          </p:cNvSpPr>
          <p:nvPr/>
        </p:nvSpPr>
        <p:spPr bwMode="auto">
          <a:xfrm>
            <a:off x="155575" y="-136525"/>
            <a:ext cx="29527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6" descr="Displaying photo.JPG"/>
          <p:cNvSpPr>
            <a:spLocks noChangeAspect="1" noChangeArrowheads="1"/>
          </p:cNvSpPr>
          <p:nvPr/>
        </p:nvSpPr>
        <p:spPr bwMode="auto">
          <a:xfrm>
            <a:off x="307975" y="15875"/>
            <a:ext cx="29527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85800" y="30056387"/>
            <a:ext cx="20049522" cy="152400"/>
            <a:chOff x="685800" y="30056387"/>
            <a:chExt cx="20049522" cy="152400"/>
          </a:xfrm>
        </p:grpSpPr>
        <p:cxnSp>
          <p:nvCxnSpPr>
            <p:cNvPr id="14" name="Straight Connector 13"/>
            <p:cNvCxnSpPr/>
            <p:nvPr/>
          </p:nvCxnSpPr>
          <p:spPr>
            <a:xfrm flipH="1">
              <a:off x="695441" y="30056387"/>
              <a:ext cx="2003988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685800" y="30208787"/>
              <a:ext cx="2003988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685800" y="2781300"/>
            <a:ext cx="20049522" cy="152400"/>
            <a:chOff x="685800" y="30056387"/>
            <a:chExt cx="20049522" cy="152400"/>
          </a:xfrm>
        </p:grpSpPr>
        <p:cxnSp>
          <p:nvCxnSpPr>
            <p:cNvPr id="49" name="Straight Connector 48"/>
            <p:cNvCxnSpPr/>
            <p:nvPr/>
          </p:nvCxnSpPr>
          <p:spPr>
            <a:xfrm flipH="1">
              <a:off x="695441" y="30056387"/>
              <a:ext cx="2003988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685800" y="30208787"/>
              <a:ext cx="2003988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714548" y="512629"/>
            <a:ext cx="2000166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200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Title…</a:t>
            </a:r>
            <a:endParaRPr lang="en-US" sz="132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06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1691</TotalTime>
  <Words>6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Adobe Gothic Std B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Facial Recognition Using  Microsoft Kinect</dc:title>
  <dc:creator>Al</dc:creator>
  <cp:lastModifiedBy>Ryan Humbert</cp:lastModifiedBy>
  <cp:revision>116</cp:revision>
  <dcterms:created xsi:type="dcterms:W3CDTF">2013-07-16T20:45:21Z</dcterms:created>
  <dcterms:modified xsi:type="dcterms:W3CDTF">2014-07-07T14:53:45Z</dcterms:modified>
</cp:coreProperties>
</file>