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0B7EC0-AFB7-4D17-97A7-94A871A3ABFA}" v="1069" dt="2021-03-15T17:58:08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97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36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7271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118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7693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73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555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72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73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58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57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43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73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57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0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59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168082"/>
            <a:ext cx="7766936" cy="2882754"/>
          </a:xfrm>
        </p:spPr>
        <p:txBody>
          <a:bodyPr/>
          <a:lstStyle/>
          <a:p>
            <a:pPr algn="ctr"/>
            <a:r>
              <a:rPr lang="en-US" b="1" dirty="0"/>
              <a:t>Method Invocation Pattern in JavaScript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1898" y="4050833"/>
            <a:ext cx="8802105" cy="1096899"/>
          </a:xfrm>
        </p:spPr>
        <p:txBody>
          <a:bodyPr>
            <a:normAutofit/>
          </a:bodyPr>
          <a:lstStyle/>
          <a:p>
            <a:pPr algn="l"/>
            <a:endParaRPr lang="en-US" sz="2800" dirty="0">
              <a:solidFill>
                <a:srgbClr val="7030A0"/>
              </a:solidFill>
            </a:endParaRPr>
          </a:p>
          <a:p>
            <a:pPr algn="l"/>
            <a:r>
              <a:rPr lang="en-US" sz="2800" dirty="0">
                <a:solidFill>
                  <a:srgbClr val="7030A0"/>
                </a:solidFill>
              </a:rPr>
              <a:t>        Name: Ritik Sharma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6F2994-B2CF-4B96-A135-E73A6ACC5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kern="1200" dirty="0">
                <a:latin typeface="+mj-lt"/>
                <a:ea typeface="+mj-ea"/>
                <a:cs typeface="+mj-cs"/>
              </a:rPr>
              <a:t>Types of Method Invocation Pattern in JavaScript</a:t>
            </a:r>
          </a:p>
          <a:p>
            <a:pPr algn="ctr">
              <a:lnSpc>
                <a:spcPct val="90000"/>
              </a:lnSpc>
            </a:pPr>
            <a:endParaRPr lang="en-US" sz="3400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 descr="Diagram, timeline&#10;&#10;Description automatically generated">
            <a:extLst>
              <a:ext uri="{FF2B5EF4-FFF2-40B4-BE49-F238E27FC236}">
                <a16:creationId xmlns:a16="http://schemas.microsoft.com/office/drawing/2014/main" id="{B5B9BCA1-C686-4C4A-BB2D-FEFDBE9C2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496" y="398757"/>
            <a:ext cx="8288033" cy="308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68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EFA39-993F-49EE-A241-A23F5C67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Function Invocation Pattern: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00AD8-C594-42A8-B795-327BBD9EC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dirty="0"/>
              <a:t>When Function is called as Function.</a:t>
            </a:r>
          </a:p>
          <a:p>
            <a:pPr>
              <a:buFont typeface="Arial" charset="2"/>
              <a:buChar char="•"/>
            </a:pPr>
            <a:r>
              <a:rPr lang="en-US" dirty="0"/>
              <a:t>The value of '</a:t>
            </a:r>
            <a:r>
              <a:rPr lang="en-US" u="sng" dirty="0"/>
              <a:t>this</a:t>
            </a:r>
            <a:r>
              <a:rPr lang="en-US" dirty="0"/>
              <a:t>' here is Global Object like Nodejs and in Browser window is global object.</a:t>
            </a:r>
          </a:p>
          <a:p>
            <a:pPr>
              <a:buFont typeface="Arial" charset="2"/>
              <a:buChar char="•"/>
            </a:pPr>
            <a:endParaRPr lang="en-US" dirty="0"/>
          </a:p>
          <a:p>
            <a:pPr>
              <a:buFont typeface="Arial" charset="2"/>
              <a:buChar char="•"/>
            </a:pPr>
            <a:endParaRPr lang="en-US" dirty="0"/>
          </a:p>
          <a:p>
            <a:pPr>
              <a:buFont typeface="Arial" charset="2"/>
              <a:buChar char="•"/>
            </a:pPr>
            <a:endParaRPr lang="en-US" dirty="0"/>
          </a:p>
        </p:txBody>
      </p:sp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F0CD76B-802F-4E27-9A88-BB0629040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315" y="4289125"/>
            <a:ext cx="5683370" cy="174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670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29F8A-5B16-48BB-AA16-46B8AFFD4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Constructor Invocation Pattern: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27979-F3F9-4F3C-BF50-F9923476B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dirty="0"/>
              <a:t>When call a function with '</a:t>
            </a:r>
            <a:r>
              <a:rPr lang="en-US" u="sng" dirty="0"/>
              <a:t>new</a:t>
            </a:r>
            <a:r>
              <a:rPr lang="en-US" dirty="0"/>
              <a:t>'</a:t>
            </a:r>
          </a:p>
          <a:p>
            <a:pPr>
              <a:buFont typeface="Arial" charset="2"/>
              <a:buChar char="•"/>
            </a:pPr>
            <a:r>
              <a:rPr lang="en-US" dirty="0"/>
              <a:t>The value of '</a:t>
            </a:r>
            <a:r>
              <a:rPr lang="en-US" u="sng" dirty="0"/>
              <a:t>this</a:t>
            </a:r>
            <a:r>
              <a:rPr lang="en-US" dirty="0"/>
              <a:t>' is newly created object.</a:t>
            </a:r>
          </a:p>
          <a:p>
            <a:pPr>
              <a:buFont typeface="Arial" charset="2"/>
              <a:buChar char="•"/>
            </a:pPr>
            <a:r>
              <a:rPr lang="en-US" dirty="0"/>
              <a:t>'</a:t>
            </a:r>
            <a:r>
              <a:rPr lang="en-US" u="sng" dirty="0"/>
              <a:t>return</a:t>
            </a:r>
            <a:r>
              <a:rPr lang="en-US" dirty="0"/>
              <a:t>' has no value here.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A picture containing text, mounted, displayed, silver&#10;&#10;Description automatically generated">
            <a:extLst>
              <a:ext uri="{FF2B5EF4-FFF2-40B4-BE49-F238E27FC236}">
                <a16:creationId xmlns:a16="http://schemas.microsoft.com/office/drawing/2014/main" id="{775F895F-51AD-41E9-A79E-6B2E16DFF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414" y="4251024"/>
            <a:ext cx="5664680" cy="180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2923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DFECA-C64C-48B5-A1E9-F14A39A08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Method Invocation Pattern: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CE7BA-BC65-48F0-9AE8-AFEA14471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dirty="0"/>
              <a:t>Invoked using dot ('.') operator on object.</a:t>
            </a:r>
          </a:p>
          <a:p>
            <a:pPr>
              <a:buFont typeface="Arial" charset="2"/>
              <a:buChar char="•"/>
            </a:pPr>
            <a:r>
              <a:rPr lang="en-US" dirty="0"/>
              <a:t>The value of '</a:t>
            </a:r>
            <a:r>
              <a:rPr lang="en-US" u="sng" dirty="0"/>
              <a:t>this</a:t>
            </a:r>
            <a:r>
              <a:rPr lang="en-US" dirty="0"/>
              <a:t>' depends on the object before dot ('.') operator.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649784E-E7D5-4379-8BAD-8601FD368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92" y="3898062"/>
            <a:ext cx="4574694" cy="213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8545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8D2E3-8D75-431E-8D18-83677B922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5706"/>
          </a:xfrm>
        </p:spPr>
        <p:txBody>
          <a:bodyPr/>
          <a:lstStyle/>
          <a:p>
            <a:r>
              <a:rPr lang="en-US" u="sng" dirty="0"/>
              <a:t>Indirect Invocation Pattern: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1AF1F-F1C9-4773-8E07-6C5DD38BC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3005"/>
            <a:ext cx="8596668" cy="439835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dirty="0"/>
              <a:t>3 ways to do-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Apply() method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Bind() method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Call() method</a:t>
            </a:r>
          </a:p>
          <a:p>
            <a:pPr>
              <a:buFont typeface="Arial" charset="2"/>
              <a:buChar char="•"/>
            </a:pPr>
            <a:r>
              <a:rPr lang="en-US" dirty="0"/>
              <a:t>We pass objects indirectly in other object function.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charset="2"/>
              <a:buChar char="•"/>
            </a:pPr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EB0B562-B0B7-4B2C-A73C-57884A950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829" y="3507268"/>
            <a:ext cx="4742910" cy="274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7804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8CFB07-2141-4D81-889A-7932A37BF955}"/>
              </a:ext>
            </a:extLst>
          </p:cNvPr>
          <p:cNvSpPr txBox="1"/>
          <p:nvPr/>
        </p:nvSpPr>
        <p:spPr>
          <a:xfrm>
            <a:off x="6090249" y="4940061"/>
            <a:ext cx="425282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644153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Facet</vt:lpstr>
      <vt:lpstr>Method Invocation Pattern in JavaScript </vt:lpstr>
      <vt:lpstr>Types of Method Invocation Pattern in JavaScript </vt:lpstr>
      <vt:lpstr>Function Invocation Pattern:</vt:lpstr>
      <vt:lpstr>Constructor Invocation Pattern: </vt:lpstr>
      <vt:lpstr>Method Invocation Pattern: </vt:lpstr>
      <vt:lpstr>Indirect Invocation Pattern: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181</cp:revision>
  <dcterms:created xsi:type="dcterms:W3CDTF">2021-03-15T16:57:58Z</dcterms:created>
  <dcterms:modified xsi:type="dcterms:W3CDTF">2021-03-15T17:58:44Z</dcterms:modified>
</cp:coreProperties>
</file>