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7" r:id="rId9"/>
    <p:sldId id="268" r:id="rId10"/>
    <p:sldId id="263" r:id="rId11"/>
    <p:sldId id="264" r:id="rId12"/>
    <p:sldId id="266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CF0A-ED88-4993-B282-C324A429E2C1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DBF3-45D3-4931-911A-AB87C69046E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alidator.w3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PRESENTATION  P2 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828684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Le 13 avril 2021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786" y="571480"/>
            <a:ext cx="7429552" cy="54292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5786" y="3714752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NGELI NSABAKA </a:t>
            </a:r>
            <a:r>
              <a:rPr lang="fr-FR" sz="28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Rickou</a:t>
            </a:r>
            <a:endParaRPr lang="fr-FR" sz="28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DIFFICULTES RENCONTREES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179388" indent="-179388">
              <a:buNone/>
            </a:pPr>
            <a:r>
              <a:rPr lang="fr-FR" b="1" dirty="0" smtClean="0">
                <a:latin typeface="Arial Nova Cond" pitchFamily="34" charset="0"/>
              </a:rPr>
              <a:t>J’ai eu quelques difficultés pour :</a:t>
            </a:r>
          </a:p>
          <a:p>
            <a:pPr marL="179388" indent="-1793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Maitriser Git et </a:t>
            </a:r>
            <a:r>
              <a:rPr lang="fr-FR" b="1" dirty="0" err="1" smtClean="0">
                <a:latin typeface="Arial Nova Cond" pitchFamily="34" charset="0"/>
              </a:rPr>
              <a:t>GitHub</a:t>
            </a:r>
            <a:endParaRPr lang="fr-FR" b="1" dirty="0" smtClean="0">
              <a:latin typeface="Arial Nova Cond" pitchFamily="34" charset="0"/>
            </a:endParaRPr>
          </a:p>
          <a:p>
            <a:pPr marL="179388" indent="-1793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Intégrer les icônes de la bibliothèque Font </a:t>
            </a:r>
            <a:r>
              <a:rPr lang="fr-FR" b="1" dirty="0" err="1" smtClean="0">
                <a:latin typeface="Arial Nova Cond" pitchFamily="34" charset="0"/>
              </a:rPr>
              <a:t>Awesome</a:t>
            </a:r>
            <a:endParaRPr lang="fr-FR" b="1" dirty="0" smtClean="0">
              <a:latin typeface="Arial Nova Cond" pitchFamily="34" charset="0"/>
            </a:endParaRPr>
          </a:p>
          <a:p>
            <a:pPr marL="179388" indent="-1793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Comprendre le fonctionnement des Google police</a:t>
            </a:r>
          </a:p>
          <a:p>
            <a:pPr marL="179388" indent="-179388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endParaRPr lang="fr-FR" sz="3600" b="1" dirty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CONTRAINTES TECHNIQUES </a:t>
            </a:r>
            <a:br>
              <a:rPr lang="fr-FR" b="1" u="sng" dirty="0" smtClean="0"/>
            </a:br>
            <a:r>
              <a:rPr lang="fr-FR" b="1" u="sng" dirty="0" smtClean="0"/>
              <a:t>DU PROJET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 fontScale="92500" lnSpcReduction="10000"/>
          </a:bodyPr>
          <a:lstStyle/>
          <a:p>
            <a:pPr marL="742950" indent="-742950">
              <a:buNone/>
            </a:pPr>
            <a:r>
              <a:rPr lang="fr-FR" b="1" dirty="0" smtClean="0">
                <a:latin typeface="Arial Nova Cond" pitchFamily="34" charset="0"/>
              </a:rPr>
              <a:t>DANS MON TRAVAIL :</a:t>
            </a:r>
          </a:p>
          <a:p>
            <a:pPr marL="268288" indent="-2682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Le champ de recherche est une zone de saisie</a:t>
            </a:r>
          </a:p>
          <a:p>
            <a:pPr marL="268288" indent="-2682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Le bouton de recherche n’est pas fonctionnel</a:t>
            </a:r>
          </a:p>
          <a:p>
            <a:pPr marL="268288" indent="-2682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Chaque carte d’hébergement ou d’activités est cliquable dans son entièreté</a:t>
            </a:r>
          </a:p>
          <a:p>
            <a:pPr marL="268288" indent="-2682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Les filtres ne sont pas fonctionnels</a:t>
            </a:r>
          </a:p>
          <a:p>
            <a:pPr marL="268288" indent="-2682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…</a:t>
            </a:r>
            <a:endParaRPr lang="fr-FR" b="1" dirty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CONTRAINTES TECHNIQUES </a:t>
            </a:r>
            <a:br>
              <a:rPr lang="fr-FR" b="1" u="sng" dirty="0" smtClean="0"/>
            </a:br>
            <a:r>
              <a:rPr lang="fr-FR" b="1" u="sng" dirty="0" smtClean="0"/>
              <a:t>DU PROJET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Les filtres changent d’apparence au survol</a:t>
            </a: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Les liens Hébergements et Activités du menu de navigation sont des ancres qui mènent aux sections correspondantes</a:t>
            </a: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 site est adapté aux tablettes </a:t>
            </a: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Aucun élément ne se coupe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CONTRAINTES TECHNIQUES </a:t>
            </a:r>
            <a:br>
              <a:rPr lang="fr-FR" b="1" u="sng" dirty="0" smtClean="0"/>
            </a:br>
            <a:r>
              <a:rPr lang="fr-FR" b="1" u="sng" dirty="0" smtClean="0"/>
              <a:t>DU PROJET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Les icônes proviennent de la bibliothèque Font </a:t>
            </a:r>
            <a:r>
              <a:rPr lang="fr-FR" sz="3000" b="1" dirty="0" err="1" smtClean="0">
                <a:latin typeface="Arial Nova Cond" pitchFamily="34" charset="0"/>
              </a:rPr>
              <a:t>Awesome</a:t>
            </a:r>
            <a:endParaRPr lang="fr-FR" sz="3000" b="1" dirty="0" smtClean="0">
              <a:latin typeface="Arial Nova Cond" pitchFamily="34" charset="0"/>
            </a:endParaRP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Les couleurs de la charte sont respectées</a:t>
            </a: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La police du site est le </a:t>
            </a:r>
            <a:r>
              <a:rPr lang="fr-FR" sz="3000" b="1" dirty="0" err="1" smtClean="0">
                <a:latin typeface="Arial Nova Cond" pitchFamily="34" charset="0"/>
              </a:rPr>
              <a:t>Raleway</a:t>
            </a:r>
            <a:endParaRPr lang="fr-FR" sz="3000" b="1" dirty="0" smtClean="0">
              <a:latin typeface="Arial Nova Cond" pitchFamily="34" charset="0"/>
            </a:endParaRP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Aucun </a:t>
            </a:r>
            <a:r>
              <a:rPr lang="fr-FR" sz="3000" b="1" dirty="0" err="1" smtClean="0">
                <a:latin typeface="Arial Nova Cond" pitchFamily="34" charset="0"/>
              </a:rPr>
              <a:t>framework</a:t>
            </a:r>
            <a:r>
              <a:rPr lang="fr-FR" sz="3000" b="1" dirty="0" smtClean="0">
                <a:latin typeface="Arial Nova Cond" pitchFamily="34" charset="0"/>
              </a:rPr>
              <a:t> ou compilateur CSS n’a été utilisé</a:t>
            </a:r>
            <a:endParaRPr lang="fr-FR" sz="3000" b="1" dirty="0" smtClean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CONTRAINTES TECHNIQUES </a:t>
            </a:r>
            <a:br>
              <a:rPr lang="fr-FR" b="1" u="sng" dirty="0" smtClean="0"/>
            </a:br>
            <a:r>
              <a:rPr lang="fr-FR" b="1" u="sng" dirty="0" smtClean="0"/>
              <a:t>DU PROJET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 code contient une seule alerte au validateur W3C</a:t>
            </a: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 site fonctionne bien sur Chrome et </a:t>
            </a:r>
            <a:r>
              <a:rPr lang="fr-FR" sz="3000" b="1" dirty="0" err="1" smtClean="0">
                <a:latin typeface="Arial Nova Cond" pitchFamily="34" charset="0"/>
              </a:rPr>
              <a:t>Firefox</a:t>
            </a:r>
            <a:endParaRPr lang="fr-FR" sz="3000" b="1" dirty="0" smtClean="0">
              <a:latin typeface="Arial Nova Cond" pitchFamily="34" charset="0"/>
            </a:endParaRP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Aucun CSS ne se trouve dans le HTML</a:t>
            </a:r>
          </a:p>
          <a:p>
            <a:pPr marL="268288" indent="-268288">
              <a:buFontTx/>
              <a:buChar char="-"/>
            </a:pPr>
            <a:r>
              <a:rPr lang="fr-FR" sz="3000" b="1" dirty="0" smtClean="0">
                <a:latin typeface="Arial Nova Cond" pitchFamily="34" charset="0"/>
              </a:rPr>
              <a:t>Le site est bel et bien déployé sur </a:t>
            </a:r>
            <a:r>
              <a:rPr lang="fr-FR" sz="3000" b="1" dirty="0" err="1" smtClean="0">
                <a:latin typeface="Arial Nova Cond" pitchFamily="34" charset="0"/>
              </a:rPr>
              <a:t>GitHub</a:t>
            </a:r>
            <a:r>
              <a:rPr lang="fr-FR" sz="3000" b="1" dirty="0" smtClean="0">
                <a:latin typeface="Arial Nova Cond" pitchFamily="34" charset="0"/>
              </a:rPr>
              <a:t> Pages.</a:t>
            </a:r>
            <a:endParaRPr lang="fr-FR" sz="3000" b="1" dirty="0" smtClean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742950" indent="-742950" algn="ctr">
              <a:buNone/>
            </a:pPr>
            <a:r>
              <a:rPr lang="fr-FR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FIN</a:t>
            </a:r>
            <a:endParaRPr lang="fr-FR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INTITULE DU PROJET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278608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4400" b="1" dirty="0" smtClean="0">
                <a:latin typeface="Arial Black" pitchFamily="34" charset="0"/>
              </a:rPr>
              <a:t>TRANSFORMEZ UNE MAQUETTE EN SITE WEB</a:t>
            </a:r>
            <a:endParaRPr lang="fr-FR" sz="4400" b="1" dirty="0"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564357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Black" pitchFamily="34" charset="0"/>
              </a:rPr>
              <a:t>PROJET N° 2 : FORMATION DEVELOPPEUR WEB</a:t>
            </a:r>
            <a:endParaRPr lang="fr-F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OBJECTIF POUSUIVI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78621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fr-FR" sz="4400" b="1" dirty="0" smtClean="0">
                <a:latin typeface="Arial Nova Cond" pitchFamily="34" charset="0"/>
              </a:rPr>
              <a:t>Intégrer la maquette responsive en HTML et CSS ;</a:t>
            </a:r>
          </a:p>
          <a:p>
            <a:pPr>
              <a:buFontTx/>
              <a:buChar char="-"/>
            </a:pPr>
            <a:r>
              <a:rPr lang="fr-FR" sz="4400" b="1" dirty="0" smtClean="0">
                <a:latin typeface="Arial Nova Cond" pitchFamily="34" charset="0"/>
              </a:rPr>
              <a:t>Utiliser </a:t>
            </a:r>
            <a:r>
              <a:rPr lang="fr-FR" sz="4400" b="1" dirty="0" err="1" smtClean="0">
                <a:latin typeface="Arial Nova Cond" pitchFamily="34" charset="0"/>
              </a:rPr>
              <a:t>Github</a:t>
            </a:r>
            <a:r>
              <a:rPr lang="fr-FR" sz="4400" b="1" dirty="0" smtClean="0">
                <a:latin typeface="Arial Nova Cond" pitchFamily="34" charset="0"/>
              </a:rPr>
              <a:t> ou </a:t>
            </a:r>
            <a:r>
              <a:rPr lang="fr-FR" sz="4400" b="1" dirty="0" err="1" smtClean="0">
                <a:latin typeface="Arial Nova Cond" pitchFamily="34" charset="0"/>
              </a:rPr>
              <a:t>Gitlab</a:t>
            </a:r>
            <a:r>
              <a:rPr lang="fr-FR" sz="4400" b="1" dirty="0" smtClean="0">
                <a:latin typeface="Arial Nova Cond" pitchFamily="34" charset="0"/>
              </a:rPr>
              <a:t> pour le </a:t>
            </a:r>
            <a:r>
              <a:rPr lang="fr-FR" sz="4400" b="1" dirty="0" err="1" smtClean="0">
                <a:latin typeface="Arial Nova Cond" pitchFamily="34" charset="0"/>
              </a:rPr>
              <a:t>versionning</a:t>
            </a:r>
            <a:endParaRPr lang="fr-FR" sz="4400" b="1" dirty="0" smtClean="0">
              <a:latin typeface="Arial Nova Cond" pitchFamily="34" charset="0"/>
            </a:endParaRPr>
          </a:p>
          <a:p>
            <a:pPr>
              <a:buFontTx/>
              <a:buChar char="-"/>
            </a:pPr>
            <a:r>
              <a:rPr lang="fr-FR" sz="4400" b="1" dirty="0" smtClean="0">
                <a:latin typeface="Arial Nova Cond" pitchFamily="34" charset="0"/>
              </a:rPr>
              <a:t>Publier sur </a:t>
            </a:r>
            <a:r>
              <a:rPr lang="fr-FR" sz="4400" b="1" dirty="0" err="1" smtClean="0">
                <a:latin typeface="Arial Nova Cond" pitchFamily="34" charset="0"/>
              </a:rPr>
              <a:t>Github</a:t>
            </a:r>
            <a:r>
              <a:rPr lang="fr-FR" sz="4400" b="1" dirty="0" smtClean="0">
                <a:latin typeface="Arial Nova Cond" pitchFamily="34" charset="0"/>
              </a:rPr>
              <a:t> Pages</a:t>
            </a:r>
          </a:p>
          <a:p>
            <a:pPr>
              <a:buFontTx/>
              <a:buChar char="-"/>
            </a:pPr>
            <a:endParaRPr lang="fr-FR" sz="4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METHODOLOGIE DU TRAVAIL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742950" indent="-742950">
              <a:buAutoNum type="arabicParenR"/>
            </a:pPr>
            <a:r>
              <a:rPr lang="fr-FR" sz="3600" b="1" dirty="0" smtClean="0">
                <a:latin typeface="Arial Nova Cond" pitchFamily="34" charset="0"/>
              </a:rPr>
              <a:t>Lecture des Cours </a:t>
            </a:r>
            <a:r>
              <a:rPr lang="fr-FR" sz="3600" b="1" dirty="0" err="1" smtClean="0">
                <a:latin typeface="Arial Nova Cond" pitchFamily="34" charset="0"/>
              </a:rPr>
              <a:t>OpenClassrooms</a:t>
            </a:r>
            <a:endParaRPr lang="fr-FR" sz="3600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r>
              <a:rPr lang="fr-FR" sz="3600" b="1" dirty="0" smtClean="0">
                <a:latin typeface="Arial Nova Cond" pitchFamily="34" charset="0"/>
              </a:rPr>
              <a:t>Exercices interactifs sur OC</a:t>
            </a:r>
          </a:p>
          <a:p>
            <a:pPr marL="742950" indent="-742950">
              <a:buAutoNum type="arabicParenR"/>
            </a:pPr>
            <a:r>
              <a:rPr lang="fr-FR" sz="3600" b="1" dirty="0" smtClean="0">
                <a:latin typeface="Arial Nova Cond" pitchFamily="34" charset="0"/>
              </a:rPr>
              <a:t>Recherches sur Internet</a:t>
            </a:r>
          </a:p>
          <a:p>
            <a:pPr marL="742950" indent="-742950">
              <a:buAutoNum type="arabicParenR"/>
            </a:pPr>
            <a:r>
              <a:rPr lang="fr-FR" sz="3600" b="1" dirty="0" smtClean="0">
                <a:latin typeface="Arial Nova Cond" pitchFamily="34" charset="0"/>
              </a:rPr>
              <a:t>Cours vidéo sur udemy.com </a:t>
            </a:r>
          </a:p>
          <a:p>
            <a:pPr marL="742950" indent="-742950">
              <a:buAutoNum type="arabicParenR"/>
            </a:pPr>
            <a:r>
              <a:rPr lang="fr-FR" sz="3600" b="1" dirty="0" smtClean="0">
                <a:latin typeface="Arial Nova Cond" pitchFamily="34" charset="0"/>
              </a:rPr>
              <a:t>Livres HTML et CSS</a:t>
            </a:r>
          </a:p>
          <a:p>
            <a:pPr marL="742950" indent="-742950">
              <a:buAutoNum type="arabicParenR"/>
            </a:pPr>
            <a:endParaRPr lang="fr-FR" sz="3600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endParaRPr lang="fr-FR" sz="3600" b="1" dirty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TECHNOLOGIES UTILISEES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 fontScale="92500"/>
          </a:bodyPr>
          <a:lstStyle/>
          <a:p>
            <a:pPr marL="742950" indent="-742950">
              <a:buAutoNum type="arabicParenR"/>
            </a:pPr>
            <a:r>
              <a:rPr lang="fr-FR" sz="3600" b="1" dirty="0" smtClean="0">
                <a:solidFill>
                  <a:srgbClr val="C00000"/>
                </a:solidFill>
                <a:latin typeface="Arial Nova Cond" pitchFamily="34" charset="0"/>
              </a:rPr>
              <a:t>HTML</a:t>
            </a:r>
            <a:r>
              <a:rPr lang="fr-FR" sz="3600" b="1" dirty="0" smtClean="0">
                <a:latin typeface="Arial Nova Cond" pitchFamily="34" charset="0"/>
              </a:rPr>
              <a:t> : pour créer la structure de la page</a:t>
            </a:r>
          </a:p>
          <a:p>
            <a:pPr marL="742950" indent="-742950">
              <a:buAutoNum type="arabicParenR"/>
            </a:pPr>
            <a:r>
              <a:rPr lang="fr-FR" sz="3600" b="1" dirty="0" smtClean="0">
                <a:solidFill>
                  <a:srgbClr val="C00000"/>
                </a:solidFill>
                <a:latin typeface="Arial Nova Cond" pitchFamily="34" charset="0"/>
              </a:rPr>
              <a:t>CSS</a:t>
            </a:r>
            <a:r>
              <a:rPr lang="fr-FR" sz="3600" b="1" dirty="0" smtClean="0">
                <a:latin typeface="Arial Nova Cond" pitchFamily="34" charset="0"/>
              </a:rPr>
              <a:t> : pour la mise en forme et mise en page</a:t>
            </a:r>
          </a:p>
          <a:p>
            <a:pPr marL="742950" indent="-742950">
              <a:buAutoNum type="arabicParenR"/>
            </a:pPr>
            <a:r>
              <a:rPr lang="fr-FR" sz="3600" b="1" dirty="0" smtClean="0">
                <a:solidFill>
                  <a:srgbClr val="C00000"/>
                </a:solidFill>
                <a:latin typeface="Arial Nova Cond" pitchFamily="34" charset="0"/>
              </a:rPr>
              <a:t>FLEX</a:t>
            </a:r>
            <a:r>
              <a:rPr lang="fr-FR" sz="3600" b="1" dirty="0" smtClean="0">
                <a:latin typeface="Arial Nova Cond" pitchFamily="34" charset="0"/>
              </a:rPr>
              <a:t> : pour la disposition des blocs</a:t>
            </a:r>
          </a:p>
          <a:p>
            <a:pPr marL="742950" indent="-742950">
              <a:buAutoNum type="arabicParenR"/>
            </a:pPr>
            <a:r>
              <a:rPr lang="fr-FR" sz="3600" b="1" dirty="0" smtClean="0">
                <a:solidFill>
                  <a:srgbClr val="C00000"/>
                </a:solidFill>
                <a:latin typeface="Arial Nova Cond" pitchFamily="34" charset="0"/>
              </a:rPr>
              <a:t>VS CODE </a:t>
            </a:r>
            <a:r>
              <a:rPr lang="fr-FR" sz="3600" b="1" dirty="0" smtClean="0">
                <a:latin typeface="Arial Nova Cond" pitchFamily="34" charset="0"/>
              </a:rPr>
              <a:t>: pour l’écriture du code</a:t>
            </a:r>
          </a:p>
          <a:p>
            <a:pPr marL="742950" indent="-742950">
              <a:buAutoNum type="arabicParenR"/>
            </a:pPr>
            <a:r>
              <a:rPr lang="fr-FR" sz="3600" b="1" dirty="0" smtClean="0">
                <a:solidFill>
                  <a:srgbClr val="C00000"/>
                </a:solidFill>
                <a:latin typeface="Arial Nova Cond" pitchFamily="34" charset="0"/>
              </a:rPr>
              <a:t>PHOTOSHOP</a:t>
            </a:r>
            <a:r>
              <a:rPr lang="fr-FR" sz="3600" b="1" dirty="0" smtClean="0">
                <a:latin typeface="Arial Nova Cond" pitchFamily="34" charset="0"/>
              </a:rPr>
              <a:t> : pour analyser la maquette</a:t>
            </a:r>
          </a:p>
          <a:p>
            <a:pPr marL="742950" indent="-742950">
              <a:buAutoNum type="arabicParenR"/>
            </a:pPr>
            <a:endParaRPr lang="fr-FR" sz="3600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endParaRPr lang="fr-FR" sz="3600" b="1" dirty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REALISATION  DU PROJET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742950" indent="-742950">
              <a:buNone/>
            </a:pPr>
            <a:r>
              <a:rPr lang="fr-FR" b="1" dirty="0" smtClean="0">
                <a:latin typeface="Arial Nova Cond" pitchFamily="34" charset="0"/>
              </a:rPr>
              <a:t>- J’ai créé 2 fichiers : index.html et style.css</a:t>
            </a:r>
          </a:p>
          <a:p>
            <a:pPr marL="269875" indent="-269875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J’ai créé un dépôt local avec Git et un dépôt distant avec </a:t>
            </a:r>
            <a:r>
              <a:rPr lang="fr-FR" b="1" dirty="0" err="1" smtClean="0">
                <a:latin typeface="Arial Nova Cond" pitchFamily="34" charset="0"/>
              </a:rPr>
              <a:t>GitHub</a:t>
            </a:r>
            <a:endParaRPr lang="fr-FR" b="1" dirty="0" smtClean="0">
              <a:latin typeface="Arial Nova Cond" pitchFamily="34" charset="0"/>
            </a:endParaRPr>
          </a:p>
          <a:p>
            <a:pPr marL="269875" indent="-269875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J’ai analysé et découpé la maquette</a:t>
            </a:r>
            <a:endParaRPr lang="fr-FR" b="1" dirty="0">
              <a:latin typeface="Arial Nova Cond" pitchFamily="34" charset="0"/>
            </a:endParaRPr>
          </a:p>
          <a:p>
            <a:pPr marL="269875" indent="-269875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J’ai créé la structure HTML de base …</a:t>
            </a:r>
          </a:p>
          <a:p>
            <a:pPr marL="742950" indent="-742950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endParaRPr lang="fr-FR" sz="3600" b="1" dirty="0">
              <a:latin typeface="Arial Nova Cond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57554" y="1214422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(ETAPES DU TRAVAIL)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REALISATION  DU PROJET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571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179388" indent="-179388">
              <a:buNone/>
            </a:pPr>
            <a:r>
              <a:rPr lang="fr-FR" b="1" dirty="0" smtClean="0">
                <a:latin typeface="Arial Nova Cond" pitchFamily="34" charset="0"/>
              </a:rPr>
              <a:t>- </a:t>
            </a:r>
            <a:r>
              <a:rPr lang="fr-FR" b="1" dirty="0" smtClean="0">
                <a:latin typeface="Arial Nova Cond" pitchFamily="34" charset="0"/>
              </a:rPr>
              <a:t>J’ai fais les différentes mises en forme avec CSS</a:t>
            </a:r>
            <a:endParaRPr lang="fr-FR" b="1" dirty="0" smtClean="0">
              <a:latin typeface="Arial Nova Cond" pitchFamily="34" charset="0"/>
            </a:endParaRPr>
          </a:p>
          <a:p>
            <a:pPr marL="179388" indent="-179388">
              <a:buNone/>
            </a:pPr>
            <a:r>
              <a:rPr lang="fr-FR" b="1" dirty="0" smtClean="0">
                <a:latin typeface="Arial Nova Cond" pitchFamily="34" charset="0"/>
              </a:rPr>
              <a:t>- J’ai testé mon code sur PC (Chrome et </a:t>
            </a:r>
            <a:r>
              <a:rPr lang="fr-FR" b="1" dirty="0" err="1" smtClean="0">
                <a:latin typeface="Arial Nova Cond" pitchFamily="34" charset="0"/>
              </a:rPr>
              <a:t>Firefox</a:t>
            </a:r>
            <a:r>
              <a:rPr lang="fr-FR" b="1" dirty="0" smtClean="0">
                <a:latin typeface="Arial Nova Cond" pitchFamily="34" charset="0"/>
              </a:rPr>
              <a:t>) et sur tablette et mobile</a:t>
            </a:r>
          </a:p>
          <a:p>
            <a:pPr marL="179388" indent="-1793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J’ai fait valider mon code avec le validateur W3C (</a:t>
            </a:r>
            <a:r>
              <a:rPr lang="fr-FR" b="1" dirty="0" smtClean="0">
                <a:latin typeface="Arial Nova Cond" pitchFamily="34" charset="0"/>
                <a:hlinkClick r:id="rId2"/>
              </a:rPr>
              <a:t>www.validator.w3.org</a:t>
            </a:r>
            <a:r>
              <a:rPr lang="fr-FR" b="1" dirty="0" smtClean="0">
                <a:latin typeface="Arial Nova Cond" pitchFamily="34" charset="0"/>
              </a:rPr>
              <a:t>)</a:t>
            </a:r>
          </a:p>
          <a:p>
            <a:pPr marL="179388" indent="-179388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endParaRPr lang="fr-FR" sz="3600" b="1" dirty="0">
              <a:latin typeface="Arial Nova Cond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121442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(SUITE)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SUBDIVISIONS DU TRAVAIL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78621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179388" indent="-179388">
              <a:buNone/>
            </a:pPr>
            <a:r>
              <a:rPr lang="fr-FR" b="1" dirty="0" smtClean="0">
                <a:latin typeface="Arial Nova Cond" pitchFamily="34" charset="0"/>
              </a:rPr>
              <a:t>Mon travail comprend :</a:t>
            </a:r>
          </a:p>
          <a:p>
            <a:pPr marL="179388" indent="-179388">
              <a:buNone/>
            </a:pPr>
            <a:r>
              <a:rPr lang="fr-FR" b="1" dirty="0" smtClean="0">
                <a:latin typeface="Arial Nova Cond" pitchFamily="34" charset="0"/>
              </a:rPr>
              <a:t>- </a:t>
            </a:r>
            <a:r>
              <a:rPr lang="fr-FR" b="1" dirty="0" smtClean="0">
                <a:latin typeface="Arial Nova Cond" pitchFamily="34" charset="0"/>
              </a:rPr>
              <a:t>Un Header : logo + menu de navigation</a:t>
            </a:r>
            <a:endParaRPr lang="fr-FR" b="1" dirty="0" smtClean="0">
              <a:latin typeface="Arial Nova Cond" pitchFamily="34" charset="0"/>
            </a:endParaRPr>
          </a:p>
          <a:p>
            <a:pPr marL="179388" indent="-179388">
              <a:buNone/>
            </a:pPr>
            <a:r>
              <a:rPr lang="fr-FR" b="1" dirty="0" smtClean="0">
                <a:latin typeface="Arial Nova Cond" pitchFamily="34" charset="0"/>
              </a:rPr>
              <a:t>- Un </a:t>
            </a:r>
            <a:r>
              <a:rPr lang="fr-FR" b="1" dirty="0" err="1" smtClean="0">
                <a:latin typeface="Arial Nova Cond" pitchFamily="34" charset="0"/>
              </a:rPr>
              <a:t>Footer</a:t>
            </a:r>
            <a:r>
              <a:rPr lang="fr-FR" b="1" dirty="0" smtClean="0">
                <a:latin typeface="Arial Nova Cond" pitchFamily="34" charset="0"/>
              </a:rPr>
              <a:t> </a:t>
            </a:r>
          </a:p>
          <a:p>
            <a:pPr marL="179388" indent="-1793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3 sections : </a:t>
            </a:r>
          </a:p>
          <a:p>
            <a:pPr marL="179388" indent="-179388">
              <a:buNone/>
            </a:pPr>
            <a:r>
              <a:rPr lang="fr-FR" b="1" dirty="0">
                <a:latin typeface="Arial Nova Cond" pitchFamily="34" charset="0"/>
              </a:rPr>
              <a:t> </a:t>
            </a:r>
            <a:r>
              <a:rPr lang="fr-FR" b="1" dirty="0" smtClean="0">
                <a:latin typeface="Arial Nova Cond" pitchFamily="34" charset="0"/>
              </a:rPr>
              <a:t> * 1 section qui </a:t>
            </a:r>
            <a:r>
              <a:rPr lang="fr-FR" b="1" dirty="0" err="1" smtClean="0">
                <a:latin typeface="Arial Nova Cond" pitchFamily="34" charset="0"/>
              </a:rPr>
              <a:t>engloble</a:t>
            </a:r>
            <a:r>
              <a:rPr lang="fr-FR" b="1" dirty="0" smtClean="0">
                <a:latin typeface="Arial Nova Cond" pitchFamily="34" charset="0"/>
              </a:rPr>
              <a:t> les différents boutons  </a:t>
            </a:r>
          </a:p>
          <a:p>
            <a:pPr marL="179388" indent="-179388">
              <a:buNone/>
            </a:pPr>
            <a:r>
              <a:rPr lang="fr-FR" b="1" dirty="0">
                <a:latin typeface="Arial Nova Cond" pitchFamily="34" charset="0"/>
              </a:rPr>
              <a:t> </a:t>
            </a:r>
            <a:r>
              <a:rPr lang="fr-FR" b="1" dirty="0" smtClean="0">
                <a:latin typeface="Arial Nova Cond" pitchFamily="34" charset="0"/>
              </a:rPr>
              <a:t>    et filtres</a:t>
            </a:r>
          </a:p>
          <a:p>
            <a:pPr marL="179388" indent="-179388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endParaRPr lang="fr-FR" sz="3600" b="1" dirty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SUBDIVISIONS DU TRAVAIL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78621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179388" indent="-179388">
              <a:buFontTx/>
              <a:buChar char="-"/>
            </a:pPr>
            <a:r>
              <a:rPr lang="fr-FR" b="1" dirty="0" smtClean="0">
                <a:latin typeface="Arial Nova Cond" pitchFamily="34" charset="0"/>
              </a:rPr>
              <a:t>3 sections : </a:t>
            </a:r>
          </a:p>
          <a:p>
            <a:pPr marL="179388" indent="-179388">
              <a:buNone/>
            </a:pPr>
            <a:r>
              <a:rPr lang="fr-FR" b="1" dirty="0">
                <a:latin typeface="Arial Nova Cond" pitchFamily="34" charset="0"/>
              </a:rPr>
              <a:t> </a:t>
            </a:r>
            <a:r>
              <a:rPr lang="fr-FR" b="1" dirty="0" smtClean="0">
                <a:latin typeface="Arial Nova Cond" pitchFamily="34" charset="0"/>
              </a:rPr>
              <a:t> * 1 section hébergement : avec deux sous-sections (Marseille et Populaires)</a:t>
            </a:r>
          </a:p>
          <a:p>
            <a:pPr marL="179388" indent="-179388">
              <a:buNone/>
            </a:pPr>
            <a:r>
              <a:rPr lang="fr-FR" b="1" dirty="0">
                <a:latin typeface="Arial Nova Cond" pitchFamily="34" charset="0"/>
              </a:rPr>
              <a:t> </a:t>
            </a:r>
            <a:r>
              <a:rPr lang="fr-FR" b="1" dirty="0" smtClean="0">
                <a:latin typeface="Arial Nova Cond" pitchFamily="34" charset="0"/>
              </a:rPr>
              <a:t> * 1 section Activités</a:t>
            </a:r>
          </a:p>
          <a:p>
            <a:pPr marL="179388" indent="-179388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None/>
            </a:pPr>
            <a:endParaRPr lang="fr-FR" b="1" dirty="0" smtClean="0">
              <a:latin typeface="Arial Nova Cond" pitchFamily="34" charset="0"/>
            </a:endParaRPr>
          </a:p>
          <a:p>
            <a:pPr marL="742950" indent="-742950">
              <a:buAutoNum type="arabicParenR"/>
            </a:pPr>
            <a:endParaRPr lang="fr-FR" sz="3600" b="1" dirty="0">
              <a:latin typeface="Arial Nova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432</Words>
  <Application>Microsoft Office PowerPoint</Application>
  <PresentationFormat>Affichage à l'écran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PRESENTATION  P2 </vt:lpstr>
      <vt:lpstr>INTITULE DU PROJET</vt:lpstr>
      <vt:lpstr>OBJECTIF POUSUIVI</vt:lpstr>
      <vt:lpstr>METHODOLOGIE DU TRAVAIL</vt:lpstr>
      <vt:lpstr>TECHNOLOGIES UTILISEES</vt:lpstr>
      <vt:lpstr>REALISATION  DU PROJET</vt:lpstr>
      <vt:lpstr>REALISATION  DU PROJET</vt:lpstr>
      <vt:lpstr>SUBDIVISIONS DU TRAVAIL</vt:lpstr>
      <vt:lpstr>SUBDIVISIONS DU TRAVAIL</vt:lpstr>
      <vt:lpstr>DIFFICULTES RENCONTREES</vt:lpstr>
      <vt:lpstr>CONTRAINTES TECHNIQUES  DU PROJET</vt:lpstr>
      <vt:lpstr>CONTRAINTES TECHNIQUES  DU PROJET</vt:lpstr>
      <vt:lpstr>CONTRAINTES TECHNIQUES  DU PROJET</vt:lpstr>
      <vt:lpstr>CONTRAINTES TECHNIQUES  DU PROJET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P2 </dc:title>
  <dc:creator>Utilisateur Windows</dc:creator>
  <cp:lastModifiedBy>Utilisateur Windows</cp:lastModifiedBy>
  <cp:revision>39</cp:revision>
  <dcterms:created xsi:type="dcterms:W3CDTF">2021-04-13T10:55:30Z</dcterms:created>
  <dcterms:modified xsi:type="dcterms:W3CDTF">2021-04-13T12:09:01Z</dcterms:modified>
</cp:coreProperties>
</file>