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3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8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4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8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7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72691" y="1194042"/>
            <a:ext cx="8050975" cy="4852426"/>
          </a:xfrm>
          <a:prstGeom prst="rect">
            <a:avLst/>
          </a:prstGeom>
          <a:solidFill>
            <a:schemeClr val="accent1">
              <a:alpha val="21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843062" y="4068332"/>
            <a:ext cx="1992281" cy="1622527"/>
            <a:chOff x="2575869" y="4484869"/>
            <a:chExt cx="1992281" cy="16225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084" y="5044404"/>
              <a:ext cx="780290" cy="78029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479" y="4559512"/>
              <a:ext cx="510504" cy="51050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2575869" y="4533900"/>
              <a:ext cx="1950720" cy="15734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89620" y="4484869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Mgmt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Subnet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5419" y="5738064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Jumpbox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43311" y="5003559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72579" y="4659146"/>
            <a:ext cx="911287" cy="1078857"/>
            <a:chOff x="-6064" y="4930503"/>
            <a:chExt cx="911287" cy="107885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" y="4930503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-6064" y="5640028"/>
              <a:ext cx="911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Admin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43062" y="1630656"/>
            <a:ext cx="1992281" cy="2091191"/>
            <a:chOff x="1474990" y="987289"/>
            <a:chExt cx="1992281" cy="209119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600" y="1061932"/>
              <a:ext cx="510504" cy="510504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474990" y="1036320"/>
              <a:ext cx="1950720" cy="20421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88741" y="987289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 Subnet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4990" y="2432149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 Availability Set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42432" y="1505979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085" y="1690645"/>
              <a:ext cx="780290" cy="780290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850599" y="2334257"/>
            <a:ext cx="955249" cy="926170"/>
            <a:chOff x="5618375" y="3424960"/>
            <a:chExt cx="955249" cy="92617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854" y="3424960"/>
              <a:ext cx="780290" cy="78029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5618375" y="3981798"/>
              <a:ext cx="95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Internet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306003" y="2334257"/>
            <a:ext cx="1279006" cy="1411225"/>
            <a:chOff x="2857909" y="1544076"/>
            <a:chExt cx="1279006" cy="141122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267" y="1544076"/>
              <a:ext cx="780290" cy="78029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857909" y="2308970"/>
              <a:ext cx="1279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Public Load Balancer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24876" y="1631431"/>
            <a:ext cx="3379089" cy="2114051"/>
            <a:chOff x="6816762" y="841250"/>
            <a:chExt cx="3379089" cy="211405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8180" y="915893"/>
              <a:ext cx="510504" cy="510504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6816762" y="890281"/>
              <a:ext cx="3337527" cy="20421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20782" y="841250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Biz Subnet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03570" y="2286110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 Availability Set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571012" y="1359940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4665" y="1544606"/>
              <a:ext cx="780290" cy="780290"/>
            </a:xfrm>
            <a:prstGeom prst="rect">
              <a:avLst/>
            </a:prstGeom>
          </p:spPr>
        </p:pic>
        <p:grpSp>
          <p:nvGrpSpPr>
            <p:cNvPr id="58" name="Group 57"/>
            <p:cNvGrpSpPr/>
            <p:nvPr/>
          </p:nvGrpSpPr>
          <p:grpSpPr>
            <a:xfrm>
              <a:off x="6900495" y="1544076"/>
              <a:ext cx="1417019" cy="1411225"/>
              <a:chOff x="6509800" y="1544076"/>
              <a:chExt cx="1417019" cy="1411225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5645" y="1544076"/>
                <a:ext cx="780290" cy="780290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6509800" y="2308970"/>
                <a:ext cx="14170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Internal Load Balancer</a:t>
                </a: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10223667" y="2334257"/>
            <a:ext cx="1513978" cy="1134226"/>
            <a:chOff x="10615553" y="1544076"/>
            <a:chExt cx="1513978" cy="11342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2397" y="1544076"/>
              <a:ext cx="780290" cy="78029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0615553" y="2308970"/>
              <a:ext cx="1513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Document DB</a:t>
              </a:r>
            </a:p>
          </p:txBody>
        </p:sp>
      </p:grpSp>
      <p:cxnSp>
        <p:nvCxnSpPr>
          <p:cNvPr id="62" name="Straight Arrow Connector 61"/>
          <p:cNvCxnSpPr>
            <a:stCxn id="43" idx="3"/>
            <a:endCxn id="16" idx="1"/>
          </p:cNvCxnSpPr>
          <p:nvPr/>
        </p:nvCxnSpPr>
        <p:spPr>
          <a:xfrm>
            <a:off x="1718368" y="2724402"/>
            <a:ext cx="836993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16" idx="3"/>
            <a:endCxn id="37" idx="1"/>
          </p:cNvCxnSpPr>
          <p:nvPr/>
        </p:nvCxnSpPr>
        <p:spPr>
          <a:xfrm flipV="1">
            <a:off x="3335651" y="2724157"/>
            <a:ext cx="1138506" cy="24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37" idx="3"/>
            <a:endCxn id="54" idx="1"/>
          </p:cNvCxnSpPr>
          <p:nvPr/>
        </p:nvCxnSpPr>
        <p:spPr>
          <a:xfrm>
            <a:off x="5254447" y="2724157"/>
            <a:ext cx="1580007" cy="24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54" idx="3"/>
            <a:endCxn id="53" idx="1"/>
          </p:cNvCxnSpPr>
          <p:nvPr/>
        </p:nvCxnSpPr>
        <p:spPr>
          <a:xfrm>
            <a:off x="7614744" y="2724402"/>
            <a:ext cx="828035" cy="53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53" idx="3"/>
            <a:endCxn id="14" idx="1"/>
          </p:cNvCxnSpPr>
          <p:nvPr/>
        </p:nvCxnSpPr>
        <p:spPr>
          <a:xfrm flipV="1">
            <a:off x="9223069" y="2724402"/>
            <a:ext cx="1367442" cy="53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endCxn id="7" idx="1"/>
          </p:cNvCxnSpPr>
          <p:nvPr/>
        </p:nvCxnSpPr>
        <p:spPr>
          <a:xfrm>
            <a:off x="1718368" y="5018012"/>
            <a:ext cx="2709909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36068" y="4736752"/>
            <a:ext cx="2404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SSH </a:t>
            </a:r>
          </a:p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(whitelisted IP)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72690" y="1194041"/>
            <a:ext cx="16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Network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72" y="-6858"/>
            <a:ext cx="12182128" cy="558415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Azure X Session 2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4951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-6858"/>
            <a:ext cx="12192000" cy="558415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Azure X Session 3 Architecture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6798571" y="1451362"/>
            <a:ext cx="5321029" cy="4694052"/>
            <a:chOff x="6819471" y="1451362"/>
            <a:chExt cx="5321029" cy="4694052"/>
          </a:xfrm>
        </p:grpSpPr>
        <p:sp>
          <p:nvSpPr>
            <p:cNvPr id="7" name="Rectangle 6"/>
            <p:cNvSpPr/>
            <p:nvPr/>
          </p:nvSpPr>
          <p:spPr>
            <a:xfrm>
              <a:off x="6819471" y="1470908"/>
              <a:ext cx="5321029" cy="4636068"/>
            </a:xfrm>
            <a:prstGeom prst="rect">
              <a:avLst/>
            </a:prstGeom>
            <a:solidFill>
              <a:schemeClr val="accent3">
                <a:alpha val="21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893668" y="1838876"/>
              <a:ext cx="5194569" cy="3232478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93668" y="1800438"/>
              <a:ext cx="1410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Network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19471" y="1451362"/>
              <a:ext cx="1673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East US Data Center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851518" y="2117988"/>
              <a:ext cx="1616473" cy="1542765"/>
              <a:chOff x="1146440" y="1203571"/>
              <a:chExt cx="1616473" cy="1542765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1138" y="1711379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1146440" y="2222556"/>
                <a:ext cx="1368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Machine Scale Set</a:t>
                </a: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1350" y="128992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1178825" y="1252602"/>
                <a:ext cx="1519261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9257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Web Subnet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66523" y="1609161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363001" y="2138299"/>
              <a:ext cx="2676852" cy="1519108"/>
              <a:chOff x="4073031" y="1203571"/>
              <a:chExt cx="2676852" cy="1519108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6911" y="1691924"/>
                <a:ext cx="569612" cy="569612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5232213" y="2199459"/>
                <a:ext cx="1368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Machine Scale Set</a:t>
                </a: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8320" y="127889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4176265" y="1228945"/>
                <a:ext cx="2507145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19001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Biz Subnet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253493" y="1598131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434" y="1691924"/>
                <a:ext cx="565900" cy="565900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4073031" y="2199459"/>
                <a:ext cx="1279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Internal Load Balancer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869079" y="2626652"/>
              <a:ext cx="1039249" cy="1030755"/>
              <a:chOff x="3976888" y="4348907"/>
              <a:chExt cx="1039249" cy="1030755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3563" y="4348907"/>
                <a:ext cx="565900" cy="565900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3976888" y="4856442"/>
                <a:ext cx="10392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 Load Balancer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851518" y="3674013"/>
              <a:ext cx="1616473" cy="1326762"/>
              <a:chOff x="4150783" y="2977678"/>
              <a:chExt cx="1616473" cy="1326762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8977" y="3496535"/>
                <a:ext cx="569612" cy="569612"/>
              </a:xfrm>
              <a:prstGeom prst="rect">
                <a:avLst/>
              </a:prstGeom>
            </p:spPr>
          </p:pic>
          <p:sp>
            <p:nvSpPr>
              <p:cNvPr id="88" name="TextBox 87"/>
              <p:cNvSpPr txBox="1"/>
              <p:nvPr/>
            </p:nvSpPr>
            <p:spPr>
              <a:xfrm>
                <a:off x="4150783" y="3996663"/>
                <a:ext cx="1368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Jumpbox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5693" y="3064027"/>
                <a:ext cx="366736" cy="366736"/>
              </a:xfrm>
              <a:prstGeom prst="rect">
                <a:avLst/>
              </a:prstGeom>
            </p:spPr>
          </p:pic>
          <p:sp>
            <p:nvSpPr>
              <p:cNvPr id="90" name="Rectangle 89"/>
              <p:cNvSpPr/>
              <p:nvPr/>
            </p:nvSpPr>
            <p:spPr>
              <a:xfrm>
                <a:off x="4183168" y="3026709"/>
                <a:ext cx="1519261" cy="1277731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196919" y="2977678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Mgmt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Subnet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270866" y="3383268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795701" y="5118910"/>
              <a:ext cx="1344799" cy="1026504"/>
              <a:chOff x="3201075" y="3395797"/>
              <a:chExt cx="1344799" cy="1026504"/>
            </a:xfrm>
          </p:grpSpPr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8668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3201075" y="3899081"/>
                <a:ext cx="1344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Document DB</a:t>
                </a:r>
              </a:p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(Mongo DB API)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363001" y="5118910"/>
              <a:ext cx="1344799" cy="811061"/>
              <a:chOff x="4726134" y="3395797"/>
              <a:chExt cx="1344799" cy="811061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8787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4726134" y="3899081"/>
                <a:ext cx="1344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Redis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Cache</a:t>
                </a: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185532" y="5108672"/>
              <a:ext cx="1082556" cy="1026504"/>
              <a:chOff x="1450913" y="3395797"/>
              <a:chExt cx="1082556" cy="1026504"/>
            </a:xfrm>
          </p:grpSpPr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7385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02" name="TextBox 101"/>
              <p:cNvSpPr txBox="1"/>
              <p:nvPr/>
            </p:nvSpPr>
            <p:spPr>
              <a:xfrm>
                <a:off x="1450913" y="3899081"/>
                <a:ext cx="1082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Application Insights</a:t>
                </a:r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5636611" y="1816005"/>
            <a:ext cx="934691" cy="1043044"/>
            <a:chOff x="5629855" y="1816807"/>
            <a:chExt cx="934691" cy="1043044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997" y="1816807"/>
              <a:ext cx="569612" cy="569612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5629855" y="2336631"/>
              <a:ext cx="9346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Traffic Manager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699580" y="624574"/>
            <a:ext cx="792839" cy="692625"/>
            <a:chOff x="5699580" y="968279"/>
            <a:chExt cx="792839" cy="692625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198" y="1091292"/>
              <a:ext cx="569612" cy="569612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5699580" y="968279"/>
              <a:ext cx="792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Internet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88313" y="1451362"/>
            <a:ext cx="5321029" cy="4694052"/>
            <a:chOff x="67413" y="1451362"/>
            <a:chExt cx="5321029" cy="4694052"/>
          </a:xfrm>
        </p:grpSpPr>
        <p:sp>
          <p:nvSpPr>
            <p:cNvPr id="116" name="Rectangle 115"/>
            <p:cNvSpPr/>
            <p:nvPr/>
          </p:nvSpPr>
          <p:spPr>
            <a:xfrm>
              <a:off x="67413" y="1470908"/>
              <a:ext cx="5321029" cy="4636068"/>
            </a:xfrm>
            <a:prstGeom prst="rect">
              <a:avLst/>
            </a:prstGeom>
            <a:solidFill>
              <a:schemeClr val="accent3">
                <a:alpha val="21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41610" y="1838876"/>
              <a:ext cx="5194569" cy="3232478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41610" y="1800438"/>
              <a:ext cx="1410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Network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7413" y="1451362"/>
              <a:ext cx="1806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West US Data Center</a:t>
              </a: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785582" y="2117988"/>
              <a:ext cx="1616473" cy="1542765"/>
              <a:chOff x="1146440" y="1203571"/>
              <a:chExt cx="1616473" cy="154276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1138" y="1711379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50" name="TextBox 149"/>
              <p:cNvSpPr txBox="1"/>
              <p:nvPr/>
            </p:nvSpPr>
            <p:spPr>
              <a:xfrm>
                <a:off x="1146440" y="2222556"/>
                <a:ext cx="1368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Machine Scale Set</a:t>
                </a:r>
              </a:p>
            </p:txBody>
          </p:sp>
          <p:pic>
            <p:nvPicPr>
              <p:cNvPr id="151" name="Picture 150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1350" y="128992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152" name="Rectangle 151"/>
              <p:cNvSpPr/>
              <p:nvPr/>
            </p:nvSpPr>
            <p:spPr>
              <a:xfrm>
                <a:off x="1178825" y="1252602"/>
                <a:ext cx="1519261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19257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Web Subnet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2266523" y="1609161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244861" y="2138934"/>
              <a:ext cx="2590488" cy="1519594"/>
              <a:chOff x="4176265" y="1203571"/>
              <a:chExt cx="2590488" cy="1519594"/>
            </a:xfrm>
          </p:grpSpPr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1576" y="1690190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4226878" y="2197725"/>
                <a:ext cx="1368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Machine Scale Set</a:t>
                </a:r>
              </a:p>
            </p:txBody>
          </p:sp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8320" y="127889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144" name="Rectangle 143"/>
              <p:cNvSpPr/>
              <p:nvPr/>
            </p:nvSpPr>
            <p:spPr>
              <a:xfrm>
                <a:off x="4176265" y="1228945"/>
                <a:ext cx="2507145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419001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Biz Subnet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253493" y="1598131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4150" y="1692410"/>
                <a:ext cx="565900" cy="565900"/>
              </a:xfrm>
              <a:prstGeom prst="rect">
                <a:avLst/>
              </a:prstGeom>
            </p:spPr>
          </p:pic>
          <p:sp>
            <p:nvSpPr>
              <p:cNvPr id="148" name="TextBox 147"/>
              <p:cNvSpPr txBox="1"/>
              <p:nvPr/>
            </p:nvSpPr>
            <p:spPr>
              <a:xfrm>
                <a:off x="5487747" y="2199945"/>
                <a:ext cx="1279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Internal Load Balancer</a:t>
                </a: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4312887" y="2626652"/>
              <a:ext cx="1039249" cy="1030755"/>
              <a:chOff x="3976888" y="4348907"/>
              <a:chExt cx="1039249" cy="1030755"/>
            </a:xfrm>
          </p:grpSpPr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3563" y="4348907"/>
                <a:ext cx="565900" cy="565900"/>
              </a:xfrm>
              <a:prstGeom prst="rect">
                <a:avLst/>
              </a:prstGeom>
            </p:spPr>
          </p:pic>
          <p:sp>
            <p:nvSpPr>
              <p:cNvPr id="140" name="TextBox 139"/>
              <p:cNvSpPr txBox="1"/>
              <p:nvPr/>
            </p:nvSpPr>
            <p:spPr>
              <a:xfrm>
                <a:off x="3976888" y="4856442"/>
                <a:ext cx="10392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 Load Balancer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2785589" y="3674013"/>
              <a:ext cx="1616473" cy="1326762"/>
              <a:chOff x="4150783" y="2977678"/>
              <a:chExt cx="1616473" cy="1326762"/>
            </a:xfrm>
          </p:grpSpPr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8977" y="3496535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34" name="TextBox 133"/>
              <p:cNvSpPr txBox="1"/>
              <p:nvPr/>
            </p:nvSpPr>
            <p:spPr>
              <a:xfrm>
                <a:off x="4150783" y="3996663"/>
                <a:ext cx="1368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Jumpbox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5693" y="3064027"/>
                <a:ext cx="366736" cy="366736"/>
              </a:xfrm>
              <a:prstGeom prst="rect">
                <a:avLst/>
              </a:prstGeom>
            </p:spPr>
          </p:pic>
          <p:sp>
            <p:nvSpPr>
              <p:cNvPr id="136" name="Rectangle 135"/>
              <p:cNvSpPr/>
              <p:nvPr/>
            </p:nvSpPr>
            <p:spPr>
              <a:xfrm>
                <a:off x="4183168" y="3026709"/>
                <a:ext cx="1519261" cy="1277731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4196919" y="2977678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Mgmt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Subnet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270866" y="3383268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83014" y="5118910"/>
              <a:ext cx="1344799" cy="1026504"/>
              <a:chOff x="3201075" y="3395797"/>
              <a:chExt cx="1344799" cy="1026504"/>
            </a:xfrm>
          </p:grpSpPr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8668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32" name="TextBox 131"/>
              <p:cNvSpPr txBox="1"/>
              <p:nvPr/>
            </p:nvSpPr>
            <p:spPr>
              <a:xfrm>
                <a:off x="3201075" y="3899081"/>
                <a:ext cx="1344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Document DB</a:t>
                </a:r>
              </a:p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(Mongo DB API)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1633849" y="5118910"/>
              <a:ext cx="1344799" cy="811061"/>
              <a:chOff x="4726134" y="3395797"/>
              <a:chExt cx="1344799" cy="811061"/>
            </a:xfrm>
          </p:grpSpPr>
          <p:pic>
            <p:nvPicPr>
              <p:cNvPr id="129" name="Picture 12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8787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30" name="TextBox 129"/>
              <p:cNvSpPr txBox="1"/>
              <p:nvPr/>
            </p:nvSpPr>
            <p:spPr>
              <a:xfrm>
                <a:off x="4726134" y="3899081"/>
                <a:ext cx="1344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Redis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Cache</a:t>
                </a: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095059" y="5108672"/>
              <a:ext cx="1082556" cy="1026504"/>
              <a:chOff x="1450913" y="3395797"/>
              <a:chExt cx="1082556" cy="1026504"/>
            </a:xfrm>
          </p:grpSpPr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7385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1450913" y="3899081"/>
                <a:ext cx="1082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Application Insights</a:t>
                </a:r>
              </a:p>
            </p:txBody>
          </p:sp>
        </p:grpSp>
      </p:grpSp>
      <p:grpSp>
        <p:nvGrpSpPr>
          <p:cNvPr id="158" name="Group 157"/>
          <p:cNvGrpSpPr/>
          <p:nvPr/>
        </p:nvGrpSpPr>
        <p:grpSpPr>
          <a:xfrm>
            <a:off x="5743014" y="4576521"/>
            <a:ext cx="721884" cy="813985"/>
            <a:chOff x="5585175" y="4864299"/>
            <a:chExt cx="721884" cy="813985"/>
          </a:xfrm>
        </p:grpSpPr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5532" y="4864299"/>
              <a:ext cx="569612" cy="569612"/>
            </a:xfrm>
            <a:prstGeom prst="rect">
              <a:avLst/>
            </a:prstGeom>
          </p:spPr>
        </p:pic>
        <p:sp>
          <p:nvSpPr>
            <p:cNvPr id="157" name="TextBox 156"/>
            <p:cNvSpPr txBox="1"/>
            <p:nvPr/>
          </p:nvSpPr>
          <p:spPr>
            <a:xfrm>
              <a:off x="5585175" y="5370507"/>
              <a:ext cx="721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Admin</a:t>
              </a:r>
            </a:p>
          </p:txBody>
        </p:sp>
      </p:grpSp>
      <p:cxnSp>
        <p:nvCxnSpPr>
          <p:cNvPr id="163" name="Connector: Elbow 162"/>
          <p:cNvCxnSpPr>
            <a:cxnSpLocks/>
            <a:stCxn id="94" idx="3"/>
            <a:endCxn id="60" idx="1"/>
          </p:cNvCxnSpPr>
          <p:nvPr/>
        </p:nvCxnSpPr>
        <p:spPr>
          <a:xfrm>
            <a:off x="6389365" y="2100811"/>
            <a:ext cx="695489" cy="808791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/>
          <p:cNvCxnSpPr>
            <a:cxnSpLocks/>
            <a:stCxn id="94" idx="1"/>
            <a:endCxn id="139" idx="3"/>
          </p:cNvCxnSpPr>
          <p:nvPr/>
        </p:nvCxnSpPr>
        <p:spPr>
          <a:xfrm rot="10800000" flipV="1">
            <a:off x="5136363" y="2100810"/>
            <a:ext cx="683391" cy="808791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cxnSpLocks/>
            <a:stCxn id="94" idx="0"/>
            <a:endCxn id="109" idx="2"/>
          </p:cNvCxnSpPr>
          <p:nvPr/>
        </p:nvCxnSpPr>
        <p:spPr>
          <a:xfrm flipH="1" flipV="1">
            <a:off x="6102004" y="1317199"/>
            <a:ext cx="2555" cy="49880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/>
          <p:cNvCxnSpPr>
            <a:cxnSpLocks/>
            <a:stCxn id="156" idx="3"/>
            <a:endCxn id="64" idx="1"/>
          </p:cNvCxnSpPr>
          <p:nvPr/>
        </p:nvCxnSpPr>
        <p:spPr>
          <a:xfrm flipV="1">
            <a:off x="6392983" y="4477676"/>
            <a:ext cx="1835829" cy="383651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/>
          <p:cNvCxnSpPr>
            <a:cxnSpLocks/>
            <a:stCxn id="156" idx="1"/>
            <a:endCxn id="133" idx="3"/>
          </p:cNvCxnSpPr>
          <p:nvPr/>
        </p:nvCxnSpPr>
        <p:spPr>
          <a:xfrm rot="10800000">
            <a:off x="3774295" y="4477677"/>
            <a:ext cx="2049076" cy="383651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cxnSpLocks/>
            <a:stCxn id="60" idx="3"/>
            <a:endCxn id="16" idx="1"/>
          </p:cNvCxnSpPr>
          <p:nvPr/>
        </p:nvCxnSpPr>
        <p:spPr>
          <a:xfrm>
            <a:off x="7650754" y="2909602"/>
            <a:ext cx="534562" cy="100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cxnSpLocks/>
            <a:stCxn id="16" idx="3"/>
            <a:endCxn id="31" idx="1"/>
          </p:cNvCxnSpPr>
          <p:nvPr/>
        </p:nvCxnSpPr>
        <p:spPr>
          <a:xfrm flipV="1">
            <a:off x="8754928" y="2909602"/>
            <a:ext cx="933576" cy="100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  <a:stCxn id="31" idx="3"/>
            <a:endCxn id="25" idx="1"/>
          </p:cNvCxnSpPr>
          <p:nvPr/>
        </p:nvCxnSpPr>
        <p:spPr>
          <a:xfrm>
            <a:off x="10254404" y="2909602"/>
            <a:ext cx="601577" cy="185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cxnSpLocks/>
            <a:stCxn id="139" idx="1"/>
            <a:endCxn id="149" idx="3"/>
          </p:cNvCxnSpPr>
          <p:nvPr/>
        </p:nvCxnSpPr>
        <p:spPr>
          <a:xfrm flipH="1">
            <a:off x="3730792" y="2909602"/>
            <a:ext cx="839670" cy="100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cxnSpLocks/>
            <a:stCxn id="149" idx="1"/>
            <a:endCxn id="147" idx="3"/>
          </p:cNvCxnSpPr>
          <p:nvPr/>
        </p:nvCxnSpPr>
        <p:spPr>
          <a:xfrm flipH="1">
            <a:off x="2489546" y="2910602"/>
            <a:ext cx="671634" cy="121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cxnSpLocks/>
            <a:stCxn id="147" idx="1"/>
            <a:endCxn id="141" idx="3"/>
          </p:cNvCxnSpPr>
          <p:nvPr/>
        </p:nvCxnSpPr>
        <p:spPr>
          <a:xfrm flipH="1" flipV="1">
            <a:off x="1240684" y="2910359"/>
            <a:ext cx="682962" cy="364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6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131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Azure X Session 2 Architecture</vt:lpstr>
      <vt:lpstr>Azure X Session 3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Rainey</dc:creator>
  <cp:lastModifiedBy>Rick Rainey</cp:lastModifiedBy>
  <cp:revision>24</cp:revision>
  <dcterms:created xsi:type="dcterms:W3CDTF">2017-02-15T21:58:18Z</dcterms:created>
  <dcterms:modified xsi:type="dcterms:W3CDTF">2017-02-17T03:20:57Z</dcterms:modified>
</cp:coreProperties>
</file>