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C990-A328-409D-95CF-76DFE9640D99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72691" y="994303"/>
            <a:ext cx="8050975" cy="4852426"/>
          </a:xfrm>
          <a:prstGeom prst="rect">
            <a:avLst/>
          </a:prstGeom>
          <a:solidFill>
            <a:schemeClr val="accent1">
              <a:alpha val="21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43062" y="3868593"/>
            <a:ext cx="1992281" cy="1622527"/>
            <a:chOff x="2575869" y="4484869"/>
            <a:chExt cx="1992281" cy="1622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84" y="5044404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79" y="4559512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575869" y="4533900"/>
              <a:ext cx="1950720" cy="1573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9620" y="448486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5419" y="5738064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Jumpbox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3311" y="500355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2579" y="4459407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43062" y="1430917"/>
            <a:ext cx="1992281" cy="2091191"/>
            <a:chOff x="1474990" y="987289"/>
            <a:chExt cx="1992281" cy="209119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00" y="1061932"/>
              <a:ext cx="510504" cy="51050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474990" y="1036320"/>
              <a:ext cx="1950720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8741" y="98728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Subnet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4990" y="2432149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2432" y="150597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085" y="1690645"/>
              <a:ext cx="780290" cy="78029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850599" y="2134518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06003" y="2134518"/>
            <a:ext cx="1279006" cy="1411225"/>
            <a:chOff x="2857909" y="1544076"/>
            <a:chExt cx="1279006" cy="14112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7" y="1544076"/>
              <a:ext cx="780290" cy="7802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857909" y="2308970"/>
              <a:ext cx="1279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Load Balancer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24876" y="1431692"/>
            <a:ext cx="3379089" cy="2114051"/>
            <a:chOff x="6816762" y="841250"/>
            <a:chExt cx="3379089" cy="21140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80" y="915893"/>
              <a:ext cx="510504" cy="510504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16762" y="890281"/>
              <a:ext cx="3337527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0782" y="841250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 Subnet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03570" y="228611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1012" y="1359940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65" y="1544606"/>
              <a:ext cx="780290" cy="78029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900495" y="1544076"/>
              <a:ext cx="1417019" cy="1411225"/>
              <a:chOff x="6509800" y="1544076"/>
              <a:chExt cx="1417019" cy="1411225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45" y="1544076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509800" y="2308970"/>
                <a:ext cx="14170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0223667" y="2134518"/>
            <a:ext cx="1513978" cy="1134226"/>
            <a:chOff x="10615553" y="1544076"/>
            <a:chExt cx="1513978" cy="11342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615553" y="2308970"/>
              <a:ext cx="1513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</p:txBody>
        </p:sp>
      </p:grpSp>
      <p:cxnSp>
        <p:nvCxnSpPr>
          <p:cNvPr id="62" name="Straight Arrow Connector 61"/>
          <p:cNvCxnSpPr>
            <a:stCxn id="43" idx="3"/>
            <a:endCxn id="16" idx="1"/>
          </p:cNvCxnSpPr>
          <p:nvPr/>
        </p:nvCxnSpPr>
        <p:spPr>
          <a:xfrm>
            <a:off x="1718368" y="2524663"/>
            <a:ext cx="836993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6" idx="3"/>
            <a:endCxn id="37" idx="1"/>
          </p:cNvCxnSpPr>
          <p:nvPr/>
        </p:nvCxnSpPr>
        <p:spPr>
          <a:xfrm flipV="1">
            <a:off x="3335651" y="2524418"/>
            <a:ext cx="1138506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37" idx="3"/>
            <a:endCxn id="54" idx="1"/>
          </p:cNvCxnSpPr>
          <p:nvPr/>
        </p:nvCxnSpPr>
        <p:spPr>
          <a:xfrm>
            <a:off x="5254447" y="2524418"/>
            <a:ext cx="1580007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54" idx="3"/>
            <a:endCxn id="53" idx="1"/>
          </p:cNvCxnSpPr>
          <p:nvPr/>
        </p:nvCxnSpPr>
        <p:spPr>
          <a:xfrm>
            <a:off x="7614744" y="2524663"/>
            <a:ext cx="828035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53" idx="3"/>
            <a:endCxn id="14" idx="1"/>
          </p:cNvCxnSpPr>
          <p:nvPr/>
        </p:nvCxnSpPr>
        <p:spPr>
          <a:xfrm flipV="1">
            <a:off x="9223069" y="2524663"/>
            <a:ext cx="1367442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endCxn id="7" idx="1"/>
          </p:cNvCxnSpPr>
          <p:nvPr/>
        </p:nvCxnSpPr>
        <p:spPr>
          <a:xfrm>
            <a:off x="1718368" y="4818273"/>
            <a:ext cx="270990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36068" y="4537013"/>
            <a:ext cx="240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SSH 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(whitelisted IP)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72690" y="994302"/>
            <a:ext cx="16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74951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Rainey</dc:creator>
  <cp:lastModifiedBy>Rick Rainey</cp:lastModifiedBy>
  <cp:revision>13</cp:revision>
  <dcterms:created xsi:type="dcterms:W3CDTF">2017-02-15T21:58:18Z</dcterms:created>
  <dcterms:modified xsi:type="dcterms:W3CDTF">2017-02-16T19:18:12Z</dcterms:modified>
</cp:coreProperties>
</file>