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  <a:endCxn id="14" idx="1"/>
          </p:cNvCxnSpPr>
          <p:nvPr/>
        </p:nvCxnSpPr>
        <p:spPr>
          <a:xfrm flipV="1">
            <a:off x="9223069" y="2724402"/>
            <a:ext cx="1367442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798571" y="1451362"/>
            <a:ext cx="5321029" cy="4694052"/>
            <a:chOff x="6819471" y="1451362"/>
            <a:chExt cx="5321029" cy="4694052"/>
          </a:xfrm>
        </p:grpSpPr>
        <p:sp>
          <p:nvSpPr>
            <p:cNvPr id="7" name="Rectangle 6"/>
            <p:cNvSpPr/>
            <p:nvPr/>
          </p:nvSpPr>
          <p:spPr>
            <a:xfrm>
              <a:off x="6819471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93668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3668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471" y="1451362"/>
              <a:ext cx="167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East US Data Center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51518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63001" y="213829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69079" y="262665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851518" y="367401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795701" y="5118910"/>
              <a:ext cx="1344799" cy="1026504"/>
              <a:chOff x="3201075" y="3395797"/>
              <a:chExt cx="1344799" cy="10265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363001" y="5118910"/>
              <a:ext cx="1344799" cy="811061"/>
              <a:chOff x="4726134" y="3395797"/>
              <a:chExt cx="1344799" cy="811061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85532" y="5108672"/>
              <a:ext cx="1082556" cy="1026504"/>
              <a:chOff x="1450913" y="3395797"/>
              <a:chExt cx="1082556" cy="1026504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5636611" y="181600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624574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8313" y="1451362"/>
            <a:ext cx="5321029" cy="4694052"/>
            <a:chOff x="67413" y="1451362"/>
            <a:chExt cx="5321029" cy="4694052"/>
          </a:xfrm>
        </p:grpSpPr>
        <p:sp>
          <p:nvSpPr>
            <p:cNvPr id="116" name="Rectangle 115"/>
            <p:cNvSpPr/>
            <p:nvPr/>
          </p:nvSpPr>
          <p:spPr>
            <a:xfrm>
              <a:off x="67413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1610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1610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413" y="1451362"/>
              <a:ext cx="180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West US Data Center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85582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41627" y="2138934"/>
              <a:ext cx="2676852" cy="1519108"/>
              <a:chOff x="4073031" y="1203571"/>
              <a:chExt cx="2676852" cy="1519108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312887" y="262665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785589" y="367401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83014" y="5118910"/>
              <a:ext cx="1344799" cy="1026504"/>
              <a:chOff x="3201075" y="3395797"/>
              <a:chExt cx="1344799" cy="10265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633849" y="5118910"/>
              <a:ext cx="1344799" cy="811061"/>
              <a:chOff x="4726134" y="3395797"/>
              <a:chExt cx="1344799" cy="811061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095059" y="5108672"/>
              <a:ext cx="1082556" cy="1026504"/>
              <a:chOff x="1450913" y="3395797"/>
              <a:chExt cx="1082556" cy="1026504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5743014" y="4576521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2100811"/>
            <a:ext cx="695489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36363" y="2100810"/>
            <a:ext cx="683391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  <a:endCxn id="109" idx="2"/>
          </p:cNvCxnSpPr>
          <p:nvPr/>
        </p:nvCxnSpPr>
        <p:spPr>
          <a:xfrm flipH="1" flipV="1">
            <a:off x="6102004" y="1317199"/>
            <a:ext cx="2555" cy="49880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 flipV="1">
            <a:off x="6392983" y="4477676"/>
            <a:ext cx="1835829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>
            <a:off x="3774295" y="4477677"/>
            <a:ext cx="2049076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60" idx="3"/>
            <a:endCxn id="16" idx="1"/>
          </p:cNvCxnSpPr>
          <p:nvPr/>
        </p:nvCxnSpPr>
        <p:spPr>
          <a:xfrm>
            <a:off x="7650754" y="2909602"/>
            <a:ext cx="534562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  <a:stCxn id="16" idx="3"/>
            <a:endCxn id="31" idx="1"/>
          </p:cNvCxnSpPr>
          <p:nvPr/>
        </p:nvCxnSpPr>
        <p:spPr>
          <a:xfrm flipV="1">
            <a:off x="8754928" y="2909602"/>
            <a:ext cx="933576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31" idx="3"/>
            <a:endCxn id="25" idx="1"/>
          </p:cNvCxnSpPr>
          <p:nvPr/>
        </p:nvCxnSpPr>
        <p:spPr>
          <a:xfrm>
            <a:off x="10254404" y="2909602"/>
            <a:ext cx="601577" cy="185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  <a:stCxn id="139" idx="1"/>
            <a:endCxn id="149" idx="3"/>
          </p:cNvCxnSpPr>
          <p:nvPr/>
        </p:nvCxnSpPr>
        <p:spPr>
          <a:xfrm flipH="1">
            <a:off x="3730792" y="2909602"/>
            <a:ext cx="839670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cxnSpLocks/>
            <a:stCxn id="149" idx="1"/>
            <a:endCxn id="141" idx="3"/>
          </p:cNvCxnSpPr>
          <p:nvPr/>
        </p:nvCxnSpPr>
        <p:spPr>
          <a:xfrm flipH="1">
            <a:off x="2246019" y="2910602"/>
            <a:ext cx="915161" cy="149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41" idx="1"/>
            <a:endCxn id="147" idx="3"/>
          </p:cNvCxnSpPr>
          <p:nvPr/>
        </p:nvCxnSpPr>
        <p:spPr>
          <a:xfrm flipH="1" flipV="1">
            <a:off x="1074830" y="2910237"/>
            <a:ext cx="601577" cy="185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131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23</cp:revision>
  <dcterms:created xsi:type="dcterms:W3CDTF">2017-02-15T21:58:18Z</dcterms:created>
  <dcterms:modified xsi:type="dcterms:W3CDTF">2017-02-16T22:04:06Z</dcterms:modified>
</cp:coreProperties>
</file>