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F4FF-AB07-4DD5-B84B-273F94FE4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9CF2-BFA4-4068-BEC9-8E7DAC07A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0E95B-FA83-46B8-9118-C42C923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1DE7-D81B-45D0-B184-D5E5AB27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0F32-7A39-41A8-9316-2CA4D4CB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0BEB-D49E-4067-B557-1807760F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8DB9A-69DF-4E00-B9EE-273BD099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85F2-E80C-44DF-94DA-1A3F28DD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4D7A-9495-4FD3-A798-C6B9592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A0CE-B0CE-4F84-B289-04D56D14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9CBDD-143D-47E2-836A-0A66D46FD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8B774-6F58-49C0-9E6E-7171B99D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9AD8-1F3B-432C-B6BE-771A6671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4E9D-BA3F-48A1-8701-7FC4A722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B7EA-1B43-4EB6-9459-42E14F22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DEDC-0A91-4746-929B-1513AE1D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3972-AABC-4D11-82C2-BDEB2EF2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EF8E-A513-4A64-9EB0-31BEE734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292-D548-4B1F-9767-5824B28C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7F1E-2EF6-493D-A868-979811A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9AD0-3B56-4E95-9A0E-9B9860A6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D4C2-E2B7-4114-B123-BB62CD21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9DB3-48E8-4118-BC22-B88AD104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D2E49-EE91-4F16-B803-C4B4FEC0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B1A9-9E84-45EF-B15C-3CFB106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2497-965A-4F61-9F6F-D43DD85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5057-1D0B-4F34-89C6-B12A70595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11A17-DFA2-4B05-90DD-8D3F214D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DF0B-3DA6-493C-8E7B-F2CAD1B1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B1F31-C5F4-4D93-9E2A-5EDA5A39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E343-C730-4759-9325-439F5C31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6D69-ED0E-413B-93E6-8C91CF4D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ECF4-C2D8-4905-9849-6BDF2349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A3CC-97F5-4279-9981-725AF3DB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BEC87-E3D3-4FAF-ABBF-6B12EB703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F3ECC-BADF-4369-804C-369044238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54F98-B604-4047-B5F7-B0F20ECE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7BF17-0BA3-4AE6-9D29-D72FE0E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B429D-BA59-4AAA-84D6-32C8C348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5B6-8648-4701-B33B-5295C988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EEBE2-ACA1-42C9-A0C8-F8CBFFE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A62B8-C052-475E-8ABB-6609694A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CD80-28FE-4141-B81F-1A68465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3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2064C-FD81-40D1-A39E-90B1BE07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EF9C1-DA26-40AD-9286-9BA5342D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DA3A-7001-4FF2-8C71-F86CA484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50A7-CC0A-4FE9-9F5C-614AA17D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3D0-30AA-4D7A-AF18-B32EF3A1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43009-6D7D-4A20-8C13-852D67439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14C6-7A81-4F75-AF7B-0558445F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2E13B-5953-4D44-BE07-FD53B94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87B66-012B-464E-9B8D-508A536A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C05-9C24-48DF-8CC7-86ADD5CB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5BBB-2C6F-424A-8EFF-A35F826E9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0AD78-4D06-4B99-BB1D-FFF22E9F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3D95-51D4-4820-925F-BCE1B441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FCBC-D91A-4DB5-AF8E-0F1594F9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5504C-A55F-43ED-8292-852F97A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41C1D-8430-43A8-A8D8-083D4C1D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9CB3-6D1E-4F16-BEE0-CB43FFDE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D049-709B-4AAF-96D7-EF6D0E5C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D1C2-CFF7-4CD9-A319-669292F3394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0734-A930-40AB-B6C9-D6AB87510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9198-9DCD-4E22-A992-6B97195CC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5777-8599-4D33-964A-DB7B7C693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C05F47-618F-47A3-AC98-7B6BBD3430C9}"/>
              </a:ext>
            </a:extLst>
          </p:cNvPr>
          <p:cNvSpPr/>
          <p:nvPr/>
        </p:nvSpPr>
        <p:spPr>
          <a:xfrm>
            <a:off x="281353" y="1266093"/>
            <a:ext cx="3768133" cy="650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4. </a:t>
            </a:r>
            <a:r>
              <a:rPr lang="en-US" sz="1050" dirty="0"/>
              <a:t>Initialize the folder to be used for your local repository </a:t>
            </a:r>
            <a:r>
              <a:rPr lang="en-US" sz="1050" b="1" dirty="0">
                <a:solidFill>
                  <a:schemeClr val="accent2"/>
                </a:solidFill>
              </a:rPr>
              <a:t>$ git </a:t>
            </a:r>
            <a:r>
              <a:rPr lang="en-US" sz="1050" b="1" dirty="0" err="1">
                <a:solidFill>
                  <a:schemeClr val="accent2"/>
                </a:solidFill>
              </a:rPr>
              <a:t>init</a:t>
            </a:r>
            <a:r>
              <a:rPr lang="en-US" sz="1050" b="1" dirty="0">
                <a:solidFill>
                  <a:schemeClr val="accent2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a </a:t>
            </a:r>
            <a:r>
              <a:rPr lang="en-US" sz="1050" b="1" i="1" dirty="0">
                <a:solidFill>
                  <a:schemeClr val="bg1"/>
                </a:solidFill>
              </a:rPr>
              <a:t>.git </a:t>
            </a:r>
            <a:r>
              <a:rPr lang="en-US" sz="1050" dirty="0">
                <a:solidFill>
                  <a:schemeClr val="bg1"/>
                </a:solidFill>
              </a:rPr>
              <a:t>folder will be created inside of the local repository folder. The </a:t>
            </a:r>
            <a:r>
              <a:rPr lang="en-US" sz="1050" b="1" i="1" dirty="0">
                <a:solidFill>
                  <a:schemeClr val="bg1"/>
                </a:solidFill>
              </a:rPr>
              <a:t>.git </a:t>
            </a:r>
            <a:r>
              <a:rPr lang="en-US" sz="1050" dirty="0">
                <a:solidFill>
                  <a:schemeClr val="bg1"/>
                </a:solidFill>
              </a:rPr>
              <a:t>folder establishes that the repository folder is now a git repository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EA107-898A-42CB-9A5E-1D91E81B70A9}"/>
              </a:ext>
            </a:extLst>
          </p:cNvPr>
          <p:cNvSpPr txBox="1"/>
          <p:nvPr/>
        </p:nvSpPr>
        <p:spPr>
          <a:xfrm>
            <a:off x="168812" y="267286"/>
            <a:ext cx="8975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Create a GitHub account </a:t>
            </a:r>
          </a:p>
          <a:p>
            <a:pPr marL="342900" indent="-342900">
              <a:buAutoNum type="arabicPeriod"/>
            </a:pPr>
            <a:r>
              <a:rPr lang="en-US" sz="1100" dirty="0"/>
              <a:t>Download and install Git on your computer</a:t>
            </a:r>
          </a:p>
          <a:p>
            <a:pPr marL="342900" indent="-342900">
              <a:buAutoNum type="arabicPeriod"/>
            </a:pPr>
            <a:r>
              <a:rPr lang="en-US" sz="1100" dirty="0"/>
              <a:t>Create the folder on your computer to be used as the local repository (master) or decide on which of your existing folders to use as the repository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57065-8442-49F4-8749-EC9B10420F18}"/>
              </a:ext>
            </a:extLst>
          </p:cNvPr>
          <p:cNvSpPr txBox="1"/>
          <p:nvPr/>
        </p:nvSpPr>
        <p:spPr>
          <a:xfrm>
            <a:off x="281354" y="990600"/>
            <a:ext cx="3261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Now using the command prompt or bash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63EF0-CEDB-43C6-862D-46B266DEEDF2}"/>
              </a:ext>
            </a:extLst>
          </p:cNvPr>
          <p:cNvSpPr/>
          <p:nvPr/>
        </p:nvSpPr>
        <p:spPr>
          <a:xfrm>
            <a:off x="281352" y="2541155"/>
            <a:ext cx="6697297" cy="24991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6. </a:t>
            </a:r>
            <a:r>
              <a:rPr lang="en-US" sz="1000" dirty="0"/>
              <a:t>Add files that you would like to store in your repository to the staging area (area where files are stored until they are committed) </a:t>
            </a:r>
            <a:r>
              <a:rPr lang="en-US" sz="1000" b="1" dirty="0">
                <a:solidFill>
                  <a:schemeClr val="accent2"/>
                </a:solidFill>
              </a:rPr>
              <a:t>$ git add </a:t>
            </a:r>
            <a:r>
              <a:rPr lang="en-US" sz="1000" b="1" dirty="0" err="1">
                <a:solidFill>
                  <a:schemeClr val="accent2"/>
                </a:solidFill>
              </a:rPr>
              <a:t>FileName</a:t>
            </a:r>
            <a:r>
              <a:rPr lang="en-US" sz="1000" b="1" dirty="0">
                <a:solidFill>
                  <a:schemeClr val="accent2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or</a:t>
            </a:r>
            <a:r>
              <a:rPr lang="en-US" sz="1000" b="1" dirty="0">
                <a:solidFill>
                  <a:schemeClr val="accent2"/>
                </a:solidFill>
              </a:rPr>
              <a:t> $ git add . </a:t>
            </a:r>
            <a:r>
              <a:rPr lang="en-US" sz="1000" dirty="0">
                <a:solidFill>
                  <a:schemeClr val="bg1"/>
                </a:solidFill>
              </a:rPr>
              <a:t>(to add all files in the repository folder to the staging area) or </a:t>
            </a:r>
            <a:r>
              <a:rPr lang="en-US" sz="1000" b="1" dirty="0">
                <a:solidFill>
                  <a:schemeClr val="accent2"/>
                </a:solidFill>
              </a:rPr>
              <a:t>$ git add *.</a:t>
            </a:r>
            <a:r>
              <a:rPr lang="en-US" sz="1000" b="1" dirty="0" err="1">
                <a:solidFill>
                  <a:schemeClr val="accent2"/>
                </a:solidFill>
              </a:rPr>
              <a:t>fileExtension</a:t>
            </a:r>
            <a:r>
              <a:rPr lang="en-US" sz="1000" b="1" dirty="0">
                <a:solidFill>
                  <a:schemeClr val="accent2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(to add all files of a specific extension to the staging area)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Note 1: </a:t>
            </a:r>
            <a:r>
              <a:rPr lang="en-US" sz="1000" dirty="0">
                <a:solidFill>
                  <a:schemeClr val="bg1"/>
                </a:solidFill>
              </a:rPr>
              <a:t>you can check the status of the files in the staging area using </a:t>
            </a:r>
            <a:r>
              <a:rPr lang="en-US" sz="1000" b="1" dirty="0">
                <a:solidFill>
                  <a:schemeClr val="accent2"/>
                </a:solidFill>
              </a:rPr>
              <a:t>$ git status </a:t>
            </a:r>
            <a:r>
              <a:rPr lang="en-US" sz="1000" dirty="0">
                <a:solidFill>
                  <a:schemeClr val="bg1"/>
                </a:solidFill>
              </a:rPr>
              <a:t>this command will return files to be committed in </a:t>
            </a:r>
            <a:r>
              <a:rPr lang="en-US" sz="1000" dirty="0">
                <a:solidFill>
                  <a:srgbClr val="00B050"/>
                </a:solidFill>
              </a:rPr>
              <a:t>green </a:t>
            </a:r>
            <a:r>
              <a:rPr lang="en-US" sz="1000" dirty="0">
                <a:solidFill>
                  <a:schemeClr val="bg1"/>
                </a:solidFill>
              </a:rPr>
              <a:t>and files that have not been staged in </a:t>
            </a:r>
            <a:r>
              <a:rPr lang="en-US" sz="1000" dirty="0">
                <a:solidFill>
                  <a:srgbClr val="FF0000"/>
                </a:solidFill>
              </a:rPr>
              <a:t>red</a:t>
            </a:r>
            <a:r>
              <a:rPr lang="en-US" sz="1000" dirty="0">
                <a:solidFill>
                  <a:schemeClr val="bg1"/>
                </a:solidFill>
              </a:rPr>
              <a:t>. It will also return fully committed if all files have been committed.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Note 1b: </a:t>
            </a:r>
            <a:r>
              <a:rPr lang="en-US" sz="1000" dirty="0">
                <a:solidFill>
                  <a:schemeClr val="bg1"/>
                </a:solidFill>
              </a:rPr>
              <a:t>if a change is made to a file while it is in the staging area, a </a:t>
            </a:r>
            <a:r>
              <a:rPr lang="en-US" sz="1000" b="1" dirty="0">
                <a:solidFill>
                  <a:schemeClr val="accent2"/>
                </a:solidFill>
              </a:rPr>
              <a:t>$ git status</a:t>
            </a:r>
            <a:r>
              <a:rPr lang="en-US" sz="1000" dirty="0">
                <a:solidFill>
                  <a:schemeClr val="bg1"/>
                </a:solidFill>
              </a:rPr>
              <a:t> command will return the comment </a:t>
            </a:r>
            <a:r>
              <a:rPr lang="en-US" sz="1000" b="1" i="1" dirty="0">
                <a:solidFill>
                  <a:schemeClr val="bg1"/>
                </a:solidFill>
              </a:rPr>
              <a:t>“changes not staged for commit” 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Note 2: </a:t>
            </a:r>
            <a:r>
              <a:rPr lang="en-US" sz="1000" dirty="0">
                <a:solidFill>
                  <a:schemeClr val="bg1"/>
                </a:solidFill>
              </a:rPr>
              <a:t>you can remove files from the staging areas using </a:t>
            </a:r>
            <a:r>
              <a:rPr lang="en-US" sz="1000" b="1" dirty="0">
                <a:solidFill>
                  <a:schemeClr val="accent2"/>
                </a:solidFill>
              </a:rPr>
              <a:t>$ git rm --cached </a:t>
            </a:r>
            <a:r>
              <a:rPr lang="en-US" sz="1000" b="1" dirty="0" err="1">
                <a:solidFill>
                  <a:schemeClr val="accent2"/>
                </a:solidFill>
              </a:rPr>
              <a:t>FileName</a:t>
            </a:r>
            <a:r>
              <a:rPr lang="en-US" sz="1000" b="1" dirty="0">
                <a:solidFill>
                  <a:schemeClr val="accent2"/>
                </a:solidFill>
              </a:rPr>
              <a:t> </a:t>
            </a:r>
          </a:p>
          <a:p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Note 3: </a:t>
            </a:r>
            <a:r>
              <a:rPr lang="en-US" sz="1000" dirty="0">
                <a:solidFill>
                  <a:schemeClr val="bg1"/>
                </a:solidFill>
              </a:rPr>
              <a:t>for files or folders that you do not want to commit to the repository create a git ignore file using the command </a:t>
            </a:r>
            <a:r>
              <a:rPr lang="en-US" sz="1000" b="1" dirty="0">
                <a:solidFill>
                  <a:schemeClr val="accent2"/>
                </a:solidFill>
              </a:rPr>
              <a:t>$ touch .</a:t>
            </a:r>
            <a:r>
              <a:rPr lang="en-US" sz="1000" b="1" dirty="0" err="1">
                <a:solidFill>
                  <a:schemeClr val="accent2"/>
                </a:solidFill>
              </a:rPr>
              <a:t>gitignore</a:t>
            </a:r>
            <a:r>
              <a:rPr lang="en-US" sz="1000" b="1" dirty="0">
                <a:solidFill>
                  <a:schemeClr val="accent2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and add the file names or folder names (/</a:t>
            </a:r>
            <a:r>
              <a:rPr lang="en-US" sz="1000" dirty="0" err="1">
                <a:solidFill>
                  <a:schemeClr val="bg1"/>
                </a:solidFill>
              </a:rPr>
              <a:t>FolderName</a:t>
            </a:r>
            <a:r>
              <a:rPr lang="en-US" sz="1000" dirty="0">
                <a:solidFill>
                  <a:schemeClr val="bg1"/>
                </a:solidFill>
              </a:rPr>
              <a:t>) that you want to be ignored to the </a:t>
            </a:r>
            <a:r>
              <a:rPr lang="en-US" sz="1000" b="1" i="1" dirty="0">
                <a:solidFill>
                  <a:schemeClr val="bg1"/>
                </a:solidFill>
              </a:rPr>
              <a:t>.</a:t>
            </a:r>
            <a:r>
              <a:rPr lang="en-US" sz="1000" b="1" i="1" dirty="0" err="1">
                <a:solidFill>
                  <a:schemeClr val="bg1"/>
                </a:solidFill>
              </a:rPr>
              <a:t>gitignore</a:t>
            </a:r>
            <a:r>
              <a:rPr lang="en-US" sz="1000" b="1" i="1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file using 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22BA1-C7ED-49E3-BC15-91C55FE6EE07}"/>
              </a:ext>
            </a:extLst>
          </p:cNvPr>
          <p:cNvSpPr/>
          <p:nvPr/>
        </p:nvSpPr>
        <p:spPr>
          <a:xfrm>
            <a:off x="281354" y="1978876"/>
            <a:ext cx="3768132" cy="505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5. </a:t>
            </a:r>
            <a:r>
              <a:rPr lang="en-US" sz="1050" dirty="0"/>
              <a:t>Add your </a:t>
            </a:r>
            <a:r>
              <a:rPr lang="en-US" sz="1050" b="1" dirty="0"/>
              <a:t>name</a:t>
            </a:r>
            <a:r>
              <a:rPr lang="en-US" sz="1050" dirty="0"/>
              <a:t> and </a:t>
            </a:r>
            <a:r>
              <a:rPr lang="en-US" sz="1050" b="1" dirty="0"/>
              <a:t>email </a:t>
            </a:r>
            <a:r>
              <a:rPr lang="en-US" sz="1050" dirty="0"/>
              <a:t>address to Git. </a:t>
            </a:r>
          </a:p>
          <a:p>
            <a:r>
              <a:rPr lang="en-US" sz="1050" dirty="0">
                <a:solidFill>
                  <a:schemeClr val="bg1"/>
                </a:solidFill>
              </a:rPr>
              <a:t>To add your name:</a:t>
            </a:r>
            <a:r>
              <a:rPr lang="en-US" sz="1050" b="1" dirty="0">
                <a:solidFill>
                  <a:schemeClr val="accent2"/>
                </a:solidFill>
              </a:rPr>
              <a:t> $ git config --global user.name “your name”</a:t>
            </a:r>
          </a:p>
          <a:p>
            <a:r>
              <a:rPr lang="en-US" sz="1050" dirty="0">
                <a:solidFill>
                  <a:schemeClr val="bg1"/>
                </a:solidFill>
              </a:rPr>
              <a:t>To add your email:</a:t>
            </a:r>
            <a:r>
              <a:rPr lang="en-US" sz="1050" b="1" dirty="0">
                <a:solidFill>
                  <a:schemeClr val="accent2"/>
                </a:solidFill>
              </a:rPr>
              <a:t> $ git config --global </a:t>
            </a:r>
            <a:r>
              <a:rPr lang="en-US" sz="1050" b="1" dirty="0" err="1">
                <a:solidFill>
                  <a:schemeClr val="accent2"/>
                </a:solidFill>
              </a:rPr>
              <a:t>user.email</a:t>
            </a:r>
            <a:r>
              <a:rPr lang="en-US" sz="1050" b="1" dirty="0">
                <a:solidFill>
                  <a:schemeClr val="accent2"/>
                </a:solidFill>
              </a:rPr>
              <a:t> “your email”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4910C-91CE-4E63-BEB0-66E36CA71EF4}"/>
              </a:ext>
            </a:extLst>
          </p:cNvPr>
          <p:cNvSpPr/>
          <p:nvPr/>
        </p:nvSpPr>
        <p:spPr>
          <a:xfrm>
            <a:off x="281351" y="5099082"/>
            <a:ext cx="6697297" cy="4928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7. </a:t>
            </a:r>
            <a:r>
              <a:rPr lang="en-US" sz="1000" dirty="0"/>
              <a:t>Commit files to your local repository using </a:t>
            </a:r>
            <a:r>
              <a:rPr lang="en-US" sz="1000" b="1" dirty="0">
                <a:solidFill>
                  <a:schemeClr val="accent2"/>
                </a:solidFill>
              </a:rPr>
              <a:t>$ git commit –m “reason for commit” 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Note: </a:t>
            </a:r>
            <a:r>
              <a:rPr lang="en-US" sz="1000" dirty="0">
                <a:solidFill>
                  <a:schemeClr val="bg1"/>
                </a:solidFill>
              </a:rPr>
              <a:t>for your first commit, your reason for commit will be something along the lines of </a:t>
            </a:r>
            <a:r>
              <a:rPr lang="en-US" sz="1000" b="1" i="1" dirty="0">
                <a:solidFill>
                  <a:schemeClr val="bg1"/>
                </a:solidFill>
              </a:rPr>
              <a:t>“initial or first commit”</a:t>
            </a:r>
            <a:r>
              <a:rPr lang="en-US" sz="1000" dirty="0">
                <a:solidFill>
                  <a:schemeClr val="bg1"/>
                </a:solidFill>
              </a:rPr>
              <a:t> but for subsequent commit your reason will be the reason the file/files changed from the previous commit. 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07C0-EE14-44D0-A9A2-AA5F59DB5F1A}"/>
              </a:ext>
            </a:extLst>
          </p:cNvPr>
          <p:cNvSpPr/>
          <p:nvPr/>
        </p:nvSpPr>
        <p:spPr>
          <a:xfrm>
            <a:off x="279400" y="5645547"/>
            <a:ext cx="6699248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8. </a:t>
            </a:r>
            <a:r>
              <a:rPr lang="en-US" sz="1000" dirty="0"/>
              <a:t>Add your GitHub repository (remote repository) to your local repository using </a:t>
            </a:r>
            <a:r>
              <a:rPr lang="en-US" sz="1000" b="1" dirty="0">
                <a:solidFill>
                  <a:schemeClr val="accent2"/>
                </a:solidFill>
              </a:rPr>
              <a:t>$ git remote add origin </a:t>
            </a:r>
            <a:r>
              <a:rPr lang="en-US" sz="1000" b="1" dirty="0" err="1">
                <a:solidFill>
                  <a:schemeClr val="accent2"/>
                </a:solidFill>
              </a:rPr>
              <a:t>URL_Of_Remote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D9D26-5B83-41FB-BA58-D9CD4E0C4323}"/>
              </a:ext>
            </a:extLst>
          </p:cNvPr>
          <p:cNvSpPr/>
          <p:nvPr/>
        </p:nvSpPr>
        <p:spPr>
          <a:xfrm>
            <a:off x="4140200" y="1245528"/>
            <a:ext cx="7670800" cy="9108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9. </a:t>
            </a:r>
            <a:r>
              <a:rPr lang="en-US" sz="1000" dirty="0"/>
              <a:t>Push</a:t>
            </a:r>
            <a:r>
              <a:rPr lang="en-US" sz="1000" b="1" dirty="0"/>
              <a:t> </a:t>
            </a:r>
            <a:r>
              <a:rPr lang="en-US" sz="1000" dirty="0"/>
              <a:t>your local repository to your GitHub repository (remote repository) using </a:t>
            </a:r>
            <a:r>
              <a:rPr lang="en-US" sz="1000" b="1" dirty="0">
                <a:solidFill>
                  <a:schemeClr val="accent2"/>
                </a:solidFill>
              </a:rPr>
              <a:t>$ git push – u origin master</a:t>
            </a:r>
          </a:p>
          <a:p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/>
              <a:t>Note 1:</a:t>
            </a:r>
            <a:r>
              <a:rPr lang="en-US" sz="1000" dirty="0"/>
              <a:t> Once this has been done the first time you can just use the command </a:t>
            </a:r>
            <a:r>
              <a:rPr lang="en-US" sz="1000" b="1" dirty="0">
                <a:solidFill>
                  <a:schemeClr val="accent2"/>
                </a:solidFill>
              </a:rPr>
              <a:t>$ git push </a:t>
            </a:r>
            <a:r>
              <a:rPr lang="en-US" sz="1000" dirty="0"/>
              <a:t>from that </a:t>
            </a:r>
            <a:r>
              <a:rPr lang="en-US" sz="1000" b="1" dirty="0"/>
              <a:t>branch</a:t>
            </a:r>
            <a:r>
              <a:rPr lang="en-US" sz="1000" dirty="0"/>
              <a:t> without the rest of the command. </a:t>
            </a:r>
          </a:p>
          <a:p>
            <a:endParaRPr lang="en-US" sz="1000" dirty="0"/>
          </a:p>
          <a:p>
            <a:r>
              <a:rPr lang="en-US" sz="1000" b="1" dirty="0"/>
              <a:t>Note 2: </a:t>
            </a:r>
            <a:r>
              <a:rPr lang="en-US" sz="1000" dirty="0"/>
              <a:t>there will be a login to GitHub at this point so it can validate your credentials</a:t>
            </a:r>
          </a:p>
        </p:txBody>
      </p:sp>
    </p:spTree>
    <p:extLst>
      <p:ext uri="{BB962C8B-B14F-4D97-AF65-F5344CB8AC3E}">
        <p14:creationId xmlns:p14="http://schemas.microsoft.com/office/powerpoint/2010/main" val="304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Rhone, Ricardo</dc:creator>
  <cp:lastModifiedBy>Rhone, Ricardo</cp:lastModifiedBy>
  <cp:revision>20</cp:revision>
  <dcterms:created xsi:type="dcterms:W3CDTF">2019-05-08T18:49:32Z</dcterms:created>
  <dcterms:modified xsi:type="dcterms:W3CDTF">2019-05-09T22:59:56Z</dcterms:modified>
</cp:coreProperties>
</file>