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Node for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Mongo/Mongoose for 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Heroku for hosting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Angular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Split up into frontend/backend technologies probably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Mainly focused on the API call first, then worked on the graph and then set up the database and additional features.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Waterfalll - used Facebook messenger to commute along with team meetings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Created multiples branches in github to test locally before pushing to master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Peter - Backend, worked with the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 - Front 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Jessie - Front 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Sarah - Database and Facebook API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Items store food nutrition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Users store fb information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Lists store many food items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get_food returns a usda id for a food name - useful when searching for foods by 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get_nutrition returns nutrition information when given an ID as input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Node for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Mongo/Mongoose for DB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Heroku for hosting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Angular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Split up into frontend/backend technologies probably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11" Type="http://schemas.openxmlformats.org/officeDocument/2006/relationships/image" Target="../media/image13.jpg"/><Relationship Id="rId10" Type="http://schemas.openxmlformats.org/officeDocument/2006/relationships/image" Target="../media/image09.png"/><Relationship Id="rId12" Type="http://schemas.openxmlformats.org/officeDocument/2006/relationships/image" Target="../media/image12.jpg"/><Relationship Id="rId9" Type="http://schemas.openxmlformats.org/officeDocument/2006/relationships/image" Target="../media/image14.png"/><Relationship Id="rId5" Type="http://schemas.openxmlformats.org/officeDocument/2006/relationships/image" Target="../media/image07.png"/><Relationship Id="rId6" Type="http://schemas.openxmlformats.org/officeDocument/2006/relationships/image" Target="../media/image04.png"/><Relationship Id="rId7" Type="http://schemas.openxmlformats.org/officeDocument/2006/relationships/image" Target="../media/image03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GroGro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food tracking web app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598088" y="30574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By Sarah Abrahamson, Rob Russo, Peter Ryder, Jessie Sodolo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900" y="1681162"/>
            <a:ext cx="1781174" cy="17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125" y="1391200"/>
            <a:ext cx="3440099" cy="23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2409075" y="2139825"/>
            <a:ext cx="6735000" cy="300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https://grogro.herokuapp.com/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Stack Development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value in starting early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SVGs aren’t images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Respective strengths and weaknesses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473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What is GroGro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Project Plan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Project Methodology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Task Assignments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Architecture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Technologies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Conclusions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</a:pPr>
            <a:r>
              <a:rPr lang="en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GroGro?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 food tracking site which pulls nutrition data from the USDA and displays that information with fun and easy to understand visualizations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The nutrition data provided is: </a:t>
            </a:r>
            <a:r>
              <a:rPr lang="en">
                <a:solidFill>
                  <a:srgbClr val="434343"/>
                </a:solidFill>
              </a:rPr>
              <a:t>Energy, Fat, Carbohydrate, Fiber and Sugars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 RESTful service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Mobile friendly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399" y="1211150"/>
            <a:ext cx="4816150" cy="272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66075" y="1353850"/>
            <a:ext cx="34290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Start early, iterate often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the hardest things first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Track Issues on Github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Emulate the prototype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Methodology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75" y="1254213"/>
            <a:ext cx="3883975" cy="29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599" y="1340924"/>
            <a:ext cx="1456349" cy="145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238" y="3120400"/>
            <a:ext cx="1519075" cy="1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Assignments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17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Assigned issues through Github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Assign a person to a task based on interest and skillset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Work full stack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76" y="3219450"/>
            <a:ext cx="3671449" cy="14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- Database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1787"/>
            <a:ext cx="3955800" cy="16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Items - Store Food Nutrition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Users - Store FB ID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Lists - Store Lists of Foods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299" y="1221810"/>
            <a:ext cx="4381748" cy="25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- API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/api/get_food/:food - Returns USDA ID for food name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1 API call to USDA gets all IDs which could be what user requested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/api/get_nutrition/:food_id - Returns nutrition from USDA ID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1 API call per food - This adds up quick!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API calls interact with database - need to be logged 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184800" y="3155450"/>
            <a:ext cx="2959200" cy="17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0" y="1086925"/>
            <a:ext cx="1978948" cy="12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28699"/>
            <a:ext cx="2863994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600" y="3720168"/>
            <a:ext cx="3175400" cy="96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8000" y="2299234"/>
            <a:ext cx="2959200" cy="86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6925" y="3227875"/>
            <a:ext cx="1528249" cy="145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0550" y="2226387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7987" y="3260125"/>
            <a:ext cx="1528250" cy="15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9100" y="435912"/>
            <a:ext cx="2128050" cy="159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11">
            <a:alphaModFix/>
          </a:blip>
          <a:srcRect b="0" l="0" r="37679" t="0"/>
          <a:stretch/>
        </p:blipFill>
        <p:spPr>
          <a:xfrm>
            <a:off x="6853350" y="173375"/>
            <a:ext cx="1978948" cy="1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34525" y="3226237"/>
            <a:ext cx="1596025" cy="15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