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9"/>
    <p:restoredTop sz="94604"/>
  </p:normalViewPr>
  <p:slideViewPr>
    <p:cSldViewPr snapToGrid="0" snapToObjects="1">
      <p:cViewPr varScale="1">
        <p:scale>
          <a:sx n="133" d="100"/>
          <a:sy n="133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4634608"/>
        <c:axId val="-2104631792"/>
      </c:barChart>
      <c:catAx>
        <c:axId val="-210463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4631792"/>
        <c:crosses val="autoZero"/>
        <c:auto val="1"/>
        <c:lblAlgn val="ctr"/>
        <c:lblOffset val="100"/>
        <c:noMultiLvlLbl val="0"/>
      </c:catAx>
      <c:valAx>
        <c:axId val="-210463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46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F818-7D90-5C4E-99F6-D26CF85EF127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D80-A0A2-FF4D-A725-2D72BF61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2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F818-7D90-5C4E-99F6-D26CF85EF127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D80-A0A2-FF4D-A725-2D72BF61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3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F818-7D90-5C4E-99F6-D26CF85EF127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D80-A0A2-FF4D-A725-2D72BF61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6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F818-7D90-5C4E-99F6-D26CF85EF127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D80-A0A2-FF4D-A725-2D72BF61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F818-7D90-5C4E-99F6-D26CF85EF127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D80-A0A2-FF4D-A725-2D72BF61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F818-7D90-5C4E-99F6-D26CF85EF127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D80-A0A2-FF4D-A725-2D72BF61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0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F818-7D90-5C4E-99F6-D26CF85EF127}" type="datetimeFigureOut">
              <a:rPr lang="en-US" smtClean="0"/>
              <a:t>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D80-A0A2-FF4D-A725-2D72BF61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7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F818-7D90-5C4E-99F6-D26CF85EF127}" type="datetimeFigureOut">
              <a:rPr lang="en-US" smtClean="0"/>
              <a:t>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D80-A0A2-FF4D-A725-2D72BF61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8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F818-7D90-5C4E-99F6-D26CF85EF127}" type="datetimeFigureOut">
              <a:rPr lang="en-US" smtClean="0"/>
              <a:t>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D80-A0A2-FF4D-A725-2D72BF61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3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F818-7D90-5C4E-99F6-D26CF85EF127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D80-A0A2-FF4D-A725-2D72BF61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F818-7D90-5C4E-99F6-D26CF85EF127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D80-A0A2-FF4D-A725-2D72BF61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4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0F818-7D90-5C4E-99F6-D26CF85EF127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12D80-A0A2-FF4D-A725-2D72BF61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9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13886"/>
            <a:ext cx="12192000" cy="6444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2643" y="167665"/>
            <a:ext cx="2098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https://grogro.io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0" y="413886"/>
            <a:ext cx="12192000" cy="3946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74282" y="426538"/>
            <a:ext cx="97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grogro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13825" y="462012"/>
            <a:ext cx="484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About   Lists   Login/Signup</a:t>
            </a:r>
            <a:endParaRPr 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140680690"/>
              </p:ext>
            </p:extLst>
          </p:nvPr>
        </p:nvGraphicFramePr>
        <p:xfrm>
          <a:off x="5972810" y="3224700"/>
          <a:ext cx="5482522" cy="3655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063494"/>
              </p:ext>
            </p:extLst>
          </p:nvPr>
        </p:nvGraphicFramePr>
        <p:xfrm>
          <a:off x="1174282" y="1868582"/>
          <a:ext cx="3840479" cy="73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479"/>
              </a:tblGrid>
              <a:tr h="248268">
                <a:tc>
                  <a:txBody>
                    <a:bodyPr/>
                    <a:lstStyle/>
                    <a:p>
                      <a:r>
                        <a:rPr lang="en-US" dirty="0" smtClean="0"/>
                        <a:t>Grogro</a:t>
                      </a:r>
                      <a:r>
                        <a:rPr lang="en-US" baseline="0" dirty="0" smtClean="0"/>
                        <a:t> List</a:t>
                      </a:r>
                      <a:endParaRPr lang="en-US" dirty="0"/>
                    </a:p>
                  </a:txBody>
                  <a:tcPr/>
                </a:tc>
              </a:tr>
              <a:tr h="248268">
                <a:tc>
                  <a:txBody>
                    <a:bodyPr/>
                    <a:lstStyle/>
                    <a:p>
                      <a:r>
                        <a:rPr lang="en-US" dirty="0" smtClean="0"/>
                        <a:t>Pizza</a:t>
                      </a:r>
                      <a:endParaRPr lang="en-US" dirty="0"/>
                    </a:p>
                  </a:txBody>
                  <a:tcPr/>
                </a:tc>
              </a:tr>
              <a:tr h="248268"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/>
                </a:tc>
              </a:tr>
              <a:tr h="248268">
                <a:tc>
                  <a:txBody>
                    <a:bodyPr/>
                    <a:lstStyle/>
                    <a:p>
                      <a:r>
                        <a:rPr lang="en-US" dirty="0" smtClean="0"/>
                        <a:t>Eggs</a:t>
                      </a:r>
                      <a:endParaRPr lang="en-US" dirty="0"/>
                    </a:p>
                  </a:txBody>
                  <a:tcPr/>
                </a:tc>
              </a:tr>
              <a:tr h="248268"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248268">
                <a:tc>
                  <a:txBody>
                    <a:bodyPr/>
                    <a:lstStyle/>
                    <a:p>
                      <a:r>
                        <a:rPr lang="en-US" dirty="0" smtClean="0"/>
                        <a:t>Turkey</a:t>
                      </a:r>
                      <a:endParaRPr lang="en-US" dirty="0"/>
                    </a:p>
                  </a:txBody>
                  <a:tcPr/>
                </a:tc>
              </a:tr>
              <a:tr h="248268">
                <a:tc>
                  <a:txBody>
                    <a:bodyPr/>
                    <a:lstStyle/>
                    <a:p>
                      <a:r>
                        <a:rPr lang="en-US" dirty="0" smtClean="0"/>
                        <a:t>Ice</a:t>
                      </a:r>
                      <a:r>
                        <a:rPr lang="en-US" baseline="0" dirty="0" smtClean="0"/>
                        <a:t> Cream</a:t>
                      </a:r>
                      <a:endParaRPr lang="en-US" dirty="0"/>
                    </a:p>
                  </a:txBody>
                  <a:tcPr/>
                </a:tc>
              </a:tr>
              <a:tr h="248268">
                <a:tc>
                  <a:txBody>
                    <a:bodyPr/>
                    <a:lstStyle/>
                    <a:p>
                      <a:r>
                        <a:rPr lang="en-US" dirty="0" smtClean="0"/>
                        <a:t>Oreo’s</a:t>
                      </a:r>
                      <a:endParaRPr lang="en-US" dirty="0"/>
                    </a:p>
                  </a:txBody>
                  <a:tcPr/>
                </a:tc>
              </a:tr>
              <a:tr h="248268">
                <a:tc>
                  <a:txBody>
                    <a:bodyPr/>
                    <a:lstStyle/>
                    <a:p>
                      <a:r>
                        <a:rPr lang="en-US" dirty="0" smtClean="0"/>
                        <a:t>Salad</a:t>
                      </a:r>
                      <a:endParaRPr lang="en-US" dirty="0"/>
                    </a:p>
                  </a:txBody>
                  <a:tcPr/>
                </a:tc>
              </a:tr>
              <a:tr h="248268">
                <a:tc>
                  <a:txBody>
                    <a:bodyPr/>
                    <a:lstStyle/>
                    <a:p>
                      <a:r>
                        <a:rPr lang="en-US" dirty="0" smtClean="0"/>
                        <a:t>Brussel Sprouts</a:t>
                      </a:r>
                      <a:endParaRPr lang="en-US" dirty="0"/>
                    </a:p>
                  </a:txBody>
                  <a:tcPr/>
                </a:tc>
              </a:tr>
              <a:tr h="248268">
                <a:tc>
                  <a:txBody>
                    <a:bodyPr/>
                    <a:lstStyle/>
                    <a:p>
                      <a:r>
                        <a:rPr lang="en-US" dirty="0" smtClean="0"/>
                        <a:t>Burritos</a:t>
                      </a:r>
                      <a:endParaRPr lang="en-US" dirty="0"/>
                    </a:p>
                  </a:txBody>
                  <a:tcPr/>
                </a:tc>
              </a:tr>
              <a:tr h="248268">
                <a:tc>
                  <a:txBody>
                    <a:bodyPr/>
                    <a:lstStyle/>
                    <a:p>
                      <a:r>
                        <a:rPr lang="en-US" dirty="0" smtClean="0"/>
                        <a:t>Gatorade</a:t>
                      </a:r>
                      <a:endParaRPr lang="en-US" dirty="0"/>
                    </a:p>
                  </a:txBody>
                  <a:tcPr/>
                </a:tc>
              </a:tr>
              <a:tr h="248268">
                <a:tc>
                  <a:txBody>
                    <a:bodyPr/>
                    <a:lstStyle/>
                    <a:p>
                      <a:r>
                        <a:rPr lang="en-US" dirty="0" smtClean="0"/>
                        <a:t>Almonds</a:t>
                      </a:r>
                      <a:endParaRPr lang="en-US" dirty="0"/>
                    </a:p>
                  </a:txBody>
                  <a:tcPr/>
                </a:tc>
              </a:tr>
              <a:tr h="248268"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US" dirty="0"/>
                    </a:p>
                  </a:txBody>
                  <a:tcPr/>
                </a:tc>
              </a:tr>
              <a:tr h="2482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2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2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2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2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2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4820653" y="1189360"/>
            <a:ext cx="2550694" cy="2983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25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Russo</dc:creator>
  <cp:lastModifiedBy>Rob Russo</cp:lastModifiedBy>
  <cp:revision>2</cp:revision>
  <dcterms:created xsi:type="dcterms:W3CDTF">2016-02-12T04:54:39Z</dcterms:created>
  <dcterms:modified xsi:type="dcterms:W3CDTF">2016-02-12T05:05:49Z</dcterms:modified>
</cp:coreProperties>
</file>