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4670"/>
  </p:normalViewPr>
  <p:slideViewPr>
    <p:cSldViewPr snapToGrid="0" snapToObjects="1">
      <p:cViewPr varScale="1">
        <p:scale>
          <a:sx n="111" d="100"/>
          <a:sy n="111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F268-CA23-3A43-904F-4F431A5B0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King county, Washington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0811D-C620-C143-B6B4-436B3A6B5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Housing Prices and the Various factors contributing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F6398-F849-4E49-B5C8-C15068094409}"/>
              </a:ext>
            </a:extLst>
          </p:cNvPr>
          <p:cNvSpPr txBox="1"/>
          <p:nvPr/>
        </p:nvSpPr>
        <p:spPr>
          <a:xfrm>
            <a:off x="173721" y="5960962"/>
            <a:ext cx="157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Patrick Routh</a:t>
            </a:r>
          </a:p>
          <a:p>
            <a:r>
              <a:rPr lang="en-US" dirty="0"/>
              <a:t>March 7, 2019</a:t>
            </a:r>
          </a:p>
        </p:txBody>
      </p:sp>
    </p:spTree>
    <p:extLst>
      <p:ext uri="{BB962C8B-B14F-4D97-AF65-F5344CB8AC3E}">
        <p14:creationId xmlns:p14="http://schemas.microsoft.com/office/powerpoint/2010/main" val="250579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0BAA7A-E7B8-2041-AAEC-49BDE69FBBD4}"/>
              </a:ext>
            </a:extLst>
          </p:cNvPr>
          <p:cNvSpPr txBox="1"/>
          <p:nvPr/>
        </p:nvSpPr>
        <p:spPr>
          <a:xfrm>
            <a:off x="6481821" y="720561"/>
            <a:ext cx="50812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Cities/Towns: Seattle, Bellevue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Population: 2,188,649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populous county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2,307 square miles (5,980 km</a:t>
            </a:r>
            <a:r>
              <a:rPr lang="en-US" baseline="30000" dirty="0"/>
              <a:t>2</a:t>
            </a:r>
            <a:r>
              <a:rPr lang="en-US" dirty="0"/>
              <a:t>) 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Cascade Range, Granite Mountain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Twice the land area of Rhode Island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 square miles (490 km</a:t>
            </a:r>
            <a:r>
              <a:rPr lang="en-US" baseline="30000" dirty="0"/>
              <a:t>2</a:t>
            </a:r>
            <a:r>
              <a:rPr lang="en-US" dirty="0"/>
              <a:t>)  water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Lakes, rivers, bays – Lake Washington, Puget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Major interstate highways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Metro transit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International Airport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Water taxis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named for William Rufus DeVane 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Officially renamed after Martin Luther King Jr. in 2005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4D4FA41-469E-4047-B932-209BA600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66" y="1628654"/>
            <a:ext cx="4891269" cy="48912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38F7C9-DF1A-1843-8682-71CB199E4EEE}"/>
              </a:ext>
            </a:extLst>
          </p:cNvPr>
          <p:cNvSpPr txBox="1"/>
          <p:nvPr/>
        </p:nvSpPr>
        <p:spPr>
          <a:xfrm>
            <a:off x="1483236" y="520861"/>
            <a:ext cx="41799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King County, WA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21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F47C-0F37-C447-9C4A-9E167F8C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44" y="0"/>
            <a:ext cx="10364451" cy="1596177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32A2B-9986-344B-9811-284AADD25412}"/>
              </a:ext>
            </a:extLst>
          </p:cNvPr>
          <p:cNvSpPr txBox="1"/>
          <p:nvPr/>
        </p:nvSpPr>
        <p:spPr>
          <a:xfrm>
            <a:off x="405113" y="1596177"/>
            <a:ext cx="114705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Premise</a:t>
            </a:r>
            <a:r>
              <a:rPr lang="en-US" sz="2800" dirty="0"/>
              <a:t>: I am a proud owner of a home in King County, WA. I want to increase the grade of my house given by the county from 5 to 7 to make it more attractive to buyers. I plan to renovate an element of my house or lot of land to improve its perceived value to a buyer.</a:t>
            </a:r>
          </a:p>
          <a:p>
            <a:endParaRPr lang="en-US" sz="2800" dirty="0"/>
          </a:p>
          <a:p>
            <a:r>
              <a:rPr lang="en-US" sz="2800" b="1" dirty="0"/>
              <a:t>Question</a:t>
            </a:r>
            <a:r>
              <a:rPr lang="en-US" sz="2800" dirty="0"/>
              <a:t>: What should I do to improve the grade of my home and maximize its value?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 I renovate my home and add an additional bathroom, or bedroom?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 would I be better off cutting down the trees in the backyard to open up the view of the Cascade Range?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739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C61BB-A189-D048-BBD3-2A7F71723206}"/>
              </a:ext>
            </a:extLst>
          </p:cNvPr>
          <p:cNvSpPr txBox="1"/>
          <p:nvPr/>
        </p:nvSpPr>
        <p:spPr>
          <a:xfrm>
            <a:off x="5497975" y="1736203"/>
            <a:ext cx="56484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grade </a:t>
            </a:r>
            <a:r>
              <a:rPr lang="en-US" dirty="0"/>
              <a:t>- overall grade given to the housing unit, based on King County grading system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sqft_above </a:t>
            </a:r>
            <a:r>
              <a:rPr lang="en-US" dirty="0"/>
              <a:t>- square footage of house apart from basement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sqft_basement </a:t>
            </a:r>
            <a:r>
              <a:rPr lang="en-US" dirty="0"/>
              <a:t>- square footage of the basement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yr_built</a:t>
            </a:r>
            <a:r>
              <a:rPr lang="en-US" dirty="0"/>
              <a:t> - built year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yr_renovated</a:t>
            </a:r>
            <a:r>
              <a:rPr lang="en-US" dirty="0"/>
              <a:t> - year when house was renovated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zipcode</a:t>
            </a:r>
            <a:r>
              <a:rPr lang="en-US" dirty="0"/>
              <a:t> - zipcode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lat</a:t>
            </a:r>
            <a:r>
              <a:rPr lang="en-US" dirty="0"/>
              <a:t> - latitude coordinate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long</a:t>
            </a:r>
            <a:r>
              <a:rPr lang="en-US" dirty="0"/>
              <a:t> - longitude coordinate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sqft_living15</a:t>
            </a:r>
            <a:r>
              <a:rPr lang="en-US" dirty="0"/>
              <a:t> - the square footage of interior housing living space for the nearest 15 neighbors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sqft_lot15 </a:t>
            </a:r>
            <a:r>
              <a:rPr lang="en-US" dirty="0"/>
              <a:t>- the square footage of the land lots of the nearest 15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AEC1B-8F78-254D-9276-282EB5647CBE}"/>
              </a:ext>
            </a:extLst>
          </p:cNvPr>
          <p:cNvSpPr txBox="1"/>
          <p:nvPr/>
        </p:nvSpPr>
        <p:spPr>
          <a:xfrm>
            <a:off x="659761" y="1736203"/>
            <a:ext cx="48729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id</a:t>
            </a:r>
            <a:r>
              <a:rPr lang="en-US" dirty="0"/>
              <a:t> - unique identified for a house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  <a:r>
              <a:rPr lang="en-US" dirty="0"/>
              <a:t> - house was sold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bedrooms</a:t>
            </a:r>
            <a:r>
              <a:rPr lang="en-US" dirty="0"/>
              <a:t> -  of bedrooms per house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bathrooms</a:t>
            </a:r>
            <a:r>
              <a:rPr lang="en-US" dirty="0"/>
              <a:t> -  of bathrooms/bedrooms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sqft_living</a:t>
            </a:r>
            <a:r>
              <a:rPr lang="en-US" dirty="0"/>
              <a:t> -  footage of the home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sqft_lot</a:t>
            </a:r>
            <a:r>
              <a:rPr lang="en-US" dirty="0"/>
              <a:t> -  footage of the lot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floors</a:t>
            </a:r>
            <a:r>
              <a:rPr lang="en-US" dirty="0"/>
              <a:t>-  floors (levels) in house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waterfront</a:t>
            </a:r>
            <a:r>
              <a:rPr lang="en-US" dirty="0"/>
              <a:t> - house which has a view to a waterfront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view</a:t>
            </a:r>
            <a:r>
              <a:rPr lang="en-US" dirty="0"/>
              <a:t> - an index from 0 to 4 of how good the view of the property was</a:t>
            </a:r>
          </a:p>
          <a:p>
            <a:pPr marL="14859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condition</a:t>
            </a:r>
            <a:r>
              <a:rPr lang="en-US" dirty="0"/>
              <a:t> - quality measurement of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72A91-A793-E042-A855-A27391362C43}"/>
              </a:ext>
            </a:extLst>
          </p:cNvPr>
          <p:cNvSpPr txBox="1"/>
          <p:nvPr/>
        </p:nvSpPr>
        <p:spPr>
          <a:xfrm>
            <a:off x="1084688" y="625032"/>
            <a:ext cx="8195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Evaluating the Data: Kings County House Sales Data Set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992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CC51-C095-AB4F-B3A0-3371CB6F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" y="1516284"/>
            <a:ext cx="4723096" cy="1596177"/>
          </a:xfrm>
        </p:spPr>
        <p:txBody>
          <a:bodyPr>
            <a:normAutofit/>
          </a:bodyPr>
          <a:lstStyle/>
          <a:p>
            <a:r>
              <a:rPr lang="en-US" sz="3200" dirty="0"/>
              <a:t>Evaluating the quality and Distribution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6552F-0EF9-984A-BA63-1D4B534BEA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58762" y="251075"/>
            <a:ext cx="6775122" cy="650475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CD851-4AAD-834A-9AB1-88EC4A549FD4}"/>
              </a:ext>
            </a:extLst>
          </p:cNvPr>
          <p:cNvSpPr txBox="1"/>
          <p:nvPr/>
        </p:nvSpPr>
        <p:spPr>
          <a:xfrm>
            <a:off x="225396" y="3180286"/>
            <a:ext cx="4503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good is this data?</a:t>
            </a:r>
          </a:p>
          <a:p>
            <a:r>
              <a:rPr lang="en-US" dirty="0"/>
              <a:t>Is this sample representative of the population?</a:t>
            </a:r>
          </a:p>
          <a:p>
            <a:endParaRPr lang="en-US" dirty="0"/>
          </a:p>
          <a:p>
            <a:r>
              <a:rPr lang="en-US" dirty="0"/>
              <a:t>21,597 initial total records, 20 initial features</a:t>
            </a:r>
          </a:p>
          <a:p>
            <a:r>
              <a:rPr lang="en-US" dirty="0"/>
              <a:t>900,000 homes in King County, WA</a:t>
            </a:r>
          </a:p>
          <a:p>
            <a:endParaRPr lang="en-US" dirty="0"/>
          </a:p>
          <a:p>
            <a:r>
              <a:rPr lang="en-US" dirty="0"/>
              <a:t>Cleaning required to remove: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Null/missing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error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validity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94175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CC51-C095-AB4F-B3A0-3371CB6F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BF5E2-5EAA-104B-A0E1-FA2A0F580D18}"/>
              </a:ext>
            </a:extLst>
          </p:cNvPr>
          <p:cNvSpPr txBox="1"/>
          <p:nvPr/>
        </p:nvSpPr>
        <p:spPr>
          <a:xfrm>
            <a:off x="1099595" y="1891528"/>
            <a:ext cx="8273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Identify the best features, plug into linear regression model, make intuitive insights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24723-D6B3-664C-8CA0-D747A941909F}"/>
              </a:ext>
            </a:extLst>
          </p:cNvPr>
          <p:cNvSpPr/>
          <p:nvPr/>
        </p:nvSpPr>
        <p:spPr>
          <a:xfrm>
            <a:off x="821803" y="2518567"/>
            <a:ext cx="58104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Determine Best Features</a:t>
            </a:r>
          </a:p>
          <a:p>
            <a:endParaRPr lang="en-US" b="1" dirty="0"/>
          </a:p>
          <a:p>
            <a:r>
              <a:rPr lang="en-US" b="1" dirty="0"/>
              <a:t>Linear Regression</a:t>
            </a:r>
          </a:p>
          <a:p>
            <a:r>
              <a:rPr lang="en-US" dirty="0"/>
              <a:t>Assumes that there is approximately a linear relationship between dependent variables and independent variables</a:t>
            </a:r>
          </a:p>
          <a:p>
            <a:r>
              <a:rPr lang="en-US" dirty="0"/>
              <a:t>	Predictors – Features</a:t>
            </a:r>
          </a:p>
          <a:p>
            <a:r>
              <a:rPr lang="en-US" dirty="0"/>
              <a:t>	Target – Price</a:t>
            </a:r>
          </a:p>
        </p:txBody>
      </p:sp>
    </p:spTree>
    <p:extLst>
      <p:ext uri="{BB962C8B-B14F-4D97-AF65-F5344CB8AC3E}">
        <p14:creationId xmlns:p14="http://schemas.microsoft.com/office/powerpoint/2010/main" val="21180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CB2A-73F9-C34F-AF2A-ED2C74E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1B6D4-F8F4-B94D-BB1C-E2CFEF03169E}"/>
              </a:ext>
            </a:extLst>
          </p:cNvPr>
          <p:cNvSpPr txBox="1"/>
          <p:nvPr/>
        </p:nvSpPr>
        <p:spPr>
          <a:xfrm>
            <a:off x="1018572" y="2218623"/>
            <a:ext cx="100815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 more details into how data was attained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Assuming that random sampling techniques were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Distinguish between lakefront, riverfront, and bayfront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Diversity of bodies of water in King County, WA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Puget Sound, Lake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Add proximity (in miles) to major cities as a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Seattle, Bellevue and others in county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Duration: time spent on commute to 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Access: types of transportation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55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259</TotalTime>
  <Words>375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King county, Washington</vt:lpstr>
      <vt:lpstr>PowerPoint Presentation</vt:lpstr>
      <vt:lpstr>Question</vt:lpstr>
      <vt:lpstr>PowerPoint Presentation</vt:lpstr>
      <vt:lpstr>Evaluating the quality and Distribution of data</vt:lpstr>
      <vt:lpstr>Approach</vt:lpstr>
      <vt:lpstr>Recommendations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county, California</dc:title>
  <dc:creator>PATRICK ROUTH</dc:creator>
  <cp:lastModifiedBy>PATRICK ROUTH</cp:lastModifiedBy>
  <cp:revision>20</cp:revision>
  <dcterms:created xsi:type="dcterms:W3CDTF">2019-03-07T18:17:48Z</dcterms:created>
  <dcterms:modified xsi:type="dcterms:W3CDTF">2019-03-07T22:37:05Z</dcterms:modified>
</cp:coreProperties>
</file>