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6" r:id="rId1"/>
  </p:sldMasterIdLst>
  <p:sldIdLst>
    <p:sldId id="263" r:id="rId2"/>
    <p:sldId id="262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9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5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6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42667" y="466306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668" y="176821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8" y="1956376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7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08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186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916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15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3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7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 userDrawn="1"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26779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0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2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38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44" r:id="rId13"/>
    <p:sldLayoutId id="2147483939" r:id="rId14"/>
    <p:sldLayoutId id="2147483940" r:id="rId15"/>
    <p:sldLayoutId id="2147483941" r:id="rId16"/>
    <p:sldLayoutId id="2147483942" r:id="rId17"/>
    <p:sldLayoutId id="2147483943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6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 txBox="1">
            <a:spLocks/>
          </p:cNvSpPr>
          <p:nvPr/>
        </p:nvSpPr>
        <p:spPr>
          <a:xfrm>
            <a:off x="1030288" y="2640035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Who am I?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21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0288" y="2700867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coder.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1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0288" y="2700867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traveler.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4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275</TotalTime>
  <Words>10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Celestial</vt:lpstr>
      <vt:lpstr>PowerPoint Presentation</vt:lpstr>
      <vt:lpstr>A coder.</vt:lpstr>
      <vt:lpstr>A traveler.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Goel</dc:creator>
  <cp:lastModifiedBy>Akshat Goel</cp:lastModifiedBy>
  <cp:revision>45</cp:revision>
  <dcterms:created xsi:type="dcterms:W3CDTF">2015-10-02T13:18:30Z</dcterms:created>
  <dcterms:modified xsi:type="dcterms:W3CDTF">2015-11-04T16:14:39Z</dcterms:modified>
</cp:coreProperties>
</file>