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5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6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542667" y="466306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668" y="176821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8" y="1956376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7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0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18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916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5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3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7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 userDrawn="1"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6779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0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6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44" r:id="rId13"/>
    <p:sldLayoutId id="2147483939" r:id="rId14"/>
    <p:sldLayoutId id="2147483940" r:id="rId15"/>
    <p:sldLayoutId id="2147483941" r:id="rId16"/>
    <p:sldLayoutId id="2147483942" r:id="rId17"/>
    <p:sldLayoutId id="214748394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2218268"/>
            <a:ext cx="7197726" cy="2421464"/>
          </a:xfrm>
        </p:spPr>
        <p:txBody>
          <a:bodyPr anchor="ctr"/>
          <a:lstStyle/>
          <a:p>
            <a:pPr algn="ctr"/>
            <a:r>
              <a:rPr lang="en-US" b="1" cap="none" dirty="0" smtClean="0"/>
              <a:t>But why should I do it?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12798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Delivery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Increased deployment speed.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User-focused deliveries a reality.</a:t>
            </a:r>
          </a:p>
        </p:txBody>
      </p:sp>
    </p:spTree>
    <p:extLst>
      <p:ext uri="{BB962C8B-B14F-4D97-AF65-F5344CB8AC3E}">
        <p14:creationId xmlns:p14="http://schemas.microsoft.com/office/powerpoint/2010/main" val="38046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Technically strong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panic. It’s just a bug.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surprises on D-Day!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1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Keep them coming!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Faster feature delivery.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One-step ahead of competitors.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6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30288" y="2700867"/>
            <a:ext cx="10131425" cy="1456267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Happy faces!!</a:t>
            </a:r>
            <a:endParaRPr lang="en-US" b="1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1030288" y="217534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Increases team collaboration.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1030287" y="3104727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cap="none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effective and productive team.</a:t>
            </a:r>
            <a:endParaRPr lang="en-US" sz="2800" cap="non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31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Celestial</vt:lpstr>
      <vt:lpstr>But why should I do it?</vt:lpstr>
      <vt:lpstr>Continuous Delivery</vt:lpstr>
      <vt:lpstr>Technically strong</vt:lpstr>
      <vt:lpstr>Keep them coming!</vt:lpstr>
      <vt:lpstr>Happy faces!!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Goel</dc:creator>
  <cp:lastModifiedBy>Akshat Goel</cp:lastModifiedBy>
  <cp:revision>104</cp:revision>
  <dcterms:created xsi:type="dcterms:W3CDTF">2015-10-02T13:18:30Z</dcterms:created>
  <dcterms:modified xsi:type="dcterms:W3CDTF">2015-10-06T15:27:20Z</dcterms:modified>
</cp:coreProperties>
</file>