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6" r:id="rId1"/>
  </p:sldMasterIdLst>
  <p:sldIdLst>
    <p:sldId id="256" r:id="rId2"/>
    <p:sldId id="258" r:id="rId3"/>
    <p:sldId id="263" r:id="rId4"/>
    <p:sldId id="260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923F103-BC34-4FE4-A40E-EDDEECFDA5D0}" type="datetimeFigureOut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128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10/6/2015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99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35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365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542667" y="466306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2668" y="176821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8" y="1956376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376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508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41868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39165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4150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3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079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 userDrawn="1"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4267790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10/6/2015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443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10/6/2015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103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10/6/2015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266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10/6/2015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60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10/6/2015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493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10/6/2015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72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E451C3-0FF4-47C4-B829-773ADF60F88C}" type="datetimeFigureOut">
              <a:rPr lang="en-US" smtClean="0"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738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  <p:sldLayoutId id="2147483938" r:id="rId12"/>
    <p:sldLayoutId id="2147483944" r:id="rId13"/>
    <p:sldLayoutId id="2147483939" r:id="rId14"/>
    <p:sldLayoutId id="2147483940" r:id="rId15"/>
    <p:sldLayoutId id="2147483941" r:id="rId16"/>
    <p:sldLayoutId id="2147483942" r:id="rId17"/>
    <p:sldLayoutId id="2147483943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7137" y="2218268"/>
            <a:ext cx="7197726" cy="2421464"/>
          </a:xfrm>
        </p:spPr>
        <p:txBody>
          <a:bodyPr anchor="ctr"/>
          <a:lstStyle/>
          <a:p>
            <a:pPr algn="ctr"/>
            <a:r>
              <a:rPr lang="en-US" b="1" cap="none" dirty="0" smtClean="0"/>
              <a:t>Choosing the right armor!</a:t>
            </a:r>
            <a:endParaRPr lang="en-US" b="1" cap="none" dirty="0"/>
          </a:p>
        </p:txBody>
      </p:sp>
    </p:spTree>
    <p:extLst>
      <p:ext uri="{BB962C8B-B14F-4D97-AF65-F5344CB8AC3E}">
        <p14:creationId xmlns:p14="http://schemas.microsoft.com/office/powerpoint/2010/main" val="127984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30288" y="2700867"/>
            <a:ext cx="10131425" cy="1456267"/>
          </a:xfrm>
        </p:spPr>
        <p:txBody>
          <a:bodyPr/>
          <a:lstStyle/>
          <a:p>
            <a:pPr algn="ctr"/>
            <a:r>
              <a:rPr lang="en-US" b="1" cap="none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Ask around.</a:t>
            </a:r>
            <a:endParaRPr lang="en-US" b="1" cap="non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68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30288" y="2700867"/>
            <a:ext cx="10131425" cy="1456267"/>
          </a:xfrm>
        </p:spPr>
        <p:txBody>
          <a:bodyPr/>
          <a:lstStyle/>
          <a:p>
            <a:pPr algn="ctr"/>
            <a:r>
              <a:rPr lang="en-US" b="1" cap="none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Money matters!</a:t>
            </a:r>
            <a:endParaRPr lang="en-US" b="1" cap="non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72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30288" y="2700867"/>
            <a:ext cx="10131425" cy="1456267"/>
          </a:xfrm>
        </p:spPr>
        <p:txBody>
          <a:bodyPr/>
          <a:lstStyle/>
          <a:p>
            <a:pPr algn="ctr"/>
            <a:r>
              <a:rPr lang="en-US" b="1" cap="none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Don’t underestimate the power of community.</a:t>
            </a:r>
            <a:endParaRPr lang="en-US" b="1" cap="non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62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30287" y="2700867"/>
            <a:ext cx="10131425" cy="1456267"/>
          </a:xfrm>
        </p:spPr>
        <p:txBody>
          <a:bodyPr/>
          <a:lstStyle/>
          <a:p>
            <a:pPr algn="ctr"/>
            <a:r>
              <a:rPr lang="en-US" b="1" cap="none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Deal with compromise.</a:t>
            </a:r>
            <a:endParaRPr lang="en-US" b="1" cap="non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81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30287" y="2700867"/>
            <a:ext cx="10131425" cy="1456267"/>
          </a:xfrm>
        </p:spPr>
        <p:txBody>
          <a:bodyPr/>
          <a:lstStyle/>
          <a:p>
            <a:pPr algn="ctr"/>
            <a:r>
              <a:rPr lang="en-US" b="1" cap="none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Apples with Apples. Consistency is the key.</a:t>
            </a:r>
            <a:endParaRPr lang="en-US" b="1" cap="non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7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30287" y="2700867"/>
            <a:ext cx="10131425" cy="1456267"/>
          </a:xfrm>
        </p:spPr>
        <p:txBody>
          <a:bodyPr/>
          <a:lstStyle/>
          <a:p>
            <a:pPr algn="ctr"/>
            <a:r>
              <a:rPr lang="en-US" b="1" cap="none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Buy vs Build</a:t>
            </a:r>
            <a:endParaRPr lang="en-US" b="1" cap="non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73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</TotalTime>
  <Words>34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Open Sans</vt:lpstr>
      <vt:lpstr>Celestial</vt:lpstr>
      <vt:lpstr>Choosing the right armor!</vt:lpstr>
      <vt:lpstr>Ask around.</vt:lpstr>
      <vt:lpstr>Money matters!</vt:lpstr>
      <vt:lpstr>Don’t underestimate the power of community.</vt:lpstr>
      <vt:lpstr>Deal with compromise.</vt:lpstr>
      <vt:lpstr>Apples with Apples. Consistency is the key.</vt:lpstr>
      <vt:lpstr>Buy vs Build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Akshat Goel</dc:creator>
  <cp:lastModifiedBy>Akshat Goel</cp:lastModifiedBy>
  <cp:revision>70</cp:revision>
  <dcterms:created xsi:type="dcterms:W3CDTF">2015-10-02T13:18:30Z</dcterms:created>
  <dcterms:modified xsi:type="dcterms:W3CDTF">2015-10-06T13:31:51Z</dcterms:modified>
</cp:coreProperties>
</file>