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ctr"/>
          <a:lstStyle/>
          <a:p>
            <a:pPr algn="ctr"/>
            <a:r>
              <a:rPr lang="en-US" b="1" cap="none" dirty="0" smtClean="0"/>
              <a:t>But why should I do it?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 Delivery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030288" y="217534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Increased deployment speed.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30287" y="31047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User-focused deliveries a reality.</a:t>
            </a:r>
          </a:p>
        </p:txBody>
      </p:sp>
    </p:spTree>
    <p:extLst>
      <p:ext uri="{BB962C8B-B14F-4D97-AF65-F5344CB8AC3E}">
        <p14:creationId xmlns:p14="http://schemas.microsoft.com/office/powerpoint/2010/main" val="38046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1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Technically strong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030288" y="217534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Don’t panic. It’s just a bug.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30287" y="31047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surprises on D-Day!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1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them coming!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030288" y="217534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Faster feature delivery.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30287" y="31047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One-step ahead of competitors.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1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Happy faces!!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030288" y="217534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Increases team collaboration.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30287" y="31047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effective and productive team.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1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59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Celestial</vt:lpstr>
      <vt:lpstr>But why should I do it?</vt:lpstr>
      <vt:lpstr>Continuous Delivery</vt:lpstr>
      <vt:lpstr>Technically strong</vt:lpstr>
      <vt:lpstr>Keep them coming!</vt:lpstr>
      <vt:lpstr>Happy faces!!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109</cp:revision>
  <dcterms:created xsi:type="dcterms:W3CDTF">2015-10-02T13:18:30Z</dcterms:created>
  <dcterms:modified xsi:type="dcterms:W3CDTF">2015-10-10T12:19:24Z</dcterms:modified>
</cp:coreProperties>
</file>