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6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28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9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5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65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542667" y="466306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2668" y="176821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8" y="1956376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76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08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186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9165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15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3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7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 userDrawn="1"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426779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4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0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6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9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2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38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44" r:id="rId13"/>
    <p:sldLayoutId id="2147483939" r:id="rId14"/>
    <p:sldLayoutId id="2147483940" r:id="rId15"/>
    <p:sldLayoutId id="2147483941" r:id="rId16"/>
    <p:sldLayoutId id="2147483942" r:id="rId17"/>
    <p:sldLayoutId id="2147483943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Version control</a:t>
            </a:r>
            <a:r>
              <a:rPr lang="en-US" dirty="0"/>
              <a:t> is </a:t>
            </a:r>
            <a:r>
              <a:rPr lang="en-US" dirty="0" smtClean="0"/>
              <a:t>the </a:t>
            </a:r>
            <a:r>
              <a:rPr lang="en-US" dirty="0"/>
              <a:t>management of changes to </a:t>
            </a:r>
            <a:r>
              <a:rPr lang="en-US" dirty="0" smtClean="0"/>
              <a:t>files or sets of files.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27470"/>
            <a:ext cx="10131428" cy="1763730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Types of Version Control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Local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Centralized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Distributed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5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Subversion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Centralized.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Steep learning curve.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Suited for developers who are always connected.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061" y="2113908"/>
            <a:ext cx="3261981" cy="282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6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Distributed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Developed by Linus Torvalds for Linux kernel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Developers can work offline.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53" y="1600200"/>
            <a:ext cx="36480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7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Enterprise offering. Not open-sourc</a:t>
            </a:r>
            <a:r>
              <a:rPr lang="en-US" dirty="0" smtClean="0"/>
              <a:t>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Ideal for large repositories with binary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Suitable for </a:t>
            </a:r>
            <a:r>
              <a:rPr lang="en-US" smtClean="0"/>
              <a:t>Game development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755" y="1042226"/>
            <a:ext cx="2151741" cy="375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5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233</TotalTime>
  <Words>61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Version control</vt:lpstr>
      <vt:lpstr>Version control is the management of changes to files or sets of files.</vt:lpstr>
      <vt:lpstr>Subversion</vt:lpstr>
      <vt:lpstr>Git</vt:lpstr>
      <vt:lpstr>PERFORCE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Akshat Goel</dc:creator>
  <cp:lastModifiedBy>Akshat Goel</cp:lastModifiedBy>
  <cp:revision>71</cp:revision>
  <dcterms:created xsi:type="dcterms:W3CDTF">2015-10-02T13:18:30Z</dcterms:created>
  <dcterms:modified xsi:type="dcterms:W3CDTF">2015-10-03T11:06:33Z</dcterms:modified>
</cp:coreProperties>
</file>