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6" r:id="rId1"/>
  </p:sldMasterIdLst>
  <p:sldIdLst>
    <p:sldId id="256" r:id="rId2"/>
    <p:sldId id="258" r:id="rId3"/>
    <p:sldId id="263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28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10/5/2015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9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5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65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542667" y="466306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2668" y="176821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8" y="1956376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76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508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186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9165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15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3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7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 userDrawn="1"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426779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4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0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6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9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2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38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44" r:id="rId13"/>
    <p:sldLayoutId id="2147483939" r:id="rId14"/>
    <p:sldLayoutId id="2147483940" r:id="rId15"/>
    <p:sldLayoutId id="2147483941" r:id="rId16"/>
    <p:sldLayoutId id="2147483942" r:id="rId17"/>
    <p:sldLayoutId id="2147483943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7137" y="2218268"/>
            <a:ext cx="7197726" cy="2421464"/>
          </a:xfrm>
        </p:spPr>
        <p:txBody>
          <a:bodyPr anchor="ctr"/>
          <a:lstStyle/>
          <a:p>
            <a:pPr algn="ctr"/>
            <a:r>
              <a:rPr lang="en-US" b="1" cap="none" dirty="0" smtClean="0"/>
              <a:t>Choosing the right armor!</a:t>
            </a:r>
            <a:endParaRPr lang="en-US" b="1" cap="none" dirty="0"/>
          </a:p>
        </p:txBody>
      </p:sp>
    </p:spTree>
    <p:extLst>
      <p:ext uri="{BB962C8B-B14F-4D97-AF65-F5344CB8AC3E}">
        <p14:creationId xmlns:p14="http://schemas.microsoft.com/office/powerpoint/2010/main" val="127984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30288" y="2700867"/>
            <a:ext cx="10131425" cy="1456267"/>
          </a:xfrm>
        </p:spPr>
        <p:txBody>
          <a:bodyPr/>
          <a:lstStyle/>
          <a:p>
            <a:pPr algn="ctr"/>
            <a:r>
              <a:rPr lang="en-US" b="1" cap="non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Ask around.</a:t>
            </a:r>
            <a:endParaRPr lang="en-US" b="1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68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30288" y="2700867"/>
            <a:ext cx="10131425" cy="1456267"/>
          </a:xfrm>
        </p:spPr>
        <p:txBody>
          <a:bodyPr/>
          <a:lstStyle/>
          <a:p>
            <a:pPr algn="ctr"/>
            <a:r>
              <a:rPr lang="en-US" b="1" cap="non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Money matters!</a:t>
            </a:r>
            <a:endParaRPr lang="en-US" b="1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72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30288" y="2700867"/>
            <a:ext cx="10131425" cy="1456267"/>
          </a:xfrm>
        </p:spPr>
        <p:txBody>
          <a:bodyPr/>
          <a:lstStyle/>
          <a:p>
            <a:pPr algn="ctr"/>
            <a:r>
              <a:rPr lang="en-US" b="1" cap="non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Don’t underestimate the power of community.</a:t>
            </a:r>
            <a:endParaRPr lang="en-US" b="1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62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30287" y="2700867"/>
            <a:ext cx="10131425" cy="1456267"/>
          </a:xfrm>
        </p:spPr>
        <p:txBody>
          <a:bodyPr/>
          <a:lstStyle/>
          <a:p>
            <a:pPr algn="ctr"/>
            <a:r>
              <a:rPr lang="en-US" b="1" cap="non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Deal with compromise.</a:t>
            </a:r>
            <a:endParaRPr lang="en-US" b="1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81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30287" y="2700867"/>
            <a:ext cx="10131425" cy="1456267"/>
          </a:xfrm>
        </p:spPr>
        <p:txBody>
          <a:bodyPr/>
          <a:lstStyle/>
          <a:p>
            <a:pPr algn="ctr"/>
            <a:r>
              <a:rPr lang="en-US" b="1" cap="non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Apples with Apples. Consistency is the key.</a:t>
            </a:r>
            <a:endParaRPr lang="en-US" b="1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7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31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Celestial</vt:lpstr>
      <vt:lpstr>Choosing the right armor!</vt:lpstr>
      <vt:lpstr>Ask around.</vt:lpstr>
      <vt:lpstr>Money matters!</vt:lpstr>
      <vt:lpstr>Don’t underestimate the power of community.</vt:lpstr>
      <vt:lpstr>Deal with compromise.</vt:lpstr>
      <vt:lpstr>Apples with Apples. Consistency is the key.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Akshat Goel</dc:creator>
  <cp:lastModifiedBy>Akshat Goel</cp:lastModifiedBy>
  <cp:revision>69</cp:revision>
  <dcterms:created xsi:type="dcterms:W3CDTF">2015-10-02T13:18:30Z</dcterms:created>
  <dcterms:modified xsi:type="dcterms:W3CDTF">2015-10-05T15:24:47Z</dcterms:modified>
</cp:coreProperties>
</file>