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for establishing and maintaining consistency of a product's performance, functional and physical attributes with its requirements, design and operational information throughout its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as both open-source and enterprise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Powerful and feature-rich open-source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developer oriented than </a:t>
            </a:r>
            <a:r>
              <a:rPr lang="en-US" dirty="0" err="1" smtClean="0"/>
              <a:t>Ansible</a:t>
            </a:r>
            <a:r>
              <a:rPr lang="en-US" dirty="0" smtClean="0"/>
              <a:t> and Salt.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17" y="1828800"/>
            <a:ext cx="3255330" cy="32131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Ruby like 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</a:t>
            </a:r>
            <a:r>
              <a:rPr lang="en-US" dirty="0"/>
              <a:t>as both open-source and enterprise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Availability of large number of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developer oriented than </a:t>
            </a:r>
            <a:r>
              <a:rPr lang="en-US" dirty="0" err="1"/>
              <a:t>Ansible</a:t>
            </a:r>
            <a:r>
              <a:rPr lang="en-US" dirty="0"/>
              <a:t> and Salt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for heterogeneous environments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90" y="1140431"/>
            <a:ext cx="3445809" cy="468985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system administrators oriented than Chef and Puppet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Sleekest and most robust among Chef, Puppet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 Web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scalable among the four.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34" y="2209800"/>
            <a:ext cx="3183276" cy="31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system administrators oriented than Chef and </a:t>
            </a:r>
            <a:r>
              <a:rPr lang="en-US" dirty="0" smtClean="0"/>
              <a:t>Puppet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oriented to Linux environments. (Catching on Windows)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14" y="1756881"/>
            <a:ext cx="3370857" cy="34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137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Configuration management</vt:lpstr>
      <vt:lpstr>Process for establishing and maintaining consistency of a product's performance, functional and physical attributes with its requirements, design and operational information throughout its life.</vt:lpstr>
      <vt:lpstr>Chef</vt:lpstr>
      <vt:lpstr>PUPPET</vt:lpstr>
      <vt:lpstr>SALT</vt:lpstr>
      <vt:lpstr>ANSIBLE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48</cp:revision>
  <dcterms:created xsi:type="dcterms:W3CDTF">2015-10-02T13:18:30Z</dcterms:created>
  <dcterms:modified xsi:type="dcterms:W3CDTF">2015-10-03T09:13:23Z</dcterms:modified>
</cp:coreProperties>
</file>